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3"/>
  </p:notesMasterIdLst>
  <p:sldIdLst>
    <p:sldId id="258" r:id="rId5"/>
    <p:sldId id="4948" r:id="rId6"/>
    <p:sldId id="5037" r:id="rId7"/>
    <p:sldId id="5390" r:id="rId8"/>
    <p:sldId id="5397" r:id="rId9"/>
    <p:sldId id="5402" r:id="rId10"/>
    <p:sldId id="261" r:id="rId11"/>
    <p:sldId id="263" r:id="rId12"/>
    <p:sldId id="264" r:id="rId13"/>
    <p:sldId id="2121" r:id="rId14"/>
    <p:sldId id="5162" r:id="rId15"/>
    <p:sldId id="5163" r:id="rId16"/>
    <p:sldId id="5389" r:id="rId17"/>
    <p:sldId id="2369" r:id="rId18"/>
    <p:sldId id="5003" r:id="rId19"/>
    <p:sldId id="4985" r:id="rId20"/>
    <p:sldId id="5033" r:id="rId21"/>
    <p:sldId id="4989" r:id="rId22"/>
    <p:sldId id="4988" r:id="rId23"/>
    <p:sldId id="5001" r:id="rId24"/>
    <p:sldId id="2400" r:id="rId25"/>
    <p:sldId id="5004" r:id="rId26"/>
    <p:sldId id="5401" r:id="rId27"/>
    <p:sldId id="5393" r:id="rId28"/>
    <p:sldId id="5394" r:id="rId29"/>
    <p:sldId id="5405" r:id="rId30"/>
    <p:sldId id="5406" r:id="rId31"/>
    <p:sldId id="5036" r:id="rId32"/>
    <p:sldId id="5407" r:id="rId33"/>
    <p:sldId id="2370" r:id="rId34"/>
    <p:sldId id="5002" r:id="rId35"/>
    <p:sldId id="4990" r:id="rId36"/>
    <p:sldId id="5000" r:id="rId37"/>
    <p:sldId id="5399" r:id="rId38"/>
    <p:sldId id="5012" r:id="rId39"/>
    <p:sldId id="5391" r:id="rId40"/>
    <p:sldId id="5011" r:id="rId41"/>
    <p:sldId id="2422" r:id="rId42"/>
    <p:sldId id="5403" r:id="rId43"/>
    <p:sldId id="5408" r:id="rId44"/>
    <p:sldId id="5409" r:id="rId45"/>
    <p:sldId id="5013" r:id="rId46"/>
    <p:sldId id="5007" r:id="rId47"/>
    <p:sldId id="5018" r:id="rId48"/>
    <p:sldId id="5020" r:id="rId49"/>
    <p:sldId id="2371" r:id="rId50"/>
    <p:sldId id="4993" r:id="rId51"/>
    <p:sldId id="5029" r:id="rId52"/>
    <p:sldId id="5030" r:id="rId53"/>
    <p:sldId id="5398" r:id="rId54"/>
    <p:sldId id="5400" r:id="rId55"/>
    <p:sldId id="5031" r:id="rId56"/>
    <p:sldId id="5032" r:id="rId57"/>
    <p:sldId id="5014" r:id="rId58"/>
    <p:sldId id="5005" r:id="rId59"/>
    <p:sldId id="5404" r:id="rId60"/>
    <p:sldId id="5015" r:id="rId61"/>
    <p:sldId id="5396" r:id="rId62"/>
    <p:sldId id="5019" r:id="rId63"/>
    <p:sldId id="5027" r:id="rId64"/>
    <p:sldId id="5028" r:id="rId65"/>
    <p:sldId id="2296" r:id="rId66"/>
    <p:sldId id="5327" r:id="rId67"/>
    <p:sldId id="2420" r:id="rId68"/>
    <p:sldId id="2411" r:id="rId69"/>
    <p:sldId id="5039" r:id="rId70"/>
    <p:sldId id="2412" r:id="rId71"/>
    <p:sldId id="2413" r:id="rId72"/>
    <p:sldId id="2414" r:id="rId73"/>
    <p:sldId id="2416" r:id="rId74"/>
    <p:sldId id="2419" r:id="rId75"/>
    <p:sldId id="2418" r:id="rId76"/>
    <p:sldId id="2427" r:id="rId77"/>
    <p:sldId id="2424" r:id="rId78"/>
    <p:sldId id="2425" r:id="rId79"/>
    <p:sldId id="2426" r:id="rId80"/>
    <p:sldId id="2430" r:id="rId81"/>
    <p:sldId id="884" r:id="rId8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75DF55C-2516-9F41-B63C-A23ECCADD513}">
          <p14:sldIdLst>
            <p14:sldId id="258"/>
            <p14:sldId id="4948"/>
            <p14:sldId id="5037"/>
            <p14:sldId id="5390"/>
            <p14:sldId id="5397"/>
            <p14:sldId id="5402"/>
            <p14:sldId id="261"/>
            <p14:sldId id="263"/>
            <p14:sldId id="264"/>
            <p14:sldId id="2121"/>
            <p14:sldId id="5162"/>
            <p14:sldId id="5163"/>
            <p14:sldId id="5389"/>
          </p14:sldIdLst>
        </p14:section>
        <p14:section name="5.마이페이지" id="{1472A861-3FFE-9A46-8ED0-20AE9979C953}">
          <p14:sldIdLst>
            <p14:sldId id="2369"/>
            <p14:sldId id="5003"/>
            <p14:sldId id="4985"/>
            <p14:sldId id="5033"/>
            <p14:sldId id="4989"/>
            <p14:sldId id="4988"/>
            <p14:sldId id="5001"/>
            <p14:sldId id="2400"/>
            <p14:sldId id="5004"/>
            <p14:sldId id="5401"/>
          </p14:sldIdLst>
        </p14:section>
        <p14:section name="2022 분류체계 적용 정책" id="{625231F0-0FFC-4518-ABF5-6B903092A626}">
          <p14:sldIdLst>
            <p14:sldId id="5393"/>
            <p14:sldId id="5394"/>
          </p14:sldIdLst>
        </p14:section>
        <p14:section name="교육디지털원패스 정책" id="{0074B56B-8E19-4BC5-8CB7-6AC165BF6060}">
          <p14:sldIdLst>
            <p14:sldId id="5405"/>
            <p14:sldId id="5406"/>
            <p14:sldId id="5036"/>
            <p14:sldId id="5407"/>
          </p14:sldIdLst>
        </p14:section>
        <p14:section name="[교사]마이페이지" id="{98AE43A5-135E-CA4B-9239-B0C8A6105743}">
          <p14:sldIdLst>
            <p14:sldId id="2370"/>
            <p14:sldId id="5002"/>
            <p14:sldId id="4990"/>
            <p14:sldId id="5000"/>
            <p14:sldId id="5399"/>
            <p14:sldId id="5012"/>
            <p14:sldId id="5391"/>
            <p14:sldId id="5011"/>
            <p14:sldId id="2422"/>
            <p14:sldId id="5403"/>
            <p14:sldId id="5408"/>
            <p14:sldId id="5409"/>
            <p14:sldId id="5013"/>
            <p14:sldId id="5007"/>
            <p14:sldId id="5018"/>
            <p14:sldId id="5020"/>
          </p14:sldIdLst>
        </p14:section>
        <p14:section name="[학생]마이페이지" id="{0D5C8495-C892-DE49-9B9A-84713EF25EF4}">
          <p14:sldIdLst>
            <p14:sldId id="2371"/>
            <p14:sldId id="4993"/>
            <p14:sldId id="5029"/>
            <p14:sldId id="5030"/>
            <p14:sldId id="5398"/>
            <p14:sldId id="5400"/>
            <p14:sldId id="5031"/>
            <p14:sldId id="5032"/>
            <p14:sldId id="5014"/>
            <p14:sldId id="5005"/>
            <p14:sldId id="5404"/>
            <p14:sldId id="5015"/>
            <p14:sldId id="5396"/>
            <p14:sldId id="5019"/>
            <p14:sldId id="5027"/>
            <p14:sldId id="5028"/>
          </p14:sldIdLst>
        </p14:section>
        <p14:section name="[학생]학부모 계정 승인" id="{6E875CE2-220B-42D6-9D4C-44BEA289E0AA}">
          <p14:sldIdLst>
            <p14:sldId id="2296"/>
            <p14:sldId id="5327"/>
          </p14:sldIdLst>
        </p14:section>
        <p14:section name="[공통]마이페이지" id="{BBFAE5D3-5AE9-1644-B278-DC52ED16040E}">
          <p14:sldIdLst>
            <p14:sldId id="2420"/>
            <p14:sldId id="2411"/>
            <p14:sldId id="5039"/>
            <p14:sldId id="2412"/>
            <p14:sldId id="2413"/>
            <p14:sldId id="2414"/>
            <p14:sldId id="2416"/>
            <p14:sldId id="2419"/>
            <p14:sldId id="2418"/>
            <p14:sldId id="2427"/>
            <p14:sldId id="2424"/>
            <p14:sldId id="2425"/>
            <p14:sldId id="2426"/>
            <p14:sldId id="2430"/>
          </p14:sldIdLst>
        </p14:section>
        <p14:section name="EOD" id="{697E8D0B-315F-477F-B27C-23375E49A68D}">
          <p14:sldIdLst>
            <p14:sldId id="8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F2FF"/>
    <a:srgbClr val="7564F4"/>
    <a:srgbClr val="BBF7D0"/>
    <a:srgbClr val="46449F"/>
    <a:srgbClr val="F17BB6"/>
    <a:srgbClr val="EC4899"/>
    <a:srgbClr val="38BDF8"/>
    <a:srgbClr val="7DD3FC"/>
    <a:srgbClr val="15EEFF"/>
    <a:srgbClr val="FFD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어두운 스타일 2 - 강조 3/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5826" autoAdjust="0"/>
  </p:normalViewPr>
  <p:slideViewPr>
    <p:cSldViewPr snapToGrid="0">
      <p:cViewPr>
        <p:scale>
          <a:sx n="125" d="100"/>
          <a:sy n="125" d="100"/>
        </p:scale>
        <p:origin x="1878" y="606"/>
      </p:cViewPr>
      <p:guideLst>
        <p:guide orient="horz" pos="572"/>
        <p:guide pos="665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presProps" Target="pres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tableStyles" Target="tableStyles.xml"/><Relationship Id="rId61" Type="http://schemas.openxmlformats.org/officeDocument/2006/relationships/slide" Target="slides/slide57.xml"/><Relationship Id="rId82" Type="http://schemas.openxmlformats.org/officeDocument/2006/relationships/slide" Target="slides/slide7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76F8B-BE4E-FD47-8896-FD12B0E78D34}" type="datetimeFigureOut">
              <a:rPr kumimoji="1" lang="ko-KR" altLang="en-US" smtClean="0"/>
              <a:t>2026-03-13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FBA5C-9381-C341-B449-04B139BC0F8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290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FBA5C-9381-C341-B449-04B139BC0F89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44900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FBA5C-9381-C341-B449-04B139BC0F89}" type="slidenum">
              <a:rPr kumimoji="1" lang="ko-KR" altLang="en-US" smtClean="0"/>
              <a:t>32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47270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FBA5C-9381-C341-B449-04B139BC0F89}" type="slidenum">
              <a:rPr kumimoji="1" lang="ko-KR" altLang="en-US" smtClean="0"/>
              <a:t>33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07227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2318A-1D3F-BAC4-914F-AC402B1A4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8F2646-107F-AAEB-88E6-14D33F59AB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ADA70F-F578-0D43-5FE7-B4A53B20E1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7C661-7BD5-A52C-19C5-6D20B6C9BB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FBA5C-9381-C341-B449-04B139BC0F89}" type="slidenum">
              <a:rPr kumimoji="1" lang="ko-KR" altLang="en-US" smtClean="0"/>
              <a:t>34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91496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FBA5C-9381-C341-B449-04B139BC0F89}" type="slidenum">
              <a:rPr kumimoji="1" lang="ko-KR" altLang="en-US" smtClean="0"/>
              <a:t>39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56560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FBA5C-9381-C341-B449-04B139BC0F89}" type="slidenum">
              <a:rPr kumimoji="1" lang="ko-KR" altLang="en-US" smtClean="0"/>
              <a:t>43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49575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FBA5C-9381-C341-B449-04B139BC0F89}" type="slidenum">
              <a:rPr kumimoji="1" lang="ko-KR" altLang="en-US" smtClean="0"/>
              <a:t>44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20033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FBA5C-9381-C341-B449-04B139BC0F89}" type="slidenum">
              <a:rPr kumimoji="1" lang="ko-KR" altLang="en-US" smtClean="0"/>
              <a:t>47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59621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FBA5C-9381-C341-B449-04B139BC0F89}" type="slidenum">
              <a:rPr kumimoji="1" lang="ko-KR" altLang="en-US" smtClean="0"/>
              <a:t>50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67673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FBA5C-9381-C341-B449-04B139BC0F89}" type="slidenum">
              <a:rPr kumimoji="1" lang="ko-KR" altLang="en-US" smtClean="0"/>
              <a:t>56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78820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FACA0-5A45-46CE-88A0-927C52C4766F}" type="slidenum">
              <a:rPr lang="ko-KR" altLang="en-US" smtClean="0"/>
              <a:t>62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6215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FBA5C-9381-C341-B449-04B139BC0F89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12769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FBA5C-9381-C341-B449-04B139BC0F89}" type="slidenum">
              <a:rPr kumimoji="1" lang="ko-KR" altLang="en-US" smtClean="0"/>
              <a:t>67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32816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FBA5C-9381-C341-B449-04B139BC0F89}" type="slidenum">
              <a:rPr kumimoji="1" lang="ko-KR" altLang="en-US" smtClean="0"/>
              <a:t>11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40283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FBA5C-9381-C341-B449-04B139BC0F89}" type="slidenum">
              <a:rPr kumimoji="1" lang="ko-KR" altLang="en-US" smtClean="0"/>
              <a:t>12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50007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FBA5C-9381-C341-B449-04B139BC0F89}" type="slidenum">
              <a:rPr kumimoji="1" lang="ko-KR" altLang="en-US" smtClean="0"/>
              <a:t>13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67636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FBA5C-9381-C341-B449-04B139BC0F89}" type="slidenum">
              <a:rPr kumimoji="1" lang="ko-KR" altLang="en-US" smtClean="0"/>
              <a:t>18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01615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FBA5C-9381-C341-B449-04B139BC0F89}" type="slidenum">
              <a:rPr kumimoji="1" lang="ko-KR" altLang="en-US" smtClean="0"/>
              <a:t>20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57854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FBA5C-9381-C341-B449-04B139BC0F89}" type="slidenum">
              <a:rPr kumimoji="1" lang="ko-KR" altLang="en-US" smtClean="0"/>
              <a:t>21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32612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FBA5C-9381-C341-B449-04B139BC0F89}" type="slidenum">
              <a:rPr kumimoji="1" lang="ko-KR" altLang="en-US" smtClean="0"/>
              <a:t>31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94273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C74E-2FCF-3544-ACCC-30B0451672B4}" type="datetimeFigureOut">
              <a:rPr kumimoji="1" lang="ko-KR" altLang="en-US" smtClean="0"/>
              <a:t>2026-03-13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094C-7BFF-FC4D-9BDC-DD1C553D0EAD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87272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교사]_GN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7">
            <a:extLst>
              <a:ext uri="{FF2B5EF4-FFF2-40B4-BE49-F238E27FC236}">
                <a16:creationId xmlns:a16="http://schemas.microsoft.com/office/drawing/2014/main" id="{09677F3A-3077-7944-BB26-1718763B580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4963125"/>
              </p:ext>
            </p:extLst>
          </p:nvPr>
        </p:nvGraphicFramePr>
        <p:xfrm>
          <a:off x="9031692" y="112783"/>
          <a:ext cx="3047760" cy="664061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3143747631"/>
                    </a:ext>
                  </a:extLst>
                </a:gridCol>
                <a:gridCol w="212012">
                  <a:extLst>
                    <a:ext uri="{9D8B030D-6E8A-4147-A177-3AD203B41FA5}">
                      <a16:colId xmlns:a16="http://schemas.microsoft.com/office/drawing/2014/main" val="796904690"/>
                    </a:ext>
                  </a:extLst>
                </a:gridCol>
              </a:tblGrid>
              <a:tr h="299716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800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위치</a:t>
                      </a: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6350">
                      <a:solidFill>
                        <a:srgbClr val="929292"/>
                      </a:solidFill>
                      <a:miter lim="400000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716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800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화면</a:t>
                      </a:r>
                      <a:r>
                        <a:rPr lang="en-US" altLang="ko-KR" sz="800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ID</a:t>
                      </a: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solidFill>
                        <a:srgbClr val="929292"/>
                      </a:solidFill>
                      <a:miter lim="400000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404244"/>
                  </a:ext>
                </a:extLst>
              </a:tr>
              <a:tr h="299716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r>
                        <a:rPr lang="ko-KR" altLang="en-US" b="1" spc="0" baseline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화면명</a:t>
                      </a: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929292"/>
                      </a:solidFill>
                      <a:miter lim="400000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6350">
                      <a:solidFill>
                        <a:srgbClr val="929292"/>
                      </a:solidFill>
                      <a:miter lim="400000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>
                      <a:solidFill>
                        <a:srgbClr val="929292"/>
                      </a:solidFill>
                      <a:miter lim="400000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kumimoji="0" lang="ko-KR" altLang="en-US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페이지</a:t>
                      </a: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716">
                <a:tc gridSpan="4"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r>
                        <a:rPr lang="en-US" altLang="ko-KR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DESCRIPTION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defTabSz="914400">
                        <a:defRPr sz="800">
                          <a:sym typeface="맑은 고딕"/>
                        </a:defRPr>
                      </a:pPr>
                      <a:endParaRPr spc="0" baseline="0">
                        <a:latin typeface="RixSGo L" charset="-127"/>
                        <a:ea typeface="RixSGo L" charset="-127"/>
                        <a:cs typeface="RixSGo L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solidFill>
                        <a:srgbClr val="929292"/>
                      </a:solidFill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174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en-US" altLang="ko-KR" sz="700" b="0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defTabSz="914400">
                        <a:defRPr sz="800">
                          <a:sym typeface="맑은 고딕"/>
                        </a:defRPr>
                      </a:pPr>
                      <a:endParaRPr spc="0" baseline="0">
                        <a:latin typeface="RixSGo L" charset="-127"/>
                        <a:ea typeface="RixSGo L" charset="-127"/>
                        <a:cs typeface="RixSGo L" charset="-127"/>
                      </a:endParaRPr>
                    </a:p>
                  </a:txBody>
                  <a:tcPr marL="45720" marR="45720" anchor="ctr" horzOverflow="overflow">
                    <a:lnL w="6350">
                      <a:solidFill>
                        <a:srgbClr val="929292"/>
                      </a:solidFill>
                      <a:miter lim="400000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직사각형 6">
            <a:extLst>
              <a:ext uri="{FF2B5EF4-FFF2-40B4-BE49-F238E27FC236}">
                <a16:creationId xmlns:a16="http://schemas.microsoft.com/office/drawing/2014/main" id="{A0FFDA64-3E62-5443-86C9-CAFB7ADA86F8}"/>
              </a:ext>
            </a:extLst>
          </p:cNvPr>
          <p:cNvSpPr/>
          <p:nvPr userDrawn="1"/>
        </p:nvSpPr>
        <p:spPr>
          <a:xfrm>
            <a:off x="112548" y="108697"/>
            <a:ext cx="8804679" cy="6640608"/>
          </a:xfrm>
          <a:prstGeom prst="rect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C063A2DE-E23E-234A-BA31-25E2758928C3}"/>
              </a:ext>
            </a:extLst>
          </p:cNvPr>
          <p:cNvSpPr txBox="1">
            <a:spLocks/>
          </p:cNvSpPr>
          <p:nvPr userDrawn="1"/>
        </p:nvSpPr>
        <p:spPr>
          <a:xfrm>
            <a:off x="11859767" y="713232"/>
            <a:ext cx="228601" cy="28346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753557-8EB5-4520-9980-06E08A01E708}" type="slidenum">
              <a:rPr lang="ko-KR" altLang="en-US" sz="800" smtClean="0"/>
              <a:pPr algn="ctr"/>
              <a:t>‹#›</a:t>
            </a:fld>
            <a:endParaRPr lang="ko-KR" altLang="en-US" sz="80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D0B6555-82BD-467B-AC20-A498E764CE0E}"/>
              </a:ext>
            </a:extLst>
          </p:cNvPr>
          <p:cNvCxnSpPr/>
          <p:nvPr userDrawn="1"/>
        </p:nvCxnSpPr>
        <p:spPr>
          <a:xfrm flipH="1">
            <a:off x="112548" y="811872"/>
            <a:ext cx="880467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586BA77-B935-504F-A824-D33178FBFC0E}"/>
              </a:ext>
            </a:extLst>
          </p:cNvPr>
          <p:cNvSpPr/>
          <p:nvPr userDrawn="1"/>
        </p:nvSpPr>
        <p:spPr>
          <a:xfrm>
            <a:off x="112548" y="108697"/>
            <a:ext cx="8804679" cy="664060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8" name="텍스트 상자 47"/>
          <p:cNvSpPr txBox="1"/>
          <p:nvPr userDrawn="1"/>
        </p:nvSpPr>
        <p:spPr>
          <a:xfrm>
            <a:off x="8151832" y="127628"/>
            <a:ext cx="7442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ko-KR" altLang="en-US" sz="800"/>
              <a:t>로그아웃</a:t>
            </a:r>
          </a:p>
        </p:txBody>
      </p:sp>
      <p:cxnSp>
        <p:nvCxnSpPr>
          <p:cNvPr id="51" name="직선 연결선[R] 50"/>
          <p:cNvCxnSpPr/>
          <p:nvPr userDrawn="1"/>
        </p:nvCxnSpPr>
        <p:spPr>
          <a:xfrm flipV="1">
            <a:off x="122377" y="359122"/>
            <a:ext cx="8796791" cy="1679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텍스트 상자 19"/>
          <p:cNvSpPr txBox="1"/>
          <p:nvPr userDrawn="1"/>
        </p:nvSpPr>
        <p:spPr>
          <a:xfrm>
            <a:off x="6528854" y="127628"/>
            <a:ext cx="16049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800"/>
              <a:t>김은지 선생님 </a:t>
            </a:r>
            <a:r>
              <a:rPr kumimoji="1" lang="en-US" altLang="ko-KR" sz="800"/>
              <a:t>(</a:t>
            </a:r>
            <a:r>
              <a:rPr kumimoji="1" lang="ko-KR" altLang="en-US" sz="800"/>
              <a:t>한국고등학교</a:t>
            </a:r>
            <a:r>
              <a:rPr kumimoji="1" lang="en-US" altLang="ko-KR" sz="800"/>
              <a:t>)</a:t>
            </a:r>
            <a:endParaRPr kumimoji="1" lang="ko-KR" altLang="en-US" sz="800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45B8BC02-D061-3AF9-00DD-32C88F53191C}"/>
              </a:ext>
            </a:extLst>
          </p:cNvPr>
          <p:cNvSpPr/>
          <p:nvPr userDrawn="1"/>
        </p:nvSpPr>
        <p:spPr>
          <a:xfrm>
            <a:off x="6433439" y="157297"/>
            <a:ext cx="139700" cy="139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32096C4-5421-71B1-AEDD-55F07DBDB0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7367" y="143159"/>
            <a:ext cx="138697" cy="164937"/>
          </a:xfrm>
          <a:prstGeom prst="rect">
            <a:avLst/>
          </a:prstGeom>
        </p:spPr>
      </p:pic>
      <p:sp>
        <p:nvSpPr>
          <p:cNvPr id="13" name="제목 10">
            <a:extLst>
              <a:ext uri="{FF2B5EF4-FFF2-40B4-BE49-F238E27FC236}">
                <a16:creationId xmlns:a16="http://schemas.microsoft.com/office/drawing/2014/main" id="{D832667B-F712-13BF-BCCA-E456F46E979F}"/>
              </a:ext>
            </a:extLst>
          </p:cNvPr>
          <p:cNvSpPr txBox="1">
            <a:spLocks/>
          </p:cNvSpPr>
          <p:nvPr userDrawn="1"/>
        </p:nvSpPr>
        <p:spPr>
          <a:xfrm>
            <a:off x="329771" y="162285"/>
            <a:ext cx="2125582" cy="16927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algn="l"/>
            <a:r>
              <a:rPr lang="ko-KR" altLang="en-US" sz="1100" kern="0" spc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경기도교육청 </a:t>
            </a:r>
            <a:r>
              <a:rPr lang="en-US" altLang="ko-KR" sz="1100" kern="0" spc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AI </a:t>
            </a:r>
            <a:r>
              <a:rPr lang="ko-KR" altLang="en-US" sz="1100" kern="0" spc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미래교육 플랫폼</a:t>
            </a:r>
            <a:endParaRPr lang="en-US" altLang="ko-KR" sz="1100" b="0" kern="0" spc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" name="TextBox 53">
            <a:extLst>
              <a:ext uri="{FF2B5EF4-FFF2-40B4-BE49-F238E27FC236}">
                <a16:creationId xmlns:a16="http://schemas.microsoft.com/office/drawing/2014/main" id="{CB46A6D6-2E7A-8C4B-2801-9AD5E088E5C1}"/>
              </a:ext>
            </a:extLst>
          </p:cNvPr>
          <p:cNvSpPr txBox="1"/>
          <p:nvPr userDrawn="1"/>
        </p:nvSpPr>
        <p:spPr>
          <a:xfrm>
            <a:off x="2480249" y="480386"/>
            <a:ext cx="8018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>
                <a:solidFill>
                  <a:schemeClr val="tx1"/>
                </a:solidFill>
              </a:rPr>
              <a:t>학습 콘텐츠</a:t>
            </a:r>
            <a:endParaRPr lang="en-US" altLang="ko-KR" sz="900">
              <a:solidFill>
                <a:schemeClr val="tx1"/>
              </a:solidFill>
            </a:endParaRPr>
          </a:p>
        </p:txBody>
      </p:sp>
      <p:sp>
        <p:nvSpPr>
          <p:cNvPr id="15" name="TextBox 53">
            <a:extLst>
              <a:ext uri="{FF2B5EF4-FFF2-40B4-BE49-F238E27FC236}">
                <a16:creationId xmlns:a16="http://schemas.microsoft.com/office/drawing/2014/main" id="{6454087A-51DA-8E32-B569-C55250418D3F}"/>
              </a:ext>
            </a:extLst>
          </p:cNvPr>
          <p:cNvSpPr txBox="1"/>
          <p:nvPr userDrawn="1"/>
        </p:nvSpPr>
        <p:spPr>
          <a:xfrm>
            <a:off x="251279" y="478989"/>
            <a:ext cx="6864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solidFill>
                  <a:schemeClr val="tx1"/>
                </a:solidFill>
              </a:rPr>
              <a:t>나의 학교</a:t>
            </a:r>
            <a:endParaRPr lang="en-US" altLang="ko-KR" sz="900" dirty="0">
              <a:solidFill>
                <a:schemeClr val="tx1"/>
              </a:solidFill>
            </a:endParaRPr>
          </a:p>
        </p:txBody>
      </p:sp>
      <p:sp>
        <p:nvSpPr>
          <p:cNvPr id="16" name="TextBox 53">
            <a:extLst>
              <a:ext uri="{FF2B5EF4-FFF2-40B4-BE49-F238E27FC236}">
                <a16:creationId xmlns:a16="http://schemas.microsoft.com/office/drawing/2014/main" id="{58C5CABD-3DF5-A699-7DFA-3808D48B23F4}"/>
              </a:ext>
            </a:extLst>
          </p:cNvPr>
          <p:cNvSpPr txBox="1"/>
          <p:nvPr userDrawn="1"/>
        </p:nvSpPr>
        <p:spPr>
          <a:xfrm>
            <a:off x="1365764" y="478989"/>
            <a:ext cx="6864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>
                <a:solidFill>
                  <a:schemeClr val="tx1"/>
                </a:solidFill>
              </a:rPr>
              <a:t>학습</a:t>
            </a:r>
            <a:r>
              <a:rPr lang="en-US" altLang="ko-KR" sz="900">
                <a:solidFill>
                  <a:schemeClr val="tx1"/>
                </a:solidFill>
              </a:rPr>
              <a:t> </a:t>
            </a:r>
            <a:r>
              <a:rPr lang="ko-KR" altLang="en-US" sz="900">
                <a:solidFill>
                  <a:schemeClr val="tx1"/>
                </a:solidFill>
              </a:rPr>
              <a:t>진단</a:t>
            </a:r>
            <a:endParaRPr lang="en-US" altLang="ko-KR" sz="900">
              <a:solidFill>
                <a:schemeClr val="tx1"/>
              </a:solidFill>
            </a:endParaRPr>
          </a:p>
        </p:txBody>
      </p:sp>
      <p:sp>
        <p:nvSpPr>
          <p:cNvPr id="17" name="TextBox 53">
            <a:extLst>
              <a:ext uri="{FF2B5EF4-FFF2-40B4-BE49-F238E27FC236}">
                <a16:creationId xmlns:a16="http://schemas.microsoft.com/office/drawing/2014/main" id="{0EAA24B2-DBB8-1191-801C-1D8E20286154}"/>
              </a:ext>
            </a:extLst>
          </p:cNvPr>
          <p:cNvSpPr txBox="1"/>
          <p:nvPr userDrawn="1"/>
        </p:nvSpPr>
        <p:spPr>
          <a:xfrm>
            <a:off x="3710151" y="480386"/>
            <a:ext cx="6767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>
                <a:solidFill>
                  <a:schemeClr val="tx1"/>
                </a:solidFill>
              </a:rPr>
              <a:t>AI</a:t>
            </a:r>
            <a:r>
              <a:rPr lang="ko-KR" altLang="en-US" sz="900">
                <a:solidFill>
                  <a:schemeClr val="tx1"/>
                </a:solidFill>
              </a:rPr>
              <a:t> 리포트</a:t>
            </a:r>
            <a:endParaRPr lang="en-US" altLang="ko-KR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96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학생_간지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D5D3B-6E79-34BE-E3F8-02043C369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26144"/>
            <a:ext cx="10515600" cy="785714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en-US" altLang="ko-KR"/>
              <a:t>1.</a:t>
            </a:r>
            <a:r>
              <a:rPr lang="ko-KR" altLang="en-US"/>
              <a:t> 홈</a:t>
            </a:r>
            <a:endParaRPr lang="x-non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2AC4764-E31D-106F-37A3-36F61FA103FB}"/>
              </a:ext>
            </a:extLst>
          </p:cNvPr>
          <p:cNvSpPr txBox="1">
            <a:spLocks/>
          </p:cNvSpPr>
          <p:nvPr userDrawn="1"/>
        </p:nvSpPr>
        <p:spPr>
          <a:xfrm>
            <a:off x="913615" y="2111439"/>
            <a:ext cx="512961" cy="2769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>
                <a:solidFill>
                  <a:schemeClr val="accent5">
                    <a:lumMod val="50000"/>
                  </a:schemeClr>
                </a:solidFill>
              </a:rPr>
              <a:t>학생</a:t>
            </a:r>
            <a:endParaRPr lang="x-none" sz="2000" b="1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46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학생]_GN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7">
            <a:extLst>
              <a:ext uri="{FF2B5EF4-FFF2-40B4-BE49-F238E27FC236}">
                <a16:creationId xmlns:a16="http://schemas.microsoft.com/office/drawing/2014/main" id="{09677F3A-3077-7944-BB26-1718763B580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084332907"/>
              </p:ext>
            </p:extLst>
          </p:nvPr>
        </p:nvGraphicFramePr>
        <p:xfrm>
          <a:off x="9031692" y="112783"/>
          <a:ext cx="3047760" cy="664061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3143747631"/>
                    </a:ext>
                  </a:extLst>
                </a:gridCol>
                <a:gridCol w="212012">
                  <a:extLst>
                    <a:ext uri="{9D8B030D-6E8A-4147-A177-3AD203B41FA5}">
                      <a16:colId xmlns:a16="http://schemas.microsoft.com/office/drawing/2014/main" val="796904690"/>
                    </a:ext>
                  </a:extLst>
                </a:gridCol>
              </a:tblGrid>
              <a:tr h="299716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800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위치</a:t>
                      </a: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6350">
                      <a:solidFill>
                        <a:srgbClr val="929292"/>
                      </a:solidFill>
                      <a:miter lim="400000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716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800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화면</a:t>
                      </a:r>
                      <a:r>
                        <a:rPr lang="en-US" altLang="ko-KR" sz="800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ID</a:t>
                      </a: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solidFill>
                        <a:srgbClr val="929292"/>
                      </a:solidFill>
                      <a:miter lim="400000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404244"/>
                  </a:ext>
                </a:extLst>
              </a:tr>
              <a:tr h="299716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r>
                        <a:rPr lang="ko-KR" altLang="en-US" b="1" spc="0" baseline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화면명</a:t>
                      </a: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929292"/>
                      </a:solidFill>
                      <a:miter lim="400000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6350">
                      <a:solidFill>
                        <a:srgbClr val="929292"/>
                      </a:solidFill>
                      <a:miter lim="400000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>
                      <a:solidFill>
                        <a:srgbClr val="929292"/>
                      </a:solidFill>
                      <a:miter lim="400000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kumimoji="0" lang="ko-KR" altLang="en-US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페이지</a:t>
                      </a: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716">
                <a:tc gridSpan="4"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r>
                        <a:rPr lang="en-US" altLang="ko-KR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DESCRIPTION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defTabSz="914400">
                        <a:defRPr sz="800">
                          <a:sym typeface="맑은 고딕"/>
                        </a:defRPr>
                      </a:pPr>
                      <a:endParaRPr spc="0" baseline="0">
                        <a:latin typeface="RixSGo L" charset="-127"/>
                        <a:ea typeface="RixSGo L" charset="-127"/>
                        <a:cs typeface="RixSGo L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solidFill>
                        <a:srgbClr val="929292"/>
                      </a:solidFill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174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en-US" altLang="ko-KR" sz="700" b="0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defTabSz="914400">
                        <a:defRPr sz="800">
                          <a:sym typeface="맑은 고딕"/>
                        </a:defRPr>
                      </a:pPr>
                      <a:endParaRPr spc="0" baseline="0">
                        <a:latin typeface="RixSGo L" charset="-127"/>
                        <a:ea typeface="RixSGo L" charset="-127"/>
                        <a:cs typeface="RixSGo L" charset="-127"/>
                      </a:endParaRPr>
                    </a:p>
                  </a:txBody>
                  <a:tcPr marL="45720" marR="45720" anchor="ctr" horzOverflow="overflow">
                    <a:lnL w="6350">
                      <a:solidFill>
                        <a:srgbClr val="929292"/>
                      </a:solidFill>
                      <a:miter lim="400000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직사각형 6">
            <a:extLst>
              <a:ext uri="{FF2B5EF4-FFF2-40B4-BE49-F238E27FC236}">
                <a16:creationId xmlns:a16="http://schemas.microsoft.com/office/drawing/2014/main" id="{A0FFDA64-3E62-5443-86C9-CAFB7ADA86F8}"/>
              </a:ext>
            </a:extLst>
          </p:cNvPr>
          <p:cNvSpPr/>
          <p:nvPr userDrawn="1"/>
        </p:nvSpPr>
        <p:spPr>
          <a:xfrm>
            <a:off x="112548" y="108697"/>
            <a:ext cx="8804679" cy="6640608"/>
          </a:xfrm>
          <a:prstGeom prst="rect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C063A2DE-E23E-234A-BA31-25E2758928C3}"/>
              </a:ext>
            </a:extLst>
          </p:cNvPr>
          <p:cNvSpPr txBox="1">
            <a:spLocks/>
          </p:cNvSpPr>
          <p:nvPr userDrawn="1"/>
        </p:nvSpPr>
        <p:spPr>
          <a:xfrm>
            <a:off x="11859767" y="713232"/>
            <a:ext cx="228601" cy="28346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753557-8EB5-4520-9980-06E08A01E708}" type="slidenum">
              <a:rPr lang="ko-KR" altLang="en-US" sz="800" smtClean="0"/>
              <a:pPr algn="ctr"/>
              <a:t>‹#›</a:t>
            </a:fld>
            <a:endParaRPr lang="ko-KR" altLang="en-US" sz="80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D0B6555-82BD-467B-AC20-A498E764CE0E}"/>
              </a:ext>
            </a:extLst>
          </p:cNvPr>
          <p:cNvCxnSpPr/>
          <p:nvPr userDrawn="1"/>
        </p:nvCxnSpPr>
        <p:spPr>
          <a:xfrm flipH="1">
            <a:off x="112548" y="811872"/>
            <a:ext cx="880467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586BA77-B935-504F-A824-D33178FBFC0E}"/>
              </a:ext>
            </a:extLst>
          </p:cNvPr>
          <p:cNvSpPr/>
          <p:nvPr userDrawn="1"/>
        </p:nvSpPr>
        <p:spPr>
          <a:xfrm>
            <a:off x="112548" y="108697"/>
            <a:ext cx="8804679" cy="664060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8" name="텍스트 상자 47"/>
          <p:cNvSpPr txBox="1"/>
          <p:nvPr userDrawn="1"/>
        </p:nvSpPr>
        <p:spPr>
          <a:xfrm>
            <a:off x="8151832" y="127628"/>
            <a:ext cx="7442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ko-KR" altLang="en-US" sz="800"/>
              <a:t>로그아웃</a:t>
            </a:r>
          </a:p>
        </p:txBody>
      </p:sp>
      <p:cxnSp>
        <p:nvCxnSpPr>
          <p:cNvPr id="51" name="직선 연결선[R] 50"/>
          <p:cNvCxnSpPr/>
          <p:nvPr userDrawn="1"/>
        </p:nvCxnSpPr>
        <p:spPr>
          <a:xfrm flipV="1">
            <a:off x="122377" y="359122"/>
            <a:ext cx="8796791" cy="1679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텍스트 상자 19">
            <a:extLst>
              <a:ext uri="{FF2B5EF4-FFF2-40B4-BE49-F238E27FC236}">
                <a16:creationId xmlns:a16="http://schemas.microsoft.com/office/drawing/2014/main" id="{ACA5691A-C561-1E29-82AE-5FB363AD3E2D}"/>
              </a:ext>
            </a:extLst>
          </p:cNvPr>
          <p:cNvSpPr txBox="1"/>
          <p:nvPr userDrawn="1"/>
        </p:nvSpPr>
        <p:spPr>
          <a:xfrm>
            <a:off x="6303916" y="121801"/>
            <a:ext cx="17485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800"/>
              <a:t>홍성일 학생 </a:t>
            </a:r>
            <a:r>
              <a:rPr kumimoji="1" lang="en-US" altLang="ko-KR" sz="800"/>
              <a:t>(</a:t>
            </a:r>
            <a:r>
              <a:rPr kumimoji="1" lang="ko-KR" altLang="en-US" sz="800"/>
              <a:t>한국고등학교 </a:t>
            </a:r>
            <a:r>
              <a:rPr kumimoji="1" lang="en-US" altLang="ko-KR" sz="800"/>
              <a:t>3</a:t>
            </a:r>
            <a:r>
              <a:rPr kumimoji="1" lang="ko-KR" altLang="en-US" sz="800"/>
              <a:t>학년</a:t>
            </a:r>
            <a:r>
              <a:rPr kumimoji="1" lang="en-US" altLang="ko-KR" sz="800"/>
              <a:t>)</a:t>
            </a:r>
            <a:endParaRPr kumimoji="1" lang="ko-KR" altLang="en-US" sz="80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09002303-F925-C179-AE03-C357E21056B5}"/>
              </a:ext>
            </a:extLst>
          </p:cNvPr>
          <p:cNvSpPr/>
          <p:nvPr userDrawn="1"/>
        </p:nvSpPr>
        <p:spPr>
          <a:xfrm>
            <a:off x="6208502" y="157297"/>
            <a:ext cx="139700" cy="139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2C60D9B-B6D3-E256-9E8C-E486465D6A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7367" y="143159"/>
            <a:ext cx="138697" cy="164937"/>
          </a:xfrm>
          <a:prstGeom prst="rect">
            <a:avLst/>
          </a:prstGeom>
        </p:spPr>
      </p:pic>
      <p:sp>
        <p:nvSpPr>
          <p:cNvPr id="10" name="제목 10">
            <a:extLst>
              <a:ext uri="{FF2B5EF4-FFF2-40B4-BE49-F238E27FC236}">
                <a16:creationId xmlns:a16="http://schemas.microsoft.com/office/drawing/2014/main" id="{CC4E6B35-D229-739A-4051-56FB9F544946}"/>
              </a:ext>
            </a:extLst>
          </p:cNvPr>
          <p:cNvSpPr txBox="1">
            <a:spLocks/>
          </p:cNvSpPr>
          <p:nvPr userDrawn="1"/>
        </p:nvSpPr>
        <p:spPr>
          <a:xfrm>
            <a:off x="329771" y="162285"/>
            <a:ext cx="2125582" cy="16927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algn="l"/>
            <a:r>
              <a:rPr lang="ko-KR" altLang="en-US" sz="1100" kern="0" spc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경기도교육청 </a:t>
            </a:r>
            <a:r>
              <a:rPr lang="en-US" altLang="ko-KR" sz="1100" kern="0" spc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AI </a:t>
            </a:r>
            <a:r>
              <a:rPr lang="ko-KR" altLang="en-US" sz="1100" kern="0" spc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미래교육 플랫폼</a:t>
            </a:r>
            <a:endParaRPr lang="en-US" altLang="ko-KR" sz="1100" b="0" kern="0" spc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TextBox 53">
            <a:extLst>
              <a:ext uri="{FF2B5EF4-FFF2-40B4-BE49-F238E27FC236}">
                <a16:creationId xmlns:a16="http://schemas.microsoft.com/office/drawing/2014/main" id="{CC1BB5BE-6FC1-9234-925B-130FB8145CB6}"/>
              </a:ext>
            </a:extLst>
          </p:cNvPr>
          <p:cNvSpPr txBox="1"/>
          <p:nvPr userDrawn="1"/>
        </p:nvSpPr>
        <p:spPr>
          <a:xfrm>
            <a:off x="2480249" y="480386"/>
            <a:ext cx="8018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>
                <a:solidFill>
                  <a:schemeClr val="tx1"/>
                </a:solidFill>
              </a:rPr>
              <a:t>학습 콘텐츠</a:t>
            </a:r>
            <a:endParaRPr lang="en-US" altLang="ko-KR" sz="900">
              <a:solidFill>
                <a:schemeClr val="tx1"/>
              </a:solidFill>
            </a:endParaRPr>
          </a:p>
        </p:txBody>
      </p:sp>
      <p:sp>
        <p:nvSpPr>
          <p:cNvPr id="12" name="TextBox 53">
            <a:extLst>
              <a:ext uri="{FF2B5EF4-FFF2-40B4-BE49-F238E27FC236}">
                <a16:creationId xmlns:a16="http://schemas.microsoft.com/office/drawing/2014/main" id="{59AC3AC1-097D-529B-E359-040A512822E2}"/>
              </a:ext>
            </a:extLst>
          </p:cNvPr>
          <p:cNvSpPr txBox="1"/>
          <p:nvPr userDrawn="1"/>
        </p:nvSpPr>
        <p:spPr>
          <a:xfrm>
            <a:off x="251279" y="478989"/>
            <a:ext cx="6864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solidFill>
                  <a:schemeClr val="tx1"/>
                </a:solidFill>
              </a:rPr>
              <a:t>나의 학교</a:t>
            </a:r>
            <a:endParaRPr lang="en-US" altLang="ko-KR" sz="900" dirty="0">
              <a:solidFill>
                <a:schemeClr val="tx1"/>
              </a:solidFill>
            </a:endParaRPr>
          </a:p>
        </p:txBody>
      </p:sp>
      <p:sp>
        <p:nvSpPr>
          <p:cNvPr id="13" name="TextBox 53">
            <a:extLst>
              <a:ext uri="{FF2B5EF4-FFF2-40B4-BE49-F238E27FC236}">
                <a16:creationId xmlns:a16="http://schemas.microsoft.com/office/drawing/2014/main" id="{178430F1-7D74-96C3-959C-8D8C7A4D08A3}"/>
              </a:ext>
            </a:extLst>
          </p:cNvPr>
          <p:cNvSpPr txBox="1"/>
          <p:nvPr userDrawn="1"/>
        </p:nvSpPr>
        <p:spPr>
          <a:xfrm>
            <a:off x="1365764" y="478989"/>
            <a:ext cx="6864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>
                <a:solidFill>
                  <a:schemeClr val="tx1"/>
                </a:solidFill>
              </a:rPr>
              <a:t>학습</a:t>
            </a:r>
            <a:r>
              <a:rPr lang="en-US" altLang="ko-KR" sz="900">
                <a:solidFill>
                  <a:schemeClr val="tx1"/>
                </a:solidFill>
              </a:rPr>
              <a:t> </a:t>
            </a:r>
            <a:r>
              <a:rPr lang="ko-KR" altLang="en-US" sz="900">
                <a:solidFill>
                  <a:schemeClr val="tx1"/>
                </a:solidFill>
              </a:rPr>
              <a:t>진단</a:t>
            </a:r>
            <a:endParaRPr lang="en-US" altLang="ko-KR" sz="900">
              <a:solidFill>
                <a:schemeClr val="tx1"/>
              </a:solidFill>
            </a:endParaRPr>
          </a:p>
        </p:txBody>
      </p:sp>
      <p:sp>
        <p:nvSpPr>
          <p:cNvPr id="18" name="TextBox 53">
            <a:extLst>
              <a:ext uri="{FF2B5EF4-FFF2-40B4-BE49-F238E27FC236}">
                <a16:creationId xmlns:a16="http://schemas.microsoft.com/office/drawing/2014/main" id="{34DB6E6C-A4AD-0974-1208-CD08F491F252}"/>
              </a:ext>
            </a:extLst>
          </p:cNvPr>
          <p:cNvSpPr txBox="1"/>
          <p:nvPr userDrawn="1"/>
        </p:nvSpPr>
        <p:spPr>
          <a:xfrm>
            <a:off x="3710151" y="480386"/>
            <a:ext cx="6767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>
                <a:solidFill>
                  <a:schemeClr val="tx1"/>
                </a:solidFill>
              </a:rPr>
              <a:t>AI</a:t>
            </a:r>
            <a:r>
              <a:rPr lang="ko-KR" altLang="en-US" sz="900">
                <a:solidFill>
                  <a:schemeClr val="tx1"/>
                </a:solidFill>
              </a:rPr>
              <a:t> 리포트</a:t>
            </a:r>
            <a:endParaRPr lang="en-US" altLang="ko-KR" sz="9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선 연결선 11"/>
          <p:cNvSpPr/>
          <p:nvPr/>
        </p:nvSpPr>
        <p:spPr>
          <a:xfrm>
            <a:off x="2829696" y="616495"/>
            <a:ext cx="8846369" cy="1"/>
          </a:xfrm>
          <a:prstGeom prst="line">
            <a:avLst/>
          </a:prstGeom>
          <a:ln w="3175">
            <a:solidFill>
              <a:srgbClr val="A6A6A6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" name="직선 연결선 14"/>
          <p:cNvSpPr/>
          <p:nvPr/>
        </p:nvSpPr>
        <p:spPr>
          <a:xfrm flipH="1">
            <a:off x="515936" y="226234"/>
            <a:ext cx="3" cy="396002"/>
          </a:xfrm>
          <a:prstGeom prst="line">
            <a:avLst/>
          </a:prstGeom>
          <a:ln w="3175">
            <a:solidFill>
              <a:srgbClr val="A6A6A6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" name="제목 텍스트"/>
          <p:cNvSpPr txBox="1">
            <a:spLocks noGrp="1"/>
          </p:cNvSpPr>
          <p:nvPr>
            <p:ph type="title"/>
          </p:nvPr>
        </p:nvSpPr>
        <p:spPr>
          <a:xfrm>
            <a:off x="2822350" y="300353"/>
            <a:ext cx="2088234" cy="30777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21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5262879" y="300353"/>
            <a:ext cx="6413185" cy="30777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635000" indent="-177800">
              <a:spcBef>
                <a:spcPts val="0"/>
              </a:spcBef>
              <a:buFontTx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marL="1092200" indent="-177800">
              <a:spcBef>
                <a:spcPts val="0"/>
              </a:spcBef>
              <a:buFontTx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549400" indent="-177800">
              <a:spcBef>
                <a:spcPts val="0"/>
              </a:spcBef>
              <a:buFontTx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marL="2006600" indent="-177800">
              <a:spcBef>
                <a:spcPts val="0"/>
              </a:spcBef>
              <a:buFontTx/>
              <a:defRPr sz="1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rPr err="1"/>
              <a:t>본문</a:t>
            </a:r>
            <a:r>
              <a:t> </a:t>
            </a:r>
            <a:r>
              <a:rPr err="1"/>
              <a:t>첫</a:t>
            </a:r>
            <a:r>
              <a:t> </a:t>
            </a:r>
            <a:r>
              <a:rPr err="1"/>
              <a:t>번째</a:t>
            </a:r>
            <a:r>
              <a:t> </a:t>
            </a:r>
            <a:r>
              <a:rPr err="1"/>
              <a:t>줄</a:t>
            </a:r>
            <a:endParaRPr/>
          </a:p>
          <a:p>
            <a:pPr lvl="1"/>
            <a:r>
              <a:rPr err="1"/>
              <a:t>본문</a:t>
            </a:r>
            <a:r>
              <a:t> </a:t>
            </a:r>
            <a:r>
              <a:rPr err="1"/>
              <a:t>두</a:t>
            </a:r>
            <a:r>
              <a:t> </a:t>
            </a:r>
            <a:r>
              <a:rPr err="1"/>
              <a:t>번째</a:t>
            </a:r>
            <a:r>
              <a:t> </a:t>
            </a:r>
            <a:r>
              <a:rPr err="1"/>
              <a:t>줄</a:t>
            </a:r>
            <a:endParaRPr/>
          </a:p>
          <a:p>
            <a:pPr lvl="2"/>
            <a:r>
              <a:rPr err="1"/>
              <a:t>본문</a:t>
            </a:r>
            <a:r>
              <a:t> </a:t>
            </a:r>
            <a:r>
              <a:rPr err="1"/>
              <a:t>세</a:t>
            </a:r>
            <a:r>
              <a:t> </a:t>
            </a:r>
            <a:r>
              <a:rPr err="1"/>
              <a:t>번째</a:t>
            </a:r>
            <a:r>
              <a:t> </a:t>
            </a:r>
            <a:r>
              <a:rPr err="1"/>
              <a:t>줄</a:t>
            </a:r>
            <a:endParaRPr/>
          </a:p>
          <a:p>
            <a:pPr lvl="3"/>
            <a:r>
              <a:rPr err="1"/>
              <a:t>본문</a:t>
            </a:r>
            <a:r>
              <a:t> </a:t>
            </a:r>
            <a:r>
              <a:rPr err="1"/>
              <a:t>네</a:t>
            </a:r>
            <a:r>
              <a:t> </a:t>
            </a:r>
            <a:r>
              <a:rPr err="1"/>
              <a:t>번째</a:t>
            </a:r>
            <a:r>
              <a:t> </a:t>
            </a:r>
            <a:r>
              <a:rPr err="1"/>
              <a:t>줄</a:t>
            </a:r>
            <a:endParaRPr/>
          </a:p>
          <a:p>
            <a:pPr lvl="4"/>
            <a:r>
              <a:rPr err="1"/>
              <a:t>본문</a:t>
            </a:r>
            <a:r>
              <a:t> </a:t>
            </a:r>
            <a:r>
              <a:rPr err="1"/>
              <a:t>다섯</a:t>
            </a:r>
            <a:r>
              <a:t> </a:t>
            </a:r>
            <a:r>
              <a:rPr err="1"/>
              <a:t>번째</a:t>
            </a:r>
            <a:r>
              <a:t> </a:t>
            </a:r>
            <a:r>
              <a:rPr err="1"/>
              <a:t>줄</a:t>
            </a:r>
            <a:endParaRPr/>
          </a:p>
        </p:txBody>
      </p:sp>
      <p:sp>
        <p:nvSpPr>
          <p:cNvPr id="22" name="Straight Connector 4"/>
          <p:cNvSpPr/>
          <p:nvPr/>
        </p:nvSpPr>
        <p:spPr>
          <a:xfrm>
            <a:off x="5099859" y="357404"/>
            <a:ext cx="2" cy="255587"/>
          </a:xfrm>
          <a:prstGeom prst="line">
            <a:avLst/>
          </a:prstGeom>
          <a:ln w="3175">
            <a:solidFill>
              <a:srgbClr val="A6A6A6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" name="직사각형 10"/>
          <p:cNvSpPr txBox="1"/>
          <p:nvPr/>
        </p:nvSpPr>
        <p:spPr>
          <a:xfrm>
            <a:off x="531698" y="307054"/>
            <a:ext cx="701201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0070C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</a:lstStyle>
          <a:p>
            <a:r>
              <a:t>Index</a:t>
            </a:r>
          </a:p>
        </p:txBody>
      </p:sp>
      <p:sp>
        <p:nvSpPr>
          <p:cNvPr id="2" name="슬라이드 번호">
            <a:extLst>
              <a:ext uri="{FF2B5EF4-FFF2-40B4-BE49-F238E27FC236}">
                <a16:creationId xmlns:a16="http://schemas.microsoft.com/office/drawing/2014/main" id="{6612F576-E106-F8E6-75E6-6829B804FC5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810512" y="6507161"/>
            <a:ext cx="236599" cy="230828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86CB4B4D-7CA3-9044-876B-883B54F8677D}" type="slidenum">
              <a:rPr lang="en-US" altLang="x-none" smtClean="0"/>
              <a:pPr/>
              <a:t>‹#›</a:t>
            </a:fld>
            <a:endParaRPr lang="en-US" altLang="x-none"/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18078F92-BB3E-9120-8267-E13BD2249E6F}"/>
              </a:ext>
            </a:extLst>
          </p:cNvPr>
          <p:cNvSpPr txBox="1"/>
          <p:nvPr userDrawn="1"/>
        </p:nvSpPr>
        <p:spPr>
          <a:xfrm>
            <a:off x="535779" y="200327"/>
            <a:ext cx="1974497" cy="200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800" b="1">
                <a:solidFill>
                  <a:srgbClr val="80808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700" b="1" kern="1200">
                <a:solidFill>
                  <a:srgbClr val="808080"/>
                </a:solidFill>
                <a:latin typeface="Malgun Gothic"/>
                <a:ea typeface="Malgun Gothic"/>
                <a:sym typeface="Malgun Gothic"/>
              </a:rPr>
              <a:t>경기도교육청 </a:t>
            </a:r>
            <a:r>
              <a:rPr lang="en-US" altLang="ko-KR" sz="700" b="1" kern="1200">
                <a:solidFill>
                  <a:srgbClr val="808080"/>
                </a:solidFill>
                <a:latin typeface="Malgun Gothic"/>
                <a:ea typeface="Malgun Gothic"/>
                <a:sym typeface="Malgun Gothic"/>
              </a:rPr>
              <a:t>AI </a:t>
            </a:r>
            <a:r>
              <a:rPr lang="ko-KR" altLang="en-US" sz="700" b="1" kern="1200">
                <a:solidFill>
                  <a:srgbClr val="808080"/>
                </a:solidFill>
                <a:latin typeface="Malgun Gothic"/>
                <a:ea typeface="Malgun Gothic"/>
                <a:sym typeface="Malgun Gothic"/>
              </a:rPr>
              <a:t>미래교육 플랫폼</a:t>
            </a:r>
            <a:r>
              <a:rPr lang="en-US" sz="700" b="1" kern="1200">
                <a:solidFill>
                  <a:srgbClr val="808080"/>
                </a:solidFill>
                <a:latin typeface="Malgun Gothic"/>
                <a:ea typeface="Malgun Gothic"/>
                <a:sym typeface="Malgun Gothic"/>
              </a:rPr>
              <a:t>IA </a:t>
            </a:r>
            <a:r>
              <a:rPr lang="en-US" sz="700"/>
              <a:t>Guideline</a:t>
            </a:r>
            <a:endParaRPr sz="700"/>
          </a:p>
        </p:txBody>
      </p:sp>
    </p:spTree>
    <p:extLst>
      <p:ext uri="{BB962C8B-B14F-4D97-AF65-F5344CB8AC3E}">
        <p14:creationId xmlns:p14="http://schemas.microsoft.com/office/powerpoint/2010/main" val="344854667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">
            <a:extLst>
              <a:ext uri="{FF2B5EF4-FFF2-40B4-BE49-F238E27FC236}">
                <a16:creationId xmlns:a16="http://schemas.microsoft.com/office/drawing/2014/main" id="{62C5B743-8A66-3F58-0A30-A5F5D0C3A957}"/>
              </a:ext>
            </a:extLst>
          </p:cNvPr>
          <p:cNvSpPr/>
          <p:nvPr userDrawn="1"/>
        </p:nvSpPr>
        <p:spPr>
          <a:xfrm flipV="1">
            <a:off x="0" y="-3"/>
            <a:ext cx="12192000" cy="6858002"/>
          </a:xfrm>
          <a:prstGeom prst="rect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>
              <a:defRPr sz="1200" b="0">
                <a:solidFill>
                  <a:srgbClr val="A5A5A5">
                    <a:hueOff val="-274225"/>
                    <a:satOff val="26768"/>
                    <a:lumOff val="11368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b="1" dirty="0">
              <a:solidFill>
                <a:srgbClr val="A5A5A5">
                  <a:hueOff val="-274225"/>
                  <a:satOff val="26768"/>
                  <a:lumOff val="11368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 charset="-127"/>
              <a:sym typeface="Helvetica Neue Medium"/>
            </a:endParaRPr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0" y="3140968"/>
            <a:ext cx="1219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tlCol="0">
            <a:spAutoFit/>
          </a:bodyPr>
          <a:lstStyle/>
          <a:p>
            <a:pPr algn="ctr"/>
            <a:r>
              <a:rPr lang="en-US" altLang="ko-KR" sz="1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End of Document</a:t>
            </a:r>
            <a:endParaRPr lang="ko-KR" altLang="en-US" sz="1800" b="0" dirty="0" err="1"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4" name="그림 3" descr="폰트, 그래픽, 스크린샷, 타이포그래피이(가) 표시된 사진&#10;&#10;자동 생성된 설명">
            <a:extLst>
              <a:ext uri="{FF2B5EF4-FFF2-40B4-BE49-F238E27FC236}">
                <a16:creationId xmlns:a16="http://schemas.microsoft.com/office/drawing/2014/main" id="{5D366C30-CC9A-096D-A2AB-3C13538B87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04" y="6134018"/>
            <a:ext cx="933191" cy="22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64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학생]_프레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4">
            <a:extLst>
              <a:ext uri="{FF2B5EF4-FFF2-40B4-BE49-F238E27FC236}">
                <a16:creationId xmlns:a16="http://schemas.microsoft.com/office/drawing/2014/main" id="{C063A2DE-E23E-234A-BA31-25E2758928C3}"/>
              </a:ext>
            </a:extLst>
          </p:cNvPr>
          <p:cNvSpPr txBox="1">
            <a:spLocks/>
          </p:cNvSpPr>
          <p:nvPr userDrawn="1"/>
        </p:nvSpPr>
        <p:spPr>
          <a:xfrm>
            <a:off x="11859767" y="713232"/>
            <a:ext cx="228601" cy="28346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753557-8EB5-4520-9980-06E08A01E708}" type="slidenum">
              <a:rPr lang="ko-KR" altLang="en-US" sz="800" smtClean="0"/>
              <a:pPr algn="ctr"/>
              <a:t>‹#›</a:t>
            </a:fld>
            <a:endParaRPr lang="ko-KR" altLang="en-US" sz="80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586BA77-B935-504F-A824-D33178FBFC0E}"/>
              </a:ext>
            </a:extLst>
          </p:cNvPr>
          <p:cNvSpPr/>
          <p:nvPr userDrawn="1"/>
        </p:nvSpPr>
        <p:spPr>
          <a:xfrm>
            <a:off x="112548" y="108697"/>
            <a:ext cx="8804679" cy="664060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graphicFrame>
        <p:nvGraphicFramePr>
          <p:cNvPr id="3" name="표 7">
            <a:extLst>
              <a:ext uri="{FF2B5EF4-FFF2-40B4-BE49-F238E27FC236}">
                <a16:creationId xmlns:a16="http://schemas.microsoft.com/office/drawing/2014/main" id="{982DE3B0-F68A-6A7C-E2D2-2F643B784FA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914963169"/>
              </p:ext>
            </p:extLst>
          </p:nvPr>
        </p:nvGraphicFramePr>
        <p:xfrm>
          <a:off x="9031692" y="112783"/>
          <a:ext cx="3047760" cy="664061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3143747631"/>
                    </a:ext>
                  </a:extLst>
                </a:gridCol>
                <a:gridCol w="212012">
                  <a:extLst>
                    <a:ext uri="{9D8B030D-6E8A-4147-A177-3AD203B41FA5}">
                      <a16:colId xmlns:a16="http://schemas.microsoft.com/office/drawing/2014/main" val="796904690"/>
                    </a:ext>
                  </a:extLst>
                </a:gridCol>
              </a:tblGrid>
              <a:tr h="299716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800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위치</a:t>
                      </a: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6350">
                      <a:solidFill>
                        <a:srgbClr val="929292"/>
                      </a:solidFill>
                      <a:miter lim="400000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716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800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화면</a:t>
                      </a:r>
                      <a:r>
                        <a:rPr lang="en-US" altLang="ko-KR" sz="800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ID</a:t>
                      </a: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solidFill>
                        <a:srgbClr val="929292"/>
                      </a:solidFill>
                      <a:miter lim="400000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404244"/>
                  </a:ext>
                </a:extLst>
              </a:tr>
              <a:tr h="299716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r>
                        <a:rPr lang="ko-KR" altLang="en-US" b="1" spc="0" baseline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화면명</a:t>
                      </a: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929292"/>
                      </a:solidFill>
                      <a:miter lim="400000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6350">
                      <a:solidFill>
                        <a:srgbClr val="929292"/>
                      </a:solidFill>
                      <a:miter lim="400000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>
                      <a:solidFill>
                        <a:srgbClr val="929292"/>
                      </a:solidFill>
                      <a:miter lim="400000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kumimoji="0" lang="ko-KR" altLang="en-US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페이지</a:t>
                      </a: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716">
                <a:tc gridSpan="4"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r>
                        <a:rPr lang="en-US" altLang="ko-KR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DESCRIPTION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defTabSz="914400">
                        <a:defRPr sz="800">
                          <a:sym typeface="맑은 고딕"/>
                        </a:defRPr>
                      </a:pPr>
                      <a:endParaRPr spc="0" baseline="0">
                        <a:latin typeface="RixSGo L" charset="-127"/>
                        <a:ea typeface="RixSGo L" charset="-127"/>
                        <a:cs typeface="RixSGo L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solidFill>
                        <a:srgbClr val="929292"/>
                      </a:solidFill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174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en-US" altLang="ko-KR" sz="700" b="0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defTabSz="914400">
                        <a:defRPr sz="800">
                          <a:sym typeface="맑은 고딕"/>
                        </a:defRPr>
                      </a:pPr>
                      <a:endParaRPr spc="0" baseline="0">
                        <a:latin typeface="RixSGo L" charset="-127"/>
                        <a:ea typeface="RixSGo L" charset="-127"/>
                        <a:cs typeface="RixSGo L" charset="-127"/>
                      </a:endParaRPr>
                    </a:p>
                  </a:txBody>
                  <a:tcPr marL="45720" marR="45720" anchor="ctr" horzOverflow="overflow">
                    <a:lnL w="6350">
                      <a:solidFill>
                        <a:srgbClr val="929292"/>
                      </a:solidFill>
                      <a:miter lim="400000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1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C74E-2FCF-3544-ACCC-30B0451672B4}" type="datetimeFigureOut">
              <a:rPr kumimoji="1" lang="ko-KR" altLang="en-US" smtClean="0"/>
              <a:t>2026-03-13</a:t>
            </a:fld>
            <a:endParaRPr kumimoji="1"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094C-7BFF-FC4D-9BDC-DD1C553D0EAD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2544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9FFB2F8-1C5D-7037-B3CF-B87612F046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39735"/>
            <a:ext cx="10444162" cy="1574790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x-none"/>
            </a:lvl5pPr>
          </a:lstStyle>
          <a:p>
            <a:pPr marL="0" lvl="0"/>
            <a:r>
              <a:rPr lang="en-US"/>
              <a:t>Click to edit Master text styles</a:t>
            </a:r>
          </a:p>
          <a:p>
            <a:pPr marL="0" lvl="0"/>
            <a:endParaRPr lang="en-US"/>
          </a:p>
          <a:p>
            <a:pPr marL="0" lvl="0"/>
            <a:endParaRPr lang="en-US"/>
          </a:p>
          <a:p>
            <a:pPr marL="0" lvl="0"/>
            <a:endParaRPr lang="en-US"/>
          </a:p>
          <a:p>
            <a:pPr marL="0"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3D4021-9E9A-711F-2609-273EFD21E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758"/>
            <a:ext cx="10515600" cy="808827"/>
          </a:xfrm>
        </p:spPr>
        <p:txBody>
          <a:bodyPr/>
          <a:lstStyle>
            <a:lvl1pPr>
              <a:defRPr kumimoji="1" lang="x-none"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BD3460-00E2-7F9F-B8E5-90E480EB2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094C-7BFF-FC4D-9BDC-DD1C553D0EAD}" type="slidenum">
              <a:rPr kumimoji="1" lang="ko-KR" altLang="en-US" smtClean="0"/>
              <a:t>‹#›</a:t>
            </a:fld>
            <a:endParaRPr kumimoji="1" lang="ko-KR" altLang="en-US"/>
          </a:p>
        </p:txBody>
      </p:sp>
      <p:cxnSp>
        <p:nvCxnSpPr>
          <p:cNvPr id="6" name="직선 연결선[R] 7">
            <a:extLst>
              <a:ext uri="{FF2B5EF4-FFF2-40B4-BE49-F238E27FC236}">
                <a16:creationId xmlns:a16="http://schemas.microsoft.com/office/drawing/2014/main" id="{297265AF-CF02-226C-9823-F759DE669A62}"/>
              </a:ext>
            </a:extLst>
          </p:cNvPr>
          <p:cNvCxnSpPr>
            <a:cxnSpLocks/>
          </p:cNvCxnSpPr>
          <p:nvPr userDrawn="1"/>
        </p:nvCxnSpPr>
        <p:spPr>
          <a:xfrm>
            <a:off x="909581" y="1678724"/>
            <a:ext cx="4062335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02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기본_간지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D5D3B-6E79-34BE-E3F8-02043C369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26144"/>
            <a:ext cx="10515600" cy="785714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en-US" altLang="ko-KR"/>
              <a:t>1.</a:t>
            </a:r>
            <a:r>
              <a:rPr lang="ko-KR" altLang="en-US"/>
              <a:t> 홈</a:t>
            </a:r>
            <a:endParaRPr lang="x-non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2AC4764-E31D-106F-37A3-36F61FA103FB}"/>
              </a:ext>
            </a:extLst>
          </p:cNvPr>
          <p:cNvSpPr txBox="1">
            <a:spLocks/>
          </p:cNvSpPr>
          <p:nvPr userDrawn="1"/>
        </p:nvSpPr>
        <p:spPr>
          <a:xfrm>
            <a:off x="913615" y="2111439"/>
            <a:ext cx="512961" cy="2769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>
                <a:solidFill>
                  <a:schemeClr val="tx1"/>
                </a:solidFill>
              </a:rPr>
              <a:t>기본</a:t>
            </a:r>
            <a:endParaRPr lang="x-none" sz="2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7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기본_공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7">
            <a:extLst>
              <a:ext uri="{FF2B5EF4-FFF2-40B4-BE49-F238E27FC236}">
                <a16:creationId xmlns:a16="http://schemas.microsoft.com/office/drawing/2014/main" id="{09677F3A-3077-7944-BB26-1718763B580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32870410"/>
              </p:ext>
            </p:extLst>
          </p:nvPr>
        </p:nvGraphicFramePr>
        <p:xfrm>
          <a:off x="9031692" y="112783"/>
          <a:ext cx="3047760" cy="664061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3143747631"/>
                    </a:ext>
                  </a:extLst>
                </a:gridCol>
                <a:gridCol w="212012">
                  <a:extLst>
                    <a:ext uri="{9D8B030D-6E8A-4147-A177-3AD203B41FA5}">
                      <a16:colId xmlns:a16="http://schemas.microsoft.com/office/drawing/2014/main" val="796904690"/>
                    </a:ext>
                  </a:extLst>
                </a:gridCol>
              </a:tblGrid>
              <a:tr h="299716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800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위치</a:t>
                      </a: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6350">
                      <a:solidFill>
                        <a:srgbClr val="929292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716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800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화면</a:t>
                      </a:r>
                      <a:r>
                        <a:rPr lang="en-US" altLang="ko-KR" sz="800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ID</a:t>
                      </a: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solidFill>
                        <a:srgbClr val="929292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404244"/>
                  </a:ext>
                </a:extLst>
              </a:tr>
              <a:tr h="299716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r>
                        <a:rPr lang="ko-KR" altLang="en-US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화면명</a:t>
                      </a: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929292"/>
                      </a:solidFill>
                      <a:miter lim="400000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6350">
                      <a:solidFill>
                        <a:srgbClr val="929292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>
                      <a:solidFill>
                        <a:srgbClr val="929292"/>
                      </a:solidFill>
                      <a:miter lim="400000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kumimoji="0" lang="ko-KR" altLang="en-US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페이지</a:t>
                      </a: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716">
                <a:tc gridSpan="4"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r>
                        <a:rPr lang="en-US" altLang="ko-KR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DESCRIPTION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D6D5D5"/>
                    </a:solidFill>
                  </a:tcPr>
                </a:tc>
                <a:tc hMerge="1">
                  <a:txBody>
                    <a:bodyPr/>
                    <a:lstStyle/>
                    <a:p>
                      <a:pPr defTabSz="914400">
                        <a:defRPr sz="800">
                          <a:sym typeface="맑은 고딕"/>
                        </a:defRPr>
                      </a:pPr>
                      <a:endParaRPr spc="0" baseline="0">
                        <a:latin typeface="RixSGo L" charset="-127"/>
                        <a:ea typeface="RixSGo L" charset="-127"/>
                        <a:cs typeface="RixSGo L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solidFill>
                        <a:srgbClr val="929292"/>
                      </a:solidFill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174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en-US" altLang="ko-KR" sz="700" b="0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defTabSz="914400">
                        <a:defRPr sz="800">
                          <a:sym typeface="맑은 고딕"/>
                        </a:defRPr>
                      </a:pPr>
                      <a:endParaRPr spc="0" baseline="0">
                        <a:latin typeface="RixSGo L" charset="-127"/>
                        <a:ea typeface="RixSGo L" charset="-127"/>
                        <a:cs typeface="RixSGo L" charset="-127"/>
                      </a:endParaRPr>
                    </a:p>
                  </a:txBody>
                  <a:tcPr marL="45720" marR="45720" anchor="ctr" horzOverflow="overflow">
                    <a:lnL w="6350">
                      <a:solidFill>
                        <a:srgbClr val="929292"/>
                      </a:solidFill>
                      <a:miter lim="400000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슬라이드 번호 개체 틀 4">
            <a:extLst>
              <a:ext uri="{FF2B5EF4-FFF2-40B4-BE49-F238E27FC236}">
                <a16:creationId xmlns:a16="http://schemas.microsoft.com/office/drawing/2014/main" id="{C063A2DE-E23E-234A-BA31-25E2758928C3}"/>
              </a:ext>
            </a:extLst>
          </p:cNvPr>
          <p:cNvSpPr txBox="1">
            <a:spLocks/>
          </p:cNvSpPr>
          <p:nvPr userDrawn="1"/>
        </p:nvSpPr>
        <p:spPr>
          <a:xfrm>
            <a:off x="11859767" y="713232"/>
            <a:ext cx="228601" cy="28346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753557-8EB5-4520-9980-06E08A01E708}" type="slidenum">
              <a:rPr lang="ko-KR" altLang="en-US" sz="800" smtClean="0"/>
              <a:pPr algn="ctr"/>
              <a:t>‹#›</a:t>
            </a:fld>
            <a:endParaRPr lang="ko-KR" altLang="en-US" sz="800"/>
          </a:p>
        </p:txBody>
      </p:sp>
    </p:spTree>
    <p:extLst>
      <p:ext uri="{BB962C8B-B14F-4D97-AF65-F5344CB8AC3E}">
        <p14:creationId xmlns:p14="http://schemas.microsoft.com/office/powerpoint/2010/main" val="123941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기본_컨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7">
            <a:extLst>
              <a:ext uri="{FF2B5EF4-FFF2-40B4-BE49-F238E27FC236}">
                <a16:creationId xmlns:a16="http://schemas.microsoft.com/office/drawing/2014/main" id="{09677F3A-3077-7944-BB26-1718763B5803}"/>
              </a:ext>
            </a:extLst>
          </p:cNvPr>
          <p:cNvGraphicFramePr/>
          <p:nvPr userDrawn="1"/>
        </p:nvGraphicFramePr>
        <p:xfrm>
          <a:off x="9031692" y="112783"/>
          <a:ext cx="3047760" cy="664061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3143747631"/>
                    </a:ext>
                  </a:extLst>
                </a:gridCol>
                <a:gridCol w="212012">
                  <a:extLst>
                    <a:ext uri="{9D8B030D-6E8A-4147-A177-3AD203B41FA5}">
                      <a16:colId xmlns:a16="http://schemas.microsoft.com/office/drawing/2014/main" val="796904690"/>
                    </a:ext>
                  </a:extLst>
                </a:gridCol>
              </a:tblGrid>
              <a:tr h="299716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800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위치</a:t>
                      </a: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6350">
                      <a:solidFill>
                        <a:srgbClr val="929292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716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800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화면</a:t>
                      </a:r>
                      <a:r>
                        <a:rPr lang="en-US" altLang="ko-KR" sz="800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ID</a:t>
                      </a: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solidFill>
                        <a:srgbClr val="929292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404244"/>
                  </a:ext>
                </a:extLst>
              </a:tr>
              <a:tr h="299716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r>
                        <a:rPr lang="ko-KR" altLang="en-US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화면명</a:t>
                      </a: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929292"/>
                      </a:solidFill>
                      <a:miter lim="400000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6350">
                      <a:solidFill>
                        <a:srgbClr val="929292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>
                      <a:solidFill>
                        <a:srgbClr val="929292"/>
                      </a:solidFill>
                      <a:miter lim="400000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kumimoji="0" lang="ko-KR" altLang="en-US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페이지</a:t>
                      </a: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716">
                <a:tc gridSpan="4"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r>
                        <a:rPr lang="en-US" altLang="ko-KR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DESCRIPTION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D6D5D5"/>
                    </a:solidFill>
                  </a:tcPr>
                </a:tc>
                <a:tc hMerge="1">
                  <a:txBody>
                    <a:bodyPr/>
                    <a:lstStyle/>
                    <a:p>
                      <a:pPr defTabSz="914400">
                        <a:defRPr sz="800">
                          <a:sym typeface="맑은 고딕"/>
                        </a:defRPr>
                      </a:pPr>
                      <a:endParaRPr spc="0" baseline="0">
                        <a:latin typeface="RixSGo L" charset="-127"/>
                        <a:ea typeface="RixSGo L" charset="-127"/>
                        <a:cs typeface="RixSGo L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solidFill>
                        <a:srgbClr val="929292"/>
                      </a:solidFill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174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en-US" altLang="ko-KR" sz="700" b="0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defTabSz="914400">
                        <a:defRPr sz="800">
                          <a:sym typeface="맑은 고딕"/>
                        </a:defRPr>
                      </a:pPr>
                      <a:endParaRPr spc="0" baseline="0">
                        <a:latin typeface="RixSGo L" charset="-127"/>
                        <a:ea typeface="RixSGo L" charset="-127"/>
                        <a:cs typeface="RixSGo L" charset="-127"/>
                      </a:endParaRPr>
                    </a:p>
                  </a:txBody>
                  <a:tcPr marL="45720" marR="45720" anchor="ctr" horzOverflow="overflow">
                    <a:lnL w="6350">
                      <a:solidFill>
                        <a:srgbClr val="929292"/>
                      </a:solidFill>
                      <a:miter lim="400000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직사각형 6">
            <a:extLst>
              <a:ext uri="{FF2B5EF4-FFF2-40B4-BE49-F238E27FC236}">
                <a16:creationId xmlns:a16="http://schemas.microsoft.com/office/drawing/2014/main" id="{A0FFDA64-3E62-5443-86C9-CAFB7ADA86F8}"/>
              </a:ext>
            </a:extLst>
          </p:cNvPr>
          <p:cNvSpPr/>
          <p:nvPr userDrawn="1"/>
        </p:nvSpPr>
        <p:spPr>
          <a:xfrm>
            <a:off x="112548" y="108697"/>
            <a:ext cx="8804679" cy="6640608"/>
          </a:xfrm>
          <a:prstGeom prst="rect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C063A2DE-E23E-234A-BA31-25E2758928C3}"/>
              </a:ext>
            </a:extLst>
          </p:cNvPr>
          <p:cNvSpPr txBox="1">
            <a:spLocks/>
          </p:cNvSpPr>
          <p:nvPr userDrawn="1"/>
        </p:nvSpPr>
        <p:spPr>
          <a:xfrm>
            <a:off x="11859767" y="713232"/>
            <a:ext cx="228601" cy="28346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753557-8EB5-4520-9980-06E08A01E708}" type="slidenum">
              <a:rPr lang="ko-KR" altLang="en-US" sz="800" smtClean="0"/>
              <a:pPr algn="ctr"/>
              <a:t>‹#›</a:t>
            </a:fld>
            <a:endParaRPr lang="ko-KR" altLang="en-US" sz="80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D0B6555-82BD-467B-AC20-A498E764CE0E}"/>
              </a:ext>
            </a:extLst>
          </p:cNvPr>
          <p:cNvCxnSpPr/>
          <p:nvPr userDrawn="1"/>
        </p:nvCxnSpPr>
        <p:spPr>
          <a:xfrm flipH="1">
            <a:off x="112548" y="811872"/>
            <a:ext cx="880467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586BA77-B935-504F-A824-D33178FBFC0E}"/>
              </a:ext>
            </a:extLst>
          </p:cNvPr>
          <p:cNvSpPr/>
          <p:nvPr userDrawn="1"/>
        </p:nvSpPr>
        <p:spPr>
          <a:xfrm>
            <a:off x="112548" y="108697"/>
            <a:ext cx="8804679" cy="664060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51" name="직선 연결선[R] 50"/>
          <p:cNvCxnSpPr/>
          <p:nvPr userDrawn="1"/>
        </p:nvCxnSpPr>
        <p:spPr>
          <a:xfrm flipV="1">
            <a:off x="122377" y="359122"/>
            <a:ext cx="8796791" cy="1679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0">
            <a:extLst>
              <a:ext uri="{FF2B5EF4-FFF2-40B4-BE49-F238E27FC236}">
                <a16:creationId xmlns:a16="http://schemas.microsoft.com/office/drawing/2014/main" id="{1B291E02-94A1-EE96-54F5-0BDDE28B377E}"/>
              </a:ext>
            </a:extLst>
          </p:cNvPr>
          <p:cNvSpPr txBox="1">
            <a:spLocks/>
          </p:cNvSpPr>
          <p:nvPr userDrawn="1"/>
        </p:nvSpPr>
        <p:spPr>
          <a:xfrm>
            <a:off x="329771" y="162285"/>
            <a:ext cx="2125582" cy="16927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algn="l"/>
            <a:r>
              <a:rPr lang="ko-KR" altLang="en-US" sz="1100" kern="0" spc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경기도교육청 </a:t>
            </a:r>
            <a:r>
              <a:rPr lang="en-US" altLang="ko-KR" sz="1100" kern="0" spc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AI </a:t>
            </a:r>
            <a:r>
              <a:rPr lang="ko-KR" altLang="en-US" sz="1100" kern="0" spc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미래교육 플랫폼</a:t>
            </a:r>
            <a:endParaRPr lang="en-US" altLang="ko-KR" sz="1100" b="0" kern="0" spc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Box 53">
            <a:extLst>
              <a:ext uri="{FF2B5EF4-FFF2-40B4-BE49-F238E27FC236}">
                <a16:creationId xmlns:a16="http://schemas.microsoft.com/office/drawing/2014/main" id="{F85A419D-6CC9-F66E-5AF7-38350171EF75}"/>
              </a:ext>
            </a:extLst>
          </p:cNvPr>
          <p:cNvSpPr txBox="1"/>
          <p:nvPr userDrawn="1"/>
        </p:nvSpPr>
        <p:spPr>
          <a:xfrm>
            <a:off x="2480249" y="480386"/>
            <a:ext cx="8018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>
                <a:solidFill>
                  <a:schemeClr val="tx1"/>
                </a:solidFill>
              </a:rPr>
              <a:t>학습 콘텐츠</a:t>
            </a:r>
            <a:endParaRPr lang="en-US" altLang="ko-KR" sz="900">
              <a:solidFill>
                <a:schemeClr val="tx1"/>
              </a:solidFill>
            </a:endParaRPr>
          </a:p>
        </p:txBody>
      </p:sp>
      <p:sp>
        <p:nvSpPr>
          <p:cNvPr id="12" name="TextBox 53">
            <a:extLst>
              <a:ext uri="{FF2B5EF4-FFF2-40B4-BE49-F238E27FC236}">
                <a16:creationId xmlns:a16="http://schemas.microsoft.com/office/drawing/2014/main" id="{E4B649B0-9C80-3528-CCE8-B777BB748F06}"/>
              </a:ext>
            </a:extLst>
          </p:cNvPr>
          <p:cNvSpPr txBox="1"/>
          <p:nvPr userDrawn="1"/>
        </p:nvSpPr>
        <p:spPr>
          <a:xfrm>
            <a:off x="251279" y="478989"/>
            <a:ext cx="6864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solidFill>
                  <a:schemeClr val="tx1"/>
                </a:solidFill>
              </a:rPr>
              <a:t>나의 학교</a:t>
            </a:r>
            <a:endParaRPr lang="en-US" altLang="ko-KR" sz="900" dirty="0">
              <a:solidFill>
                <a:schemeClr val="tx1"/>
              </a:solidFill>
            </a:endParaRPr>
          </a:p>
        </p:txBody>
      </p:sp>
      <p:sp>
        <p:nvSpPr>
          <p:cNvPr id="13" name="TextBox 53">
            <a:extLst>
              <a:ext uri="{FF2B5EF4-FFF2-40B4-BE49-F238E27FC236}">
                <a16:creationId xmlns:a16="http://schemas.microsoft.com/office/drawing/2014/main" id="{427B732E-AEE4-0CE6-79CD-02D1EBD28E35}"/>
              </a:ext>
            </a:extLst>
          </p:cNvPr>
          <p:cNvSpPr txBox="1"/>
          <p:nvPr userDrawn="1"/>
        </p:nvSpPr>
        <p:spPr>
          <a:xfrm>
            <a:off x="1365764" y="478989"/>
            <a:ext cx="6864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>
                <a:solidFill>
                  <a:schemeClr val="tx1"/>
                </a:solidFill>
              </a:rPr>
              <a:t>학습</a:t>
            </a:r>
            <a:r>
              <a:rPr lang="en-US" altLang="ko-KR" sz="900">
                <a:solidFill>
                  <a:schemeClr val="tx1"/>
                </a:solidFill>
              </a:rPr>
              <a:t> </a:t>
            </a:r>
            <a:r>
              <a:rPr lang="ko-KR" altLang="en-US" sz="900">
                <a:solidFill>
                  <a:schemeClr val="tx1"/>
                </a:solidFill>
              </a:rPr>
              <a:t>진단</a:t>
            </a:r>
            <a:endParaRPr lang="en-US" altLang="ko-KR" sz="900">
              <a:solidFill>
                <a:schemeClr val="tx1"/>
              </a:solidFill>
            </a:endParaRPr>
          </a:p>
        </p:txBody>
      </p:sp>
      <p:sp>
        <p:nvSpPr>
          <p:cNvPr id="14" name="TextBox 53">
            <a:extLst>
              <a:ext uri="{FF2B5EF4-FFF2-40B4-BE49-F238E27FC236}">
                <a16:creationId xmlns:a16="http://schemas.microsoft.com/office/drawing/2014/main" id="{4F20C142-69D2-239C-DBD1-8543B6D61E07}"/>
              </a:ext>
            </a:extLst>
          </p:cNvPr>
          <p:cNvSpPr txBox="1"/>
          <p:nvPr userDrawn="1"/>
        </p:nvSpPr>
        <p:spPr>
          <a:xfrm>
            <a:off x="3710151" y="480386"/>
            <a:ext cx="6767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>
                <a:solidFill>
                  <a:schemeClr val="tx1"/>
                </a:solidFill>
              </a:rPr>
              <a:t>AI</a:t>
            </a:r>
            <a:r>
              <a:rPr lang="ko-KR" altLang="en-US" sz="900">
                <a:solidFill>
                  <a:schemeClr val="tx1"/>
                </a:solidFill>
              </a:rPr>
              <a:t> 리포트</a:t>
            </a:r>
            <a:endParaRPr lang="en-US" altLang="ko-KR" sz="900">
              <a:solidFill>
                <a:schemeClr val="tx1"/>
              </a:solidFill>
            </a:endParaRPr>
          </a:p>
        </p:txBody>
      </p:sp>
      <p:sp>
        <p:nvSpPr>
          <p:cNvPr id="3" name="텍스트 상자 47">
            <a:extLst>
              <a:ext uri="{FF2B5EF4-FFF2-40B4-BE49-F238E27FC236}">
                <a16:creationId xmlns:a16="http://schemas.microsoft.com/office/drawing/2014/main" id="{6FF1FD23-83E0-C44F-30DE-BBAFBB8C44F2}"/>
              </a:ext>
            </a:extLst>
          </p:cNvPr>
          <p:cNvSpPr txBox="1"/>
          <p:nvPr userDrawn="1"/>
        </p:nvSpPr>
        <p:spPr>
          <a:xfrm>
            <a:off x="8151832" y="127628"/>
            <a:ext cx="7442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ko-KR" altLang="en-US" sz="800"/>
              <a:t>로그아웃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04AAFD5-C249-41BD-A6D3-DC4517CDD5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7367" y="143159"/>
            <a:ext cx="138697" cy="16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4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기본_컨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7">
            <a:extLst>
              <a:ext uri="{FF2B5EF4-FFF2-40B4-BE49-F238E27FC236}">
                <a16:creationId xmlns:a16="http://schemas.microsoft.com/office/drawing/2014/main" id="{09677F3A-3077-7944-BB26-1718763B5803}"/>
              </a:ext>
            </a:extLst>
          </p:cNvPr>
          <p:cNvGraphicFramePr/>
          <p:nvPr userDrawn="1"/>
        </p:nvGraphicFramePr>
        <p:xfrm>
          <a:off x="9031692" y="112783"/>
          <a:ext cx="3047760" cy="664061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3143747631"/>
                    </a:ext>
                  </a:extLst>
                </a:gridCol>
                <a:gridCol w="212012">
                  <a:extLst>
                    <a:ext uri="{9D8B030D-6E8A-4147-A177-3AD203B41FA5}">
                      <a16:colId xmlns:a16="http://schemas.microsoft.com/office/drawing/2014/main" val="796904690"/>
                    </a:ext>
                  </a:extLst>
                </a:gridCol>
              </a:tblGrid>
              <a:tr h="299716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800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위치</a:t>
                      </a: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6350">
                      <a:solidFill>
                        <a:srgbClr val="929292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716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800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화면</a:t>
                      </a:r>
                      <a:r>
                        <a:rPr lang="en-US" altLang="ko-KR" sz="800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ID</a:t>
                      </a: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solidFill>
                        <a:srgbClr val="929292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404244"/>
                  </a:ext>
                </a:extLst>
              </a:tr>
              <a:tr h="299716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r>
                        <a:rPr lang="ko-KR" altLang="en-US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화면명</a:t>
                      </a: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929292"/>
                      </a:solidFill>
                      <a:miter lim="400000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6350">
                      <a:solidFill>
                        <a:srgbClr val="929292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>
                      <a:solidFill>
                        <a:srgbClr val="929292"/>
                      </a:solidFill>
                      <a:miter lim="400000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kumimoji="0" lang="ko-KR" altLang="en-US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페이지</a:t>
                      </a: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716">
                <a:tc gridSpan="4"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r>
                        <a:rPr lang="en-US" altLang="ko-KR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DESCRIPTION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D6D5D5"/>
                    </a:solidFill>
                  </a:tcPr>
                </a:tc>
                <a:tc hMerge="1">
                  <a:txBody>
                    <a:bodyPr/>
                    <a:lstStyle/>
                    <a:p>
                      <a:pPr defTabSz="914400">
                        <a:defRPr sz="800">
                          <a:sym typeface="맑은 고딕"/>
                        </a:defRPr>
                      </a:pPr>
                      <a:endParaRPr spc="0" baseline="0">
                        <a:latin typeface="RixSGo L" charset="-127"/>
                        <a:ea typeface="RixSGo L" charset="-127"/>
                        <a:cs typeface="RixSGo L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solidFill>
                        <a:srgbClr val="929292"/>
                      </a:solidFill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174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en-US" altLang="ko-KR" sz="700" b="0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defTabSz="914400">
                        <a:defRPr sz="800">
                          <a:sym typeface="맑은 고딕"/>
                        </a:defRPr>
                      </a:pPr>
                      <a:endParaRPr spc="0" baseline="0">
                        <a:latin typeface="RixSGo L" charset="-127"/>
                        <a:ea typeface="RixSGo L" charset="-127"/>
                        <a:cs typeface="RixSGo L" charset="-127"/>
                      </a:endParaRPr>
                    </a:p>
                  </a:txBody>
                  <a:tcPr marL="45720" marR="45720" anchor="ctr" horzOverflow="overflow">
                    <a:lnL w="6350">
                      <a:solidFill>
                        <a:srgbClr val="929292"/>
                      </a:solidFill>
                      <a:miter lim="400000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직사각형 6">
            <a:extLst>
              <a:ext uri="{FF2B5EF4-FFF2-40B4-BE49-F238E27FC236}">
                <a16:creationId xmlns:a16="http://schemas.microsoft.com/office/drawing/2014/main" id="{A0FFDA64-3E62-5443-86C9-CAFB7ADA86F8}"/>
              </a:ext>
            </a:extLst>
          </p:cNvPr>
          <p:cNvSpPr/>
          <p:nvPr userDrawn="1"/>
        </p:nvSpPr>
        <p:spPr>
          <a:xfrm>
            <a:off x="112548" y="108697"/>
            <a:ext cx="8804679" cy="6640608"/>
          </a:xfrm>
          <a:prstGeom prst="rect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C063A2DE-E23E-234A-BA31-25E2758928C3}"/>
              </a:ext>
            </a:extLst>
          </p:cNvPr>
          <p:cNvSpPr txBox="1">
            <a:spLocks/>
          </p:cNvSpPr>
          <p:nvPr userDrawn="1"/>
        </p:nvSpPr>
        <p:spPr>
          <a:xfrm>
            <a:off x="11859767" y="713232"/>
            <a:ext cx="228601" cy="28346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753557-8EB5-4520-9980-06E08A01E708}" type="slidenum">
              <a:rPr lang="ko-KR" altLang="en-US" sz="800" smtClean="0"/>
              <a:pPr algn="ctr"/>
              <a:t>‹#›</a:t>
            </a:fld>
            <a:endParaRPr lang="ko-KR" altLang="en-US" sz="80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D0B6555-82BD-467B-AC20-A498E764CE0E}"/>
              </a:ext>
            </a:extLst>
          </p:cNvPr>
          <p:cNvCxnSpPr/>
          <p:nvPr userDrawn="1"/>
        </p:nvCxnSpPr>
        <p:spPr>
          <a:xfrm flipH="1">
            <a:off x="112548" y="811872"/>
            <a:ext cx="880467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586BA77-B935-504F-A824-D33178FBFC0E}"/>
              </a:ext>
            </a:extLst>
          </p:cNvPr>
          <p:cNvSpPr/>
          <p:nvPr userDrawn="1"/>
        </p:nvSpPr>
        <p:spPr>
          <a:xfrm>
            <a:off x="112548" y="108697"/>
            <a:ext cx="8804679" cy="664060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51" name="직선 연결선[R] 50"/>
          <p:cNvCxnSpPr/>
          <p:nvPr userDrawn="1"/>
        </p:nvCxnSpPr>
        <p:spPr>
          <a:xfrm flipV="1">
            <a:off x="122377" y="359122"/>
            <a:ext cx="8796791" cy="1679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0">
            <a:extLst>
              <a:ext uri="{FF2B5EF4-FFF2-40B4-BE49-F238E27FC236}">
                <a16:creationId xmlns:a16="http://schemas.microsoft.com/office/drawing/2014/main" id="{BD4E90F4-2C71-BCDB-1F9F-79582F309A99}"/>
              </a:ext>
            </a:extLst>
          </p:cNvPr>
          <p:cNvSpPr txBox="1">
            <a:spLocks/>
          </p:cNvSpPr>
          <p:nvPr userDrawn="1"/>
        </p:nvSpPr>
        <p:spPr>
          <a:xfrm>
            <a:off x="329771" y="162285"/>
            <a:ext cx="2125582" cy="16927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algn="l"/>
            <a:r>
              <a:rPr lang="ko-KR" altLang="en-US" sz="1100" kern="0" spc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경기도교육청 </a:t>
            </a:r>
            <a:r>
              <a:rPr lang="en-US" altLang="ko-KR" sz="1100" kern="0" spc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AI </a:t>
            </a:r>
            <a:r>
              <a:rPr lang="ko-KR" altLang="en-US" sz="1100" kern="0" spc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미래교육 플랫폼</a:t>
            </a:r>
            <a:endParaRPr lang="en-US" altLang="ko-KR" sz="1100" b="0" kern="0" spc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Box 53">
            <a:extLst>
              <a:ext uri="{FF2B5EF4-FFF2-40B4-BE49-F238E27FC236}">
                <a16:creationId xmlns:a16="http://schemas.microsoft.com/office/drawing/2014/main" id="{6CD760C8-15C3-ED6B-BE40-4A990F0365EA}"/>
              </a:ext>
            </a:extLst>
          </p:cNvPr>
          <p:cNvSpPr txBox="1"/>
          <p:nvPr userDrawn="1"/>
        </p:nvSpPr>
        <p:spPr>
          <a:xfrm>
            <a:off x="2480249" y="480386"/>
            <a:ext cx="8018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>
                <a:solidFill>
                  <a:schemeClr val="tx1"/>
                </a:solidFill>
              </a:rPr>
              <a:t>학습 콘텐츠</a:t>
            </a:r>
            <a:endParaRPr lang="en-US" altLang="ko-KR" sz="900">
              <a:solidFill>
                <a:schemeClr val="tx1"/>
              </a:solidFill>
            </a:endParaRPr>
          </a:p>
        </p:txBody>
      </p:sp>
      <p:sp>
        <p:nvSpPr>
          <p:cNvPr id="12" name="TextBox 53">
            <a:extLst>
              <a:ext uri="{FF2B5EF4-FFF2-40B4-BE49-F238E27FC236}">
                <a16:creationId xmlns:a16="http://schemas.microsoft.com/office/drawing/2014/main" id="{0D83534C-0B17-0C75-19C4-229933B71561}"/>
              </a:ext>
            </a:extLst>
          </p:cNvPr>
          <p:cNvSpPr txBox="1"/>
          <p:nvPr userDrawn="1"/>
        </p:nvSpPr>
        <p:spPr>
          <a:xfrm>
            <a:off x="251279" y="478989"/>
            <a:ext cx="6864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solidFill>
                  <a:schemeClr val="tx1"/>
                </a:solidFill>
              </a:rPr>
              <a:t>나의 학교</a:t>
            </a:r>
            <a:endParaRPr lang="en-US" altLang="ko-KR" sz="900" dirty="0">
              <a:solidFill>
                <a:schemeClr val="tx1"/>
              </a:solidFill>
            </a:endParaRPr>
          </a:p>
        </p:txBody>
      </p:sp>
      <p:sp>
        <p:nvSpPr>
          <p:cNvPr id="13" name="TextBox 53">
            <a:extLst>
              <a:ext uri="{FF2B5EF4-FFF2-40B4-BE49-F238E27FC236}">
                <a16:creationId xmlns:a16="http://schemas.microsoft.com/office/drawing/2014/main" id="{F10B17E4-3505-A600-D937-95EDCCD392B1}"/>
              </a:ext>
            </a:extLst>
          </p:cNvPr>
          <p:cNvSpPr txBox="1"/>
          <p:nvPr userDrawn="1"/>
        </p:nvSpPr>
        <p:spPr>
          <a:xfrm>
            <a:off x="1365764" y="478989"/>
            <a:ext cx="6864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>
                <a:solidFill>
                  <a:schemeClr val="tx1"/>
                </a:solidFill>
              </a:rPr>
              <a:t>학습</a:t>
            </a:r>
            <a:r>
              <a:rPr lang="en-US" altLang="ko-KR" sz="900">
                <a:solidFill>
                  <a:schemeClr val="tx1"/>
                </a:solidFill>
              </a:rPr>
              <a:t> </a:t>
            </a:r>
            <a:r>
              <a:rPr lang="ko-KR" altLang="en-US" sz="900">
                <a:solidFill>
                  <a:schemeClr val="tx1"/>
                </a:solidFill>
              </a:rPr>
              <a:t>진단</a:t>
            </a:r>
            <a:endParaRPr lang="en-US" altLang="ko-KR" sz="900">
              <a:solidFill>
                <a:schemeClr val="tx1"/>
              </a:solidFill>
            </a:endParaRPr>
          </a:p>
        </p:txBody>
      </p:sp>
      <p:sp>
        <p:nvSpPr>
          <p:cNvPr id="14" name="TextBox 53">
            <a:extLst>
              <a:ext uri="{FF2B5EF4-FFF2-40B4-BE49-F238E27FC236}">
                <a16:creationId xmlns:a16="http://schemas.microsoft.com/office/drawing/2014/main" id="{471841F5-BF78-E0E1-DF80-C8B4857DCBDD}"/>
              </a:ext>
            </a:extLst>
          </p:cNvPr>
          <p:cNvSpPr txBox="1"/>
          <p:nvPr userDrawn="1"/>
        </p:nvSpPr>
        <p:spPr>
          <a:xfrm>
            <a:off x="3710151" y="480386"/>
            <a:ext cx="6767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>
                <a:solidFill>
                  <a:schemeClr val="tx1"/>
                </a:solidFill>
              </a:rPr>
              <a:t>AI</a:t>
            </a:r>
            <a:r>
              <a:rPr lang="ko-KR" altLang="en-US" sz="900">
                <a:solidFill>
                  <a:schemeClr val="tx1"/>
                </a:solidFill>
              </a:rPr>
              <a:t> 리포트</a:t>
            </a:r>
            <a:endParaRPr lang="en-US" altLang="ko-KR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2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교사_간지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7EF8BF3-31F6-CD09-EA19-860C02DCADA9}"/>
              </a:ext>
            </a:extLst>
          </p:cNvPr>
          <p:cNvSpPr txBox="1">
            <a:spLocks/>
          </p:cNvSpPr>
          <p:nvPr userDrawn="1"/>
        </p:nvSpPr>
        <p:spPr>
          <a:xfrm>
            <a:off x="913615" y="2111439"/>
            <a:ext cx="512961" cy="2769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>
                <a:solidFill>
                  <a:schemeClr val="accent4">
                    <a:lumMod val="50000"/>
                  </a:schemeClr>
                </a:solidFill>
              </a:rPr>
              <a:t>교사</a:t>
            </a:r>
            <a:endParaRPr lang="x-none" sz="2000"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868A134-3230-FB61-F246-9E9B493F7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26144"/>
            <a:ext cx="10515600" cy="785714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en-US" altLang="ko-KR"/>
              <a:t>1.</a:t>
            </a:r>
            <a:r>
              <a:rPr lang="ko-KR" altLang="en-US"/>
              <a:t> 홈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804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교사]_프레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4">
            <a:extLst>
              <a:ext uri="{FF2B5EF4-FFF2-40B4-BE49-F238E27FC236}">
                <a16:creationId xmlns:a16="http://schemas.microsoft.com/office/drawing/2014/main" id="{C063A2DE-E23E-234A-BA31-25E2758928C3}"/>
              </a:ext>
            </a:extLst>
          </p:cNvPr>
          <p:cNvSpPr txBox="1">
            <a:spLocks/>
          </p:cNvSpPr>
          <p:nvPr userDrawn="1"/>
        </p:nvSpPr>
        <p:spPr>
          <a:xfrm>
            <a:off x="11859767" y="713232"/>
            <a:ext cx="228601" cy="28346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753557-8EB5-4520-9980-06E08A01E708}" type="slidenum">
              <a:rPr lang="ko-KR" altLang="en-US" sz="800" smtClean="0"/>
              <a:pPr algn="ctr"/>
              <a:t>‹#›</a:t>
            </a:fld>
            <a:endParaRPr lang="ko-KR" altLang="en-US" sz="80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586BA77-B935-504F-A824-D33178FBFC0E}"/>
              </a:ext>
            </a:extLst>
          </p:cNvPr>
          <p:cNvSpPr/>
          <p:nvPr userDrawn="1"/>
        </p:nvSpPr>
        <p:spPr>
          <a:xfrm>
            <a:off x="112548" y="108697"/>
            <a:ext cx="8804679" cy="664060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graphicFrame>
        <p:nvGraphicFramePr>
          <p:cNvPr id="2" name="표 7">
            <a:extLst>
              <a:ext uri="{FF2B5EF4-FFF2-40B4-BE49-F238E27FC236}">
                <a16:creationId xmlns:a16="http://schemas.microsoft.com/office/drawing/2014/main" id="{8A1FA035-59FE-D7E2-6D2A-EC552AB18FB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02003905"/>
              </p:ext>
            </p:extLst>
          </p:nvPr>
        </p:nvGraphicFramePr>
        <p:xfrm>
          <a:off x="9031692" y="112783"/>
          <a:ext cx="3047760" cy="664061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3143747631"/>
                    </a:ext>
                  </a:extLst>
                </a:gridCol>
                <a:gridCol w="212012">
                  <a:extLst>
                    <a:ext uri="{9D8B030D-6E8A-4147-A177-3AD203B41FA5}">
                      <a16:colId xmlns:a16="http://schemas.microsoft.com/office/drawing/2014/main" val="796904690"/>
                    </a:ext>
                  </a:extLst>
                </a:gridCol>
              </a:tblGrid>
              <a:tr h="299716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800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위치</a:t>
                      </a: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6350">
                      <a:solidFill>
                        <a:srgbClr val="929292"/>
                      </a:solidFill>
                      <a:miter lim="400000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716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800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화면</a:t>
                      </a:r>
                      <a:r>
                        <a:rPr lang="en-US" altLang="ko-KR" sz="800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ID</a:t>
                      </a: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solidFill>
                        <a:srgbClr val="929292"/>
                      </a:solidFill>
                      <a:miter lim="400000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404244"/>
                  </a:ext>
                </a:extLst>
              </a:tr>
              <a:tr h="299716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r>
                        <a:rPr lang="ko-KR" altLang="en-US" b="1" spc="0" baseline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화면명</a:t>
                      </a: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929292"/>
                      </a:solidFill>
                      <a:miter lim="400000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6350">
                      <a:solidFill>
                        <a:srgbClr val="929292"/>
                      </a:solidFill>
                      <a:miter lim="400000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>
                      <a:solidFill>
                        <a:srgbClr val="929292"/>
                      </a:solidFill>
                      <a:miter lim="400000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kumimoji="0" lang="ko-KR" altLang="en-US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페이지</a:t>
                      </a: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716">
                <a:tc gridSpan="4"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r>
                        <a:rPr lang="en-US" altLang="ko-KR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DESCRIPTION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defTabSz="914400">
                        <a:defRPr sz="800">
                          <a:sym typeface="맑은 고딕"/>
                        </a:defRPr>
                      </a:pPr>
                      <a:endParaRPr spc="0" baseline="0">
                        <a:latin typeface="RixSGo L" charset="-127"/>
                        <a:ea typeface="RixSGo L" charset="-127"/>
                        <a:cs typeface="RixSGo L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solidFill>
                        <a:srgbClr val="929292"/>
                      </a:solidFill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174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en-US" altLang="ko-KR" sz="700" b="0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defTabSz="914400">
                        <a:defRPr sz="800">
                          <a:sym typeface="맑은 고딕"/>
                        </a:defRPr>
                      </a:pPr>
                      <a:endParaRPr spc="0" baseline="0">
                        <a:latin typeface="RixSGo L" charset="-127"/>
                        <a:ea typeface="RixSGo L" charset="-127"/>
                        <a:cs typeface="RixSGo L" charset="-127"/>
                      </a:endParaRPr>
                    </a:p>
                  </a:txBody>
                  <a:tcPr marL="45720" marR="45720" anchor="ctr" horzOverflow="overflow">
                    <a:lnL w="6350">
                      <a:solidFill>
                        <a:srgbClr val="929292"/>
                      </a:solidFill>
                      <a:miter lim="400000"/>
                    </a:lnL>
                    <a:lnR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solidFill>
                        <a:srgbClr val="929292"/>
                      </a:solidFill>
                      <a:miter lim="400000"/>
                    </a:lnT>
                    <a:lnB w="6350" cap="flat" cmpd="sng" algn="ctr">
                      <a:solidFill>
                        <a:srgbClr val="929292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90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DC74E-2FCF-3544-ACCC-30B0451672B4}" type="datetimeFigureOut">
              <a:rPr kumimoji="1" lang="ko-KR" altLang="en-US" smtClean="0"/>
              <a:t>2026-03-13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8094C-7BFF-FC4D-9BDC-DD1C553D0EAD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7363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702" r:id="rId3"/>
    <p:sldLayoutId id="2147483705" r:id="rId4"/>
    <p:sldLayoutId id="2147483769" r:id="rId5"/>
    <p:sldLayoutId id="2147483771" r:id="rId6"/>
    <p:sldLayoutId id="2147483772" r:id="rId7"/>
    <p:sldLayoutId id="2147483701" r:id="rId8"/>
    <p:sldLayoutId id="2147483774" r:id="rId9"/>
    <p:sldLayoutId id="2147483775" r:id="rId10"/>
    <p:sldLayoutId id="2147483700" r:id="rId11"/>
    <p:sldLayoutId id="2147483779" r:id="rId12"/>
    <p:sldLayoutId id="2147483781" r:id="rId13"/>
    <p:sldLayoutId id="2147483782" r:id="rId14"/>
    <p:sldLayoutId id="2147483783" r:id="rId1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rashcanai.com/popup/hi-tutorial-digital-one-pass-sync.html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4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Relationship Id="rId9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42.png"/><Relationship Id="rId7" Type="http://schemas.openxmlformats.org/officeDocument/2006/relationships/image" Target="../media/image40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1.sv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48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17" Type="http://schemas.openxmlformats.org/officeDocument/2006/relationships/image" Target="../media/image50.sv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6.sv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8.svg"/><Relationship Id="rId7" Type="http://schemas.openxmlformats.org/officeDocument/2006/relationships/image" Target="../media/image26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50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5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sv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41.svg"/><Relationship Id="rId7" Type="http://schemas.openxmlformats.org/officeDocument/2006/relationships/image" Target="../media/image5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7" Type="http://schemas.openxmlformats.org/officeDocument/2006/relationships/image" Target="../media/image70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5" Type="http://schemas.openxmlformats.org/officeDocument/2006/relationships/image" Target="../media/image68.svg"/><Relationship Id="rId4" Type="http://schemas.openxmlformats.org/officeDocument/2006/relationships/image" Target="../media/image67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">
            <a:extLst>
              <a:ext uri="{FF2B5EF4-FFF2-40B4-BE49-F238E27FC236}">
                <a16:creationId xmlns:a16="http://schemas.microsoft.com/office/drawing/2014/main" id="{6FC5DC09-CCBC-CE05-AB9F-3F162A992EDD}"/>
              </a:ext>
            </a:extLst>
          </p:cNvPr>
          <p:cNvSpPr/>
          <p:nvPr/>
        </p:nvSpPr>
        <p:spPr>
          <a:xfrm flipV="1">
            <a:off x="0" y="3630064"/>
            <a:ext cx="12192000" cy="3227936"/>
          </a:xfrm>
          <a:prstGeom prst="rect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>
              <a:defRPr sz="1200" b="0">
                <a:solidFill>
                  <a:srgbClr val="A5A5A5">
                    <a:hueOff val="-274225"/>
                    <a:satOff val="26768"/>
                    <a:lumOff val="11368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b="1" dirty="0">
              <a:solidFill>
                <a:srgbClr val="A5A5A5">
                  <a:hueOff val="-274225"/>
                  <a:satOff val="26768"/>
                  <a:lumOff val="11368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 charset="-127"/>
              <a:sym typeface="Helvetica Neue Medium"/>
            </a:endParaRPr>
          </a:p>
        </p:txBody>
      </p:sp>
      <p:pic>
        <p:nvPicPr>
          <p:cNvPr id="3" name="그림 2" descr="폰트, 그래픽, 스크린샷, 타이포그래피이(가) 표시된 사진&#10;&#10;자동 생성된 설명">
            <a:extLst>
              <a:ext uri="{FF2B5EF4-FFF2-40B4-BE49-F238E27FC236}">
                <a16:creationId xmlns:a16="http://schemas.microsoft.com/office/drawing/2014/main" id="{68C1A679-9791-5A08-94CD-D297FCAC96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25" y="6218842"/>
            <a:ext cx="1156721" cy="281400"/>
          </a:xfrm>
          <a:prstGeom prst="rect">
            <a:avLst/>
          </a:prstGeo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7A2CDB80-2EF2-2472-CA53-CAFDE3870E86}"/>
              </a:ext>
            </a:extLst>
          </p:cNvPr>
          <p:cNvSpPr txBox="1">
            <a:spLocks/>
          </p:cNvSpPr>
          <p:nvPr/>
        </p:nvSpPr>
        <p:spPr>
          <a:xfrm>
            <a:off x="905032" y="1944374"/>
            <a:ext cx="4044846" cy="5868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ko-KR" altLang="en-US" sz="2800" b="1" spc="-150" dirty="0"/>
              <a:t>화면설계서</a:t>
            </a:r>
          </a:p>
        </p:txBody>
      </p:sp>
      <p:cxnSp>
        <p:nvCxnSpPr>
          <p:cNvPr id="7" name="직선 연결선[R] 7">
            <a:extLst>
              <a:ext uri="{FF2B5EF4-FFF2-40B4-BE49-F238E27FC236}">
                <a16:creationId xmlns:a16="http://schemas.microsoft.com/office/drawing/2014/main" id="{F184AC69-D149-BA99-863D-986981E4DB67}"/>
              </a:ext>
            </a:extLst>
          </p:cNvPr>
          <p:cNvCxnSpPr>
            <a:cxnSpLocks/>
          </p:cNvCxnSpPr>
          <p:nvPr/>
        </p:nvCxnSpPr>
        <p:spPr>
          <a:xfrm>
            <a:off x="896287" y="2644388"/>
            <a:ext cx="445948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685FF475-0422-796A-7D8D-88908A057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6938198"/>
              </p:ext>
            </p:extLst>
          </p:nvPr>
        </p:nvGraphicFramePr>
        <p:xfrm>
          <a:off x="896287" y="4648002"/>
          <a:ext cx="4053591" cy="145892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519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4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271">
                <a:tc>
                  <a:txBody>
                    <a:bodyPr/>
                    <a:lstStyle/>
                    <a:p>
                      <a:pPr algn="dist" defTabSz="914400">
                        <a:defRPr sz="1800"/>
                      </a:pPr>
                      <a:r>
                        <a:rPr lang="ko-KR" altLang="en-US" sz="800" b="1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문서</a:t>
                      </a:r>
                      <a:endParaRPr sz="800" b="1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8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KT </a:t>
                      </a:r>
                      <a:r>
                        <a:rPr lang="en-US" sz="800" spc="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LanEdu</a:t>
                      </a:r>
                      <a:r>
                        <a:rPr lang="en-US" sz="8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 </a:t>
                      </a:r>
                      <a:r>
                        <a:rPr lang="ko-KR" altLang="en-US" sz="8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마이페이지 </a:t>
                      </a:r>
                      <a:r>
                        <a:rPr lang="en-US" altLang="ko-KR" sz="800" spc="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PC&amp;Tablet</a:t>
                      </a:r>
                      <a:r>
                        <a:rPr lang="en-US" altLang="ko-KR" sz="8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 </a:t>
                      </a:r>
                      <a:r>
                        <a:rPr lang="ko-KR" altLang="en-US" sz="8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화면설계서</a:t>
                      </a:r>
                      <a:endParaRPr sz="80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715411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 algn="dist" defTabSz="914400">
                        <a:defRPr sz="1800"/>
                      </a:pPr>
                      <a:r>
                        <a:rPr lang="ko-KR" altLang="en-US" sz="800" spc="0" baseline="0" dirty="0">
                          <a:sym typeface="맑은 고딕"/>
                        </a:rPr>
                        <a:t>버전</a:t>
                      </a:r>
                      <a:endParaRPr sz="800" b="1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altLang="ko-KR" sz="8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2.5.3</a:t>
                      </a:r>
                      <a:endParaRPr sz="80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756">
                <a:tc>
                  <a:txBody>
                    <a:bodyPr/>
                    <a:lstStyle/>
                    <a:p>
                      <a:pPr algn="dist" defTabSz="914400">
                        <a:defRPr sz="1800"/>
                      </a:pPr>
                      <a:r>
                        <a:rPr lang="ko-KR" altLang="en-US" sz="800" b="1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작성자</a:t>
                      </a:r>
                      <a:endParaRPr sz="800" b="1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ko-KR" altLang="en-US" sz="8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유엑스스토리</a:t>
                      </a:r>
                      <a:endParaRPr sz="80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291206"/>
                  </a:ext>
                </a:extLst>
              </a:tr>
              <a:tr h="277627">
                <a:tc>
                  <a:txBody>
                    <a:bodyPr/>
                    <a:lstStyle/>
                    <a:p>
                      <a:pPr algn="dist" defTabSz="914400"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 dirty="0"/>
                        <a:t>작성일</a:t>
                      </a:r>
                      <a:endParaRPr b="1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800">
                          <a:sym typeface="맑은 고딕"/>
                        </a:defRPr>
                      </a:pPr>
                      <a:r>
                        <a:rPr lang="en-US" altLang="ko-KR" spc="0" baseline="0" dirty="0"/>
                        <a:t>2026.03.13</a:t>
                      </a:r>
                      <a:endParaRPr lang="en-US" altLang="ko-KR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1063F74-E368-3A13-7BBC-BEE50C88BAEF}"/>
              </a:ext>
            </a:extLst>
          </p:cNvPr>
          <p:cNvSpPr txBox="1"/>
          <p:nvPr/>
        </p:nvSpPr>
        <p:spPr>
          <a:xfrm>
            <a:off x="914756" y="2757522"/>
            <a:ext cx="2470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400">
                <a:solidFill>
                  <a:schemeClr val="bg1">
                    <a:lumMod val="50000"/>
                  </a:schemeClr>
                </a:solidFill>
              </a:rPr>
              <a:t>사용자</a:t>
            </a:r>
            <a:r>
              <a:rPr kumimoji="1" lang="ko-KR" altLang="en-US" sz="14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ko-KR" sz="1400">
                <a:solidFill>
                  <a:schemeClr val="bg1">
                    <a:lumMod val="50000"/>
                  </a:schemeClr>
                </a:solidFill>
              </a:rPr>
              <a:t>PC</a:t>
            </a:r>
            <a:r>
              <a:rPr kumimoji="1" lang="ko-KR" altLang="en-US" sz="14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ko-KR" sz="1400">
                <a:solidFill>
                  <a:schemeClr val="bg1">
                    <a:lumMod val="50000"/>
                  </a:schemeClr>
                </a:solidFill>
              </a:rPr>
              <a:t>&amp;</a:t>
            </a:r>
            <a:r>
              <a:rPr kumimoji="1" lang="ko-KR" altLang="en-US" sz="14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ko-KR" sz="1400">
                <a:solidFill>
                  <a:schemeClr val="bg1">
                    <a:lumMod val="50000"/>
                  </a:schemeClr>
                </a:solidFill>
              </a:rPr>
              <a:t>Tablet</a:t>
            </a:r>
            <a:endParaRPr kumimoji="1" lang="x-none" alt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F5BFC5-08CC-3FD7-457D-A2B28D102208}"/>
              </a:ext>
            </a:extLst>
          </p:cNvPr>
          <p:cNvSpPr txBox="1"/>
          <p:nvPr/>
        </p:nvSpPr>
        <p:spPr>
          <a:xfrm>
            <a:off x="914755" y="1607041"/>
            <a:ext cx="4690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600" dirty="0" err="1"/>
              <a:t>랜선에듀</a:t>
            </a:r>
            <a:r>
              <a:rPr kumimoji="1" lang="ko-KR" altLang="en-US" sz="1600" dirty="0"/>
              <a:t> </a:t>
            </a:r>
            <a:r>
              <a:rPr kumimoji="1" lang="en-US" altLang="ko-KR" sz="1600" dirty="0" err="1"/>
              <a:t>AI_Information</a:t>
            </a:r>
            <a:r>
              <a:rPr kumimoji="1" lang="en-US" altLang="ko-KR" sz="1600" dirty="0"/>
              <a:t> Architecture Guideline</a:t>
            </a:r>
            <a:endParaRPr kumimoji="1" lang="x-none" altLang="en-US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D0FA9B-60AB-03E2-40C1-B7732AAB77C4}"/>
              </a:ext>
            </a:extLst>
          </p:cNvPr>
          <p:cNvSpPr txBox="1"/>
          <p:nvPr/>
        </p:nvSpPr>
        <p:spPr>
          <a:xfrm>
            <a:off x="2701166" y="2141103"/>
            <a:ext cx="2470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x-none" sz="1400" dirty="0">
                <a:latin typeface="Noto Sans KR" panose="020B0500000000000000" pitchFamily="34" charset="-127"/>
                <a:ea typeface="Noto Sans KR" panose="020B0500000000000000" pitchFamily="34" charset="-127"/>
              </a:rPr>
              <a:t>0</a:t>
            </a:r>
            <a:r>
              <a:rPr kumimoji="1" lang="en-US" altLang="ko-KR" sz="1400" dirty="0">
                <a:latin typeface="Noto Sans KR" panose="020B0500000000000000" pitchFamily="34" charset="-127"/>
                <a:ea typeface="Noto Sans KR" panose="020B0500000000000000" pitchFamily="34" charset="-127"/>
              </a:rPr>
              <a:t>5</a:t>
            </a:r>
            <a:r>
              <a:rPr kumimoji="1" lang="en-US" altLang="x-none" sz="1400" dirty="0">
                <a:latin typeface="Noto Sans KR" panose="020B0500000000000000" pitchFamily="34" charset="-127"/>
                <a:ea typeface="Noto Sans KR" panose="020B0500000000000000" pitchFamily="34" charset="-127"/>
              </a:rPr>
              <a:t>.</a:t>
            </a:r>
            <a:r>
              <a:rPr kumimoji="1" lang="ko-KR" altLang="en-US" sz="1400" dirty="0">
                <a:latin typeface="Noto Sans KR" panose="020B0500000000000000" pitchFamily="34" charset="-127"/>
                <a:ea typeface="Noto Sans KR" panose="020B0500000000000000" pitchFamily="34" charset="-127"/>
              </a:rPr>
              <a:t>마이페이지</a:t>
            </a:r>
            <a:endParaRPr kumimoji="1" lang="x-none" altLang="en-US" sz="1400" dirty="0">
              <a:latin typeface="Noto Sans KR" panose="020B0500000000000000" pitchFamily="34" charset="-127"/>
              <a:ea typeface="Noto Sans KR" panose="020B05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98525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[R] 7"/>
          <p:cNvCxnSpPr>
            <a:cxnSpLocks/>
          </p:cNvCxnSpPr>
          <p:nvPr/>
        </p:nvCxnSpPr>
        <p:spPr>
          <a:xfrm>
            <a:off x="909581" y="1631589"/>
            <a:ext cx="406233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BF88014-6F58-0FFE-F525-B51E44A3F675}"/>
              </a:ext>
            </a:extLst>
          </p:cNvPr>
          <p:cNvSpPr txBox="1"/>
          <p:nvPr/>
        </p:nvSpPr>
        <p:spPr>
          <a:xfrm>
            <a:off x="812800" y="989933"/>
            <a:ext cx="5111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800" b="1"/>
              <a:t>Menu Structure</a:t>
            </a:r>
            <a:endParaRPr kumimoji="1" lang="x-none" altLang="en-US" sz="28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A22706-1CFC-476A-E2D8-5E229D7E34BC}"/>
              </a:ext>
            </a:extLst>
          </p:cNvPr>
          <p:cNvSpPr txBox="1"/>
          <p:nvPr/>
        </p:nvSpPr>
        <p:spPr>
          <a:xfrm>
            <a:off x="909581" y="1739735"/>
            <a:ext cx="3336966" cy="604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kumimoji="1"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교사</a:t>
            </a:r>
            <a:endParaRPr kumimoji="1" lang="en-US" altLang="ko-KR" sz="1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en-US" altLang="ko-K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kumimoji="1"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학생</a:t>
            </a:r>
            <a:endParaRPr kumimoji="1" lang="en-US" altLang="ko-KR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82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93">
            <a:extLst>
              <a:ext uri="{FF2B5EF4-FFF2-40B4-BE49-F238E27FC236}">
                <a16:creationId xmlns:a16="http://schemas.microsoft.com/office/drawing/2014/main" id="{EB0ACE6F-C63D-51BB-5C8C-ADF3EEA94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350" y="300353"/>
            <a:ext cx="2088234" cy="307779"/>
          </a:xfrm>
        </p:spPr>
        <p:txBody>
          <a:bodyPr/>
          <a:lstStyle/>
          <a:p>
            <a:r>
              <a:rPr lang="x-none"/>
              <a:t>메뉴구성안</a:t>
            </a:r>
          </a:p>
        </p:txBody>
      </p:sp>
      <p:sp>
        <p:nvSpPr>
          <p:cNvPr id="106" name="Text Placeholder 94">
            <a:extLst>
              <a:ext uri="{FF2B5EF4-FFF2-40B4-BE49-F238E27FC236}">
                <a16:creationId xmlns:a16="http://schemas.microsoft.com/office/drawing/2014/main" id="{BED75072-7C45-6A94-15AE-15A41C24613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262879" y="300353"/>
            <a:ext cx="6413185" cy="307779"/>
          </a:xfrm>
        </p:spPr>
        <p:txBody>
          <a:bodyPr/>
          <a:lstStyle/>
          <a:p>
            <a:r>
              <a:rPr lang="x-none"/>
              <a:t>교사</a:t>
            </a:r>
          </a:p>
        </p:txBody>
      </p:sp>
      <p:grpSp>
        <p:nvGrpSpPr>
          <p:cNvPr id="108" name="Group 126">
            <a:extLst>
              <a:ext uri="{FF2B5EF4-FFF2-40B4-BE49-F238E27FC236}">
                <a16:creationId xmlns:a16="http://schemas.microsoft.com/office/drawing/2014/main" id="{FE92AA0F-07D0-72D5-4F5E-BE34CA53CDA9}"/>
              </a:ext>
            </a:extLst>
          </p:cNvPr>
          <p:cNvGrpSpPr/>
          <p:nvPr/>
        </p:nvGrpSpPr>
        <p:grpSpPr>
          <a:xfrm>
            <a:off x="11330419" y="5297461"/>
            <a:ext cx="764106" cy="1429210"/>
            <a:chOff x="9305359" y="4712103"/>
            <a:chExt cx="1174211" cy="1899602"/>
          </a:xfrm>
        </p:grpSpPr>
        <p:sp>
          <p:nvSpPr>
            <p:cNvPr id="109" name="직사각형 37">
              <a:extLst>
                <a:ext uri="{FF2B5EF4-FFF2-40B4-BE49-F238E27FC236}">
                  <a16:creationId xmlns:a16="http://schemas.microsoft.com/office/drawing/2014/main" id="{A6EA7025-57A2-6EEF-83BE-0A039695F8E8}"/>
                </a:ext>
              </a:extLst>
            </p:cNvPr>
            <p:cNvSpPr/>
            <p:nvPr/>
          </p:nvSpPr>
          <p:spPr>
            <a:xfrm>
              <a:off x="9305359" y="6366651"/>
              <a:ext cx="1171608" cy="24505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65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포함 내용 상세</a:t>
              </a:r>
            </a:p>
          </p:txBody>
        </p:sp>
        <p:sp>
          <p:nvSpPr>
            <p:cNvPr id="116" name="직사각형 10">
              <a:extLst>
                <a:ext uri="{FF2B5EF4-FFF2-40B4-BE49-F238E27FC236}">
                  <a16:creationId xmlns:a16="http://schemas.microsoft.com/office/drawing/2014/main" id="{D882C09A-A819-639B-4FCE-012B2A296472}"/>
                </a:ext>
              </a:extLst>
            </p:cNvPr>
            <p:cNvSpPr/>
            <p:nvPr/>
          </p:nvSpPr>
          <p:spPr>
            <a:xfrm>
              <a:off x="9307962" y="5380952"/>
              <a:ext cx="1171608" cy="245054"/>
            </a:xfrm>
            <a:prstGeom prst="rect">
              <a:avLst/>
            </a:prstGeom>
            <a:solidFill>
              <a:schemeClr val="accent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50" b="1">
                  <a:solidFill>
                    <a:schemeClr val="bg1"/>
                  </a:solidFill>
                  <a:latin typeface="+mj-lt"/>
                </a:rPr>
                <a:t>GNB</a:t>
              </a:r>
            </a:p>
          </p:txBody>
        </p:sp>
        <p:sp>
          <p:nvSpPr>
            <p:cNvPr id="117" name="직사각형 55">
              <a:extLst>
                <a:ext uri="{FF2B5EF4-FFF2-40B4-BE49-F238E27FC236}">
                  <a16:creationId xmlns:a16="http://schemas.microsoft.com/office/drawing/2014/main" id="{08824181-3BC6-BBD8-51F6-65C328E514DD}"/>
                </a:ext>
              </a:extLst>
            </p:cNvPr>
            <p:cNvSpPr/>
            <p:nvPr/>
          </p:nvSpPr>
          <p:spPr>
            <a:xfrm>
              <a:off x="9307962" y="5716727"/>
              <a:ext cx="1171608" cy="24505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50" b="1">
                  <a:solidFill>
                    <a:schemeClr val="tx1"/>
                  </a:solidFill>
                  <a:latin typeface="+mj-lt"/>
                </a:rPr>
                <a:t>1-depth</a:t>
              </a:r>
            </a:p>
          </p:txBody>
        </p:sp>
        <p:sp>
          <p:nvSpPr>
            <p:cNvPr id="118" name="직사각형 147">
              <a:extLst>
                <a:ext uri="{FF2B5EF4-FFF2-40B4-BE49-F238E27FC236}">
                  <a16:creationId xmlns:a16="http://schemas.microsoft.com/office/drawing/2014/main" id="{4F37389B-45B4-5476-E32E-311DC342A61B}"/>
                </a:ext>
              </a:extLst>
            </p:cNvPr>
            <p:cNvSpPr/>
            <p:nvPr/>
          </p:nvSpPr>
          <p:spPr>
            <a:xfrm>
              <a:off x="9305359" y="6030876"/>
              <a:ext cx="1171608" cy="24505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50" b="1">
                  <a:solidFill>
                    <a:schemeClr val="tx1"/>
                  </a:solidFill>
                  <a:latin typeface="+mj-lt"/>
                </a:rPr>
                <a:t>2-depth</a:t>
              </a:r>
              <a:endParaRPr lang="ko-KR" altLang="en-US" sz="650" b="1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9" name="직사각형 10">
              <a:extLst>
                <a:ext uri="{FF2B5EF4-FFF2-40B4-BE49-F238E27FC236}">
                  <a16:creationId xmlns:a16="http://schemas.microsoft.com/office/drawing/2014/main" id="{DC875621-8A3D-DC0E-D2DB-13E3168C4D9C}"/>
                </a:ext>
              </a:extLst>
            </p:cNvPr>
            <p:cNvSpPr/>
            <p:nvPr/>
          </p:nvSpPr>
          <p:spPr>
            <a:xfrm>
              <a:off x="9305359" y="5037065"/>
              <a:ext cx="1171608" cy="2450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50" b="1">
                  <a:solidFill>
                    <a:schemeClr val="bg1"/>
                  </a:solidFill>
                  <a:latin typeface="+mj-lt"/>
                </a:rPr>
                <a:t>GNB</a:t>
              </a:r>
            </a:p>
          </p:txBody>
        </p:sp>
        <p:sp>
          <p:nvSpPr>
            <p:cNvPr id="120" name="직사각형 10">
              <a:extLst>
                <a:ext uri="{FF2B5EF4-FFF2-40B4-BE49-F238E27FC236}">
                  <a16:creationId xmlns:a16="http://schemas.microsoft.com/office/drawing/2014/main" id="{EB464031-9828-7B07-DA4E-EAAD8B4FB6DD}"/>
                </a:ext>
              </a:extLst>
            </p:cNvPr>
            <p:cNvSpPr/>
            <p:nvPr/>
          </p:nvSpPr>
          <p:spPr>
            <a:xfrm>
              <a:off x="9305359" y="4712103"/>
              <a:ext cx="1171608" cy="245054"/>
            </a:xfrm>
            <a:prstGeom prst="rect">
              <a:avLst/>
            </a:prstGeom>
            <a:solidFill>
              <a:srgbClr val="00206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650" b="1" err="1">
                  <a:solidFill>
                    <a:schemeClr val="bg1"/>
                  </a:solidFill>
                  <a:latin typeface="+mj-lt"/>
                </a:rPr>
                <a:t>플로팅</a:t>
              </a:r>
              <a:r>
                <a:rPr lang="ko-KR" altLang="en-US" sz="650" b="1">
                  <a:solidFill>
                    <a:schemeClr val="bg1"/>
                  </a:solidFill>
                  <a:latin typeface="+mj-lt"/>
                </a:rPr>
                <a:t> 영역</a:t>
              </a:r>
              <a:endParaRPr lang="en-US" altLang="ko-KR" sz="650" b="1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121" name="직선 연결선 140">
            <a:extLst>
              <a:ext uri="{FF2B5EF4-FFF2-40B4-BE49-F238E27FC236}">
                <a16:creationId xmlns:a16="http://schemas.microsoft.com/office/drawing/2014/main" id="{D51C6814-5B26-DDA6-8BD1-73CC440FBD38}"/>
              </a:ext>
            </a:extLst>
          </p:cNvPr>
          <p:cNvCxnSpPr>
            <a:cxnSpLocks/>
            <a:stCxn id="135" idx="2"/>
            <a:endCxn id="147" idx="0"/>
          </p:cNvCxnSpPr>
          <p:nvPr/>
        </p:nvCxnSpPr>
        <p:spPr>
          <a:xfrm>
            <a:off x="5902208" y="1836646"/>
            <a:ext cx="0" cy="89535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연결선 140">
            <a:extLst>
              <a:ext uri="{FF2B5EF4-FFF2-40B4-BE49-F238E27FC236}">
                <a16:creationId xmlns:a16="http://schemas.microsoft.com/office/drawing/2014/main" id="{5EBC0AF2-93DE-770B-C6D7-CE2A280A673D}"/>
              </a:ext>
            </a:extLst>
          </p:cNvPr>
          <p:cNvCxnSpPr>
            <a:cxnSpLocks/>
            <a:stCxn id="137" idx="2"/>
            <a:endCxn id="179" idx="0"/>
          </p:cNvCxnSpPr>
          <p:nvPr/>
        </p:nvCxnSpPr>
        <p:spPr>
          <a:xfrm>
            <a:off x="4245045" y="1836646"/>
            <a:ext cx="0" cy="1956481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연결선 140">
            <a:extLst>
              <a:ext uri="{FF2B5EF4-FFF2-40B4-BE49-F238E27FC236}">
                <a16:creationId xmlns:a16="http://schemas.microsoft.com/office/drawing/2014/main" id="{B095B127-8F97-BB23-8B50-6EE6A1ED290F}"/>
              </a:ext>
            </a:extLst>
          </p:cNvPr>
          <p:cNvCxnSpPr>
            <a:cxnSpLocks/>
            <a:stCxn id="134" idx="2"/>
            <a:endCxn id="153" idx="0"/>
          </p:cNvCxnSpPr>
          <p:nvPr/>
        </p:nvCxnSpPr>
        <p:spPr>
          <a:xfrm>
            <a:off x="1073967" y="1836646"/>
            <a:ext cx="6436" cy="1491921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연결선 142">
            <a:extLst>
              <a:ext uri="{FF2B5EF4-FFF2-40B4-BE49-F238E27FC236}">
                <a16:creationId xmlns:a16="http://schemas.microsoft.com/office/drawing/2014/main" id="{57A03442-1BA3-3F22-22FC-7C598B870565}"/>
              </a:ext>
            </a:extLst>
          </p:cNvPr>
          <p:cNvCxnSpPr>
            <a:stCxn id="155" idx="2"/>
            <a:endCxn id="140" idx="0"/>
          </p:cNvCxnSpPr>
          <p:nvPr/>
        </p:nvCxnSpPr>
        <p:spPr>
          <a:xfrm>
            <a:off x="8832132" y="1834147"/>
            <a:ext cx="13553" cy="920309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직선 연결선 140">
            <a:extLst>
              <a:ext uri="{FF2B5EF4-FFF2-40B4-BE49-F238E27FC236}">
                <a16:creationId xmlns:a16="http://schemas.microsoft.com/office/drawing/2014/main" id="{3BBCA6CC-8214-E9DC-521B-F047FCE119D2}"/>
              </a:ext>
            </a:extLst>
          </p:cNvPr>
          <p:cNvCxnSpPr>
            <a:cxnSpLocks/>
            <a:stCxn id="154" idx="2"/>
            <a:endCxn id="144" idx="0"/>
          </p:cNvCxnSpPr>
          <p:nvPr/>
        </p:nvCxnSpPr>
        <p:spPr>
          <a:xfrm>
            <a:off x="7500248" y="1831731"/>
            <a:ext cx="19056" cy="1259905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직사각형 132">
            <a:extLst>
              <a:ext uri="{FF2B5EF4-FFF2-40B4-BE49-F238E27FC236}">
                <a16:creationId xmlns:a16="http://schemas.microsoft.com/office/drawing/2014/main" id="{0DC00A73-7FA8-6F3B-3EA6-6F4AC851AC4C}"/>
              </a:ext>
            </a:extLst>
          </p:cNvPr>
          <p:cNvSpPr/>
          <p:nvPr/>
        </p:nvSpPr>
        <p:spPr>
          <a:xfrm>
            <a:off x="2896743" y="734418"/>
            <a:ext cx="1171608" cy="245055"/>
          </a:xfrm>
          <a:prstGeom prst="rect">
            <a:avLst/>
          </a:prstGeom>
          <a:solidFill>
            <a:schemeClr val="accent4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tx1"/>
                </a:solidFill>
                <a:latin typeface="+mj-lt"/>
              </a:rPr>
              <a:t>Main(</a:t>
            </a:r>
            <a:r>
              <a:rPr lang="ko-KR" altLang="en-US" sz="800" b="1">
                <a:solidFill>
                  <a:schemeClr val="tx1"/>
                </a:solidFill>
                <a:latin typeface="+mj-lt"/>
              </a:rPr>
              <a:t>포털</a:t>
            </a:r>
            <a:r>
              <a:rPr lang="en-US" altLang="ko-KR" sz="800" b="1">
                <a:solidFill>
                  <a:schemeClr val="tx1"/>
                </a:solidFill>
                <a:latin typeface="+mj-lt"/>
              </a:rPr>
              <a:t>)</a:t>
            </a:r>
            <a:endParaRPr lang="ko-KR" altLang="en-US" sz="8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4" name="직사각형 133">
            <a:extLst>
              <a:ext uri="{FF2B5EF4-FFF2-40B4-BE49-F238E27FC236}">
                <a16:creationId xmlns:a16="http://schemas.microsoft.com/office/drawing/2014/main" id="{9ECBD174-1791-DD91-EDCB-9C6CDE2CF692}"/>
              </a:ext>
            </a:extLst>
          </p:cNvPr>
          <p:cNvSpPr/>
          <p:nvPr/>
        </p:nvSpPr>
        <p:spPr>
          <a:xfrm>
            <a:off x="464383" y="1591592"/>
            <a:ext cx="1219168" cy="245054"/>
          </a:xfrm>
          <a:prstGeom prst="rect">
            <a:avLst/>
          </a:prstGeom>
          <a:solidFill>
            <a:schemeClr val="accent4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나의 학교  </a:t>
            </a:r>
            <a:endParaRPr lang="en-US" altLang="ko-KR" sz="8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5" name="직사각형 134">
            <a:extLst>
              <a:ext uri="{FF2B5EF4-FFF2-40B4-BE49-F238E27FC236}">
                <a16:creationId xmlns:a16="http://schemas.microsoft.com/office/drawing/2014/main" id="{F474FF01-16DF-338E-B4A9-03D3F95295B9}"/>
              </a:ext>
            </a:extLst>
          </p:cNvPr>
          <p:cNvSpPr/>
          <p:nvPr/>
        </p:nvSpPr>
        <p:spPr>
          <a:xfrm>
            <a:off x="5316404" y="1591592"/>
            <a:ext cx="1171608" cy="245054"/>
          </a:xfrm>
          <a:prstGeom prst="rect">
            <a:avLst/>
          </a:prstGeom>
          <a:solidFill>
            <a:schemeClr val="accent4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tx1"/>
                </a:solidFill>
                <a:latin typeface="+mj-lt"/>
              </a:rPr>
              <a:t>AI </a:t>
            </a:r>
            <a:r>
              <a:rPr lang="ko-KR" altLang="en-US" sz="800" b="1">
                <a:solidFill>
                  <a:schemeClr val="tx1"/>
                </a:solidFill>
                <a:latin typeface="+mj-lt"/>
              </a:rPr>
              <a:t> 리포트</a:t>
            </a:r>
          </a:p>
        </p:txBody>
      </p:sp>
      <p:sp>
        <p:nvSpPr>
          <p:cNvPr id="137" name="직사각형 136">
            <a:extLst>
              <a:ext uri="{FF2B5EF4-FFF2-40B4-BE49-F238E27FC236}">
                <a16:creationId xmlns:a16="http://schemas.microsoft.com/office/drawing/2014/main" id="{054D28F9-7D88-F990-CCE4-F8C11C9CB054}"/>
              </a:ext>
            </a:extLst>
          </p:cNvPr>
          <p:cNvSpPr/>
          <p:nvPr/>
        </p:nvSpPr>
        <p:spPr>
          <a:xfrm>
            <a:off x="3659241" y="1591592"/>
            <a:ext cx="1171608" cy="245054"/>
          </a:xfrm>
          <a:prstGeom prst="rect">
            <a:avLst/>
          </a:prstGeom>
          <a:solidFill>
            <a:schemeClr val="accent4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학습 콘텐츠</a:t>
            </a:r>
          </a:p>
        </p:txBody>
      </p:sp>
      <p:sp>
        <p:nvSpPr>
          <p:cNvPr id="138" name="직사각형 17">
            <a:extLst>
              <a:ext uri="{FF2B5EF4-FFF2-40B4-BE49-F238E27FC236}">
                <a16:creationId xmlns:a16="http://schemas.microsoft.com/office/drawing/2014/main" id="{10A8B59A-AF97-6F9C-0A75-1360A09872A2}"/>
              </a:ext>
            </a:extLst>
          </p:cNvPr>
          <p:cNvSpPr/>
          <p:nvPr/>
        </p:nvSpPr>
        <p:spPr>
          <a:xfrm>
            <a:off x="8259881" y="2018807"/>
            <a:ext cx="1171608" cy="245054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고객센터</a:t>
            </a:r>
          </a:p>
        </p:txBody>
      </p:sp>
      <p:sp>
        <p:nvSpPr>
          <p:cNvPr id="140" name="직사각형 18">
            <a:extLst>
              <a:ext uri="{FF2B5EF4-FFF2-40B4-BE49-F238E27FC236}">
                <a16:creationId xmlns:a16="http://schemas.microsoft.com/office/drawing/2014/main" id="{E4024803-7AAC-AD2B-5749-214B75D6A53D}"/>
              </a:ext>
            </a:extLst>
          </p:cNvPr>
          <p:cNvSpPr/>
          <p:nvPr/>
        </p:nvSpPr>
        <p:spPr>
          <a:xfrm>
            <a:off x="8259881" y="2754456"/>
            <a:ext cx="1171608" cy="245054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이용안내</a:t>
            </a:r>
          </a:p>
        </p:txBody>
      </p:sp>
      <p:sp>
        <p:nvSpPr>
          <p:cNvPr id="141" name="직사각형 19">
            <a:extLst>
              <a:ext uri="{FF2B5EF4-FFF2-40B4-BE49-F238E27FC236}">
                <a16:creationId xmlns:a16="http://schemas.microsoft.com/office/drawing/2014/main" id="{8C497488-DA5A-5CDA-6509-70BE96EBC259}"/>
              </a:ext>
            </a:extLst>
          </p:cNvPr>
          <p:cNvSpPr/>
          <p:nvPr/>
        </p:nvSpPr>
        <p:spPr>
          <a:xfrm>
            <a:off x="8259881" y="2391143"/>
            <a:ext cx="1171608" cy="245054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자주 묻는 질문</a:t>
            </a:r>
          </a:p>
        </p:txBody>
      </p:sp>
      <p:sp>
        <p:nvSpPr>
          <p:cNvPr id="142" name="직사각형 21">
            <a:extLst>
              <a:ext uri="{FF2B5EF4-FFF2-40B4-BE49-F238E27FC236}">
                <a16:creationId xmlns:a16="http://schemas.microsoft.com/office/drawing/2014/main" id="{57AF4CFE-08C1-98D9-A7AE-8DBA5AB7D0D8}"/>
              </a:ext>
            </a:extLst>
          </p:cNvPr>
          <p:cNvSpPr/>
          <p:nvPr/>
        </p:nvSpPr>
        <p:spPr>
          <a:xfrm>
            <a:off x="6937596" y="2362098"/>
            <a:ext cx="1171608" cy="245054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정보수정</a:t>
            </a:r>
          </a:p>
        </p:txBody>
      </p:sp>
      <p:sp>
        <p:nvSpPr>
          <p:cNvPr id="144" name="직사각형 22">
            <a:extLst>
              <a:ext uri="{FF2B5EF4-FFF2-40B4-BE49-F238E27FC236}">
                <a16:creationId xmlns:a16="http://schemas.microsoft.com/office/drawing/2014/main" id="{E40A5560-8412-76B3-934A-B4693B7C0274}"/>
              </a:ext>
            </a:extLst>
          </p:cNvPr>
          <p:cNvSpPr/>
          <p:nvPr/>
        </p:nvSpPr>
        <p:spPr>
          <a:xfrm>
            <a:off x="6933500" y="3091636"/>
            <a:ext cx="1171608" cy="245054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서비스</a:t>
            </a:r>
          </a:p>
        </p:txBody>
      </p:sp>
      <p:sp>
        <p:nvSpPr>
          <p:cNvPr id="147" name="직사각형 33">
            <a:extLst>
              <a:ext uri="{FF2B5EF4-FFF2-40B4-BE49-F238E27FC236}">
                <a16:creationId xmlns:a16="http://schemas.microsoft.com/office/drawing/2014/main" id="{D4677F3B-2B13-96BF-5A0A-2368B8EF3F1A}"/>
              </a:ext>
            </a:extLst>
          </p:cNvPr>
          <p:cNvSpPr/>
          <p:nvPr/>
        </p:nvSpPr>
        <p:spPr>
          <a:xfrm>
            <a:off x="5316404" y="2731996"/>
            <a:ext cx="1171608" cy="2450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종합 리포트</a:t>
            </a:r>
          </a:p>
        </p:txBody>
      </p:sp>
      <p:sp>
        <p:nvSpPr>
          <p:cNvPr id="148" name="직사각형 35">
            <a:extLst>
              <a:ext uri="{FF2B5EF4-FFF2-40B4-BE49-F238E27FC236}">
                <a16:creationId xmlns:a16="http://schemas.microsoft.com/office/drawing/2014/main" id="{E4D83EB3-EBA1-A813-A938-D27D6D571B62}"/>
              </a:ext>
            </a:extLst>
          </p:cNvPr>
          <p:cNvSpPr/>
          <p:nvPr/>
        </p:nvSpPr>
        <p:spPr>
          <a:xfrm>
            <a:off x="10814938" y="1589134"/>
            <a:ext cx="1171608" cy="245054"/>
          </a:xfrm>
          <a:prstGeom prst="rect">
            <a:avLst/>
          </a:prstGeom>
          <a:solidFill>
            <a:srgbClr val="00206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err="1">
                <a:solidFill>
                  <a:schemeClr val="bg1"/>
                </a:solidFill>
                <a:latin typeface="+mj-lt"/>
              </a:rPr>
              <a:t>소통툴</a:t>
            </a:r>
            <a:r>
              <a:rPr lang="en-US" altLang="ko-KR" sz="800" b="1">
                <a:solidFill>
                  <a:schemeClr val="bg1"/>
                </a:solidFill>
                <a:latin typeface="+mj-lt"/>
              </a:rPr>
              <a:t>/</a:t>
            </a:r>
            <a:r>
              <a:rPr lang="ko-KR" altLang="en-US" sz="800" b="1" err="1">
                <a:solidFill>
                  <a:schemeClr val="bg1"/>
                </a:solidFill>
                <a:latin typeface="+mj-lt"/>
              </a:rPr>
              <a:t>챗봇</a:t>
            </a:r>
            <a:r>
              <a:rPr lang="en-US" altLang="ko-KR" sz="800" b="1">
                <a:solidFill>
                  <a:schemeClr val="bg1"/>
                </a:solidFill>
                <a:latin typeface="+mj-lt"/>
              </a:rPr>
              <a:t>/</a:t>
            </a:r>
            <a:r>
              <a:rPr lang="ko-KR" altLang="en-US" sz="800" b="1">
                <a:solidFill>
                  <a:schemeClr val="bg1"/>
                </a:solidFill>
                <a:latin typeface="+mj-lt"/>
              </a:rPr>
              <a:t>학급경영도구</a:t>
            </a:r>
          </a:p>
        </p:txBody>
      </p:sp>
      <p:sp>
        <p:nvSpPr>
          <p:cNvPr id="149" name="직사각형 44">
            <a:extLst>
              <a:ext uri="{FF2B5EF4-FFF2-40B4-BE49-F238E27FC236}">
                <a16:creationId xmlns:a16="http://schemas.microsoft.com/office/drawing/2014/main" id="{BFB3A574-BBC9-7F64-9F72-4FB99A11A688}"/>
              </a:ext>
            </a:extLst>
          </p:cNvPr>
          <p:cNvSpPr/>
          <p:nvPr/>
        </p:nvSpPr>
        <p:spPr>
          <a:xfrm>
            <a:off x="3659241" y="2729555"/>
            <a:ext cx="1171608" cy="2450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교재</a:t>
            </a:r>
          </a:p>
        </p:txBody>
      </p:sp>
      <p:sp>
        <p:nvSpPr>
          <p:cNvPr id="150" name="직사각형 46">
            <a:extLst>
              <a:ext uri="{FF2B5EF4-FFF2-40B4-BE49-F238E27FC236}">
                <a16:creationId xmlns:a16="http://schemas.microsoft.com/office/drawing/2014/main" id="{D59D2115-6617-7E32-A3E6-6ADE588A7A47}"/>
              </a:ext>
            </a:extLst>
          </p:cNvPr>
          <p:cNvSpPr/>
          <p:nvPr/>
        </p:nvSpPr>
        <p:spPr>
          <a:xfrm>
            <a:off x="3659241" y="2018807"/>
            <a:ext cx="1171608" cy="2450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추천 </a:t>
            </a:r>
            <a:r>
              <a:rPr lang="ko-KR" altLang="en-US" sz="800" b="1" dirty="0">
                <a:solidFill>
                  <a:schemeClr val="tx1"/>
                </a:solidFill>
                <a:latin typeface="+mj-lt"/>
              </a:rPr>
              <a:t>콘텐츠</a:t>
            </a:r>
          </a:p>
        </p:txBody>
      </p:sp>
      <p:sp>
        <p:nvSpPr>
          <p:cNvPr id="151" name="직사각형 47">
            <a:extLst>
              <a:ext uri="{FF2B5EF4-FFF2-40B4-BE49-F238E27FC236}">
                <a16:creationId xmlns:a16="http://schemas.microsoft.com/office/drawing/2014/main" id="{54A649EB-EC8E-4264-B73C-76D3F55DD013}"/>
              </a:ext>
            </a:extLst>
          </p:cNvPr>
          <p:cNvSpPr/>
          <p:nvPr/>
        </p:nvSpPr>
        <p:spPr>
          <a:xfrm>
            <a:off x="3659241" y="3108393"/>
            <a:ext cx="1171608" cy="2450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문항</a:t>
            </a:r>
          </a:p>
        </p:txBody>
      </p:sp>
      <p:sp>
        <p:nvSpPr>
          <p:cNvPr id="152" name="직사각형 71">
            <a:extLst>
              <a:ext uri="{FF2B5EF4-FFF2-40B4-BE49-F238E27FC236}">
                <a16:creationId xmlns:a16="http://schemas.microsoft.com/office/drawing/2014/main" id="{29AF927D-506A-32E7-EC8C-B4D8BB1E1844}"/>
              </a:ext>
            </a:extLst>
          </p:cNvPr>
          <p:cNvSpPr/>
          <p:nvPr/>
        </p:nvSpPr>
        <p:spPr>
          <a:xfrm>
            <a:off x="5316404" y="2018807"/>
            <a:ext cx="1171608" cy="2450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dirty="0">
                <a:solidFill>
                  <a:schemeClr val="tx1"/>
                </a:solidFill>
                <a:latin typeface="+mj-lt"/>
              </a:rPr>
              <a:t>과목 리포트</a:t>
            </a:r>
          </a:p>
        </p:txBody>
      </p:sp>
      <p:sp>
        <p:nvSpPr>
          <p:cNvPr id="153" name="직사각형 72">
            <a:extLst>
              <a:ext uri="{FF2B5EF4-FFF2-40B4-BE49-F238E27FC236}">
                <a16:creationId xmlns:a16="http://schemas.microsoft.com/office/drawing/2014/main" id="{C32C4CCA-3B93-9712-E9ED-A0E5CF06D14C}"/>
              </a:ext>
            </a:extLst>
          </p:cNvPr>
          <p:cNvSpPr/>
          <p:nvPr/>
        </p:nvSpPr>
        <p:spPr>
          <a:xfrm>
            <a:off x="470819" y="3328567"/>
            <a:ext cx="1219168" cy="2450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수업 시간표</a:t>
            </a:r>
          </a:p>
        </p:txBody>
      </p:sp>
      <p:sp>
        <p:nvSpPr>
          <p:cNvPr id="154" name="직사각형 15">
            <a:extLst>
              <a:ext uri="{FF2B5EF4-FFF2-40B4-BE49-F238E27FC236}">
                <a16:creationId xmlns:a16="http://schemas.microsoft.com/office/drawing/2014/main" id="{DC7286E6-A289-BD23-619E-3BF2F9BB9B54}"/>
              </a:ext>
            </a:extLst>
          </p:cNvPr>
          <p:cNvSpPr/>
          <p:nvPr/>
        </p:nvSpPr>
        <p:spPr>
          <a:xfrm>
            <a:off x="6914444" y="1591592"/>
            <a:ext cx="1171608" cy="2401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bg1"/>
                </a:solidFill>
                <a:latin typeface="+mj-lt"/>
              </a:rPr>
              <a:t>마이페이지 </a:t>
            </a:r>
          </a:p>
        </p:txBody>
      </p:sp>
      <p:sp>
        <p:nvSpPr>
          <p:cNvPr id="155" name="직사각형 137">
            <a:extLst>
              <a:ext uri="{FF2B5EF4-FFF2-40B4-BE49-F238E27FC236}">
                <a16:creationId xmlns:a16="http://schemas.microsoft.com/office/drawing/2014/main" id="{93EF30F0-9548-0E0F-56AA-D2C7C4C6DF38}"/>
              </a:ext>
            </a:extLst>
          </p:cNvPr>
          <p:cNvSpPr/>
          <p:nvPr/>
        </p:nvSpPr>
        <p:spPr>
          <a:xfrm>
            <a:off x="8246328" y="1594008"/>
            <a:ext cx="1171608" cy="2401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bg1"/>
                </a:solidFill>
                <a:latin typeface="+mj-lt"/>
              </a:rPr>
              <a:t>고객센터</a:t>
            </a:r>
          </a:p>
        </p:txBody>
      </p:sp>
      <p:sp>
        <p:nvSpPr>
          <p:cNvPr id="156" name="직사각형 138">
            <a:extLst>
              <a:ext uri="{FF2B5EF4-FFF2-40B4-BE49-F238E27FC236}">
                <a16:creationId xmlns:a16="http://schemas.microsoft.com/office/drawing/2014/main" id="{7C962F39-79A6-30E5-CDF7-26784179AAB2}"/>
              </a:ext>
            </a:extLst>
          </p:cNvPr>
          <p:cNvSpPr/>
          <p:nvPr/>
        </p:nvSpPr>
        <p:spPr>
          <a:xfrm>
            <a:off x="9505699" y="1594008"/>
            <a:ext cx="1013816" cy="2401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bg1"/>
                </a:solidFill>
                <a:latin typeface="+mj-lt"/>
              </a:rPr>
              <a:t>알림</a:t>
            </a:r>
          </a:p>
        </p:txBody>
      </p:sp>
      <p:sp>
        <p:nvSpPr>
          <p:cNvPr id="157" name="직사각형 145">
            <a:extLst>
              <a:ext uri="{FF2B5EF4-FFF2-40B4-BE49-F238E27FC236}">
                <a16:creationId xmlns:a16="http://schemas.microsoft.com/office/drawing/2014/main" id="{A01F2AA6-0134-AEEE-3BB9-7F544388E2C4}"/>
              </a:ext>
            </a:extLst>
          </p:cNvPr>
          <p:cNvSpPr/>
          <p:nvPr/>
        </p:nvSpPr>
        <p:spPr>
          <a:xfrm>
            <a:off x="464383" y="2980966"/>
            <a:ext cx="1219169" cy="24505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온라인 학교 과목 전체</a:t>
            </a:r>
            <a:endParaRPr lang="ko-KR" altLang="en-US" sz="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8" name="직사각형 147">
            <a:extLst>
              <a:ext uri="{FF2B5EF4-FFF2-40B4-BE49-F238E27FC236}">
                <a16:creationId xmlns:a16="http://schemas.microsoft.com/office/drawing/2014/main" id="{FB667D89-ED0F-9CB7-1F54-60769D918736}"/>
              </a:ext>
            </a:extLst>
          </p:cNvPr>
          <p:cNvSpPr/>
          <p:nvPr/>
        </p:nvSpPr>
        <p:spPr>
          <a:xfrm>
            <a:off x="470818" y="2682579"/>
            <a:ext cx="1212733" cy="24505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dirty="0">
                <a:solidFill>
                  <a:schemeClr val="tx1"/>
                </a:solidFill>
                <a:latin typeface="+mj-lt"/>
              </a:rPr>
              <a:t>나의 과목</a:t>
            </a:r>
          </a:p>
        </p:txBody>
      </p:sp>
      <p:grpSp>
        <p:nvGrpSpPr>
          <p:cNvPr id="159" name="Group 142">
            <a:extLst>
              <a:ext uri="{FF2B5EF4-FFF2-40B4-BE49-F238E27FC236}">
                <a16:creationId xmlns:a16="http://schemas.microsoft.com/office/drawing/2014/main" id="{68E9CCB3-C92C-6C38-1E56-5FFD49A14449}"/>
              </a:ext>
            </a:extLst>
          </p:cNvPr>
          <p:cNvGrpSpPr/>
          <p:nvPr/>
        </p:nvGrpSpPr>
        <p:grpSpPr>
          <a:xfrm>
            <a:off x="6931380" y="3487059"/>
            <a:ext cx="1178925" cy="1165673"/>
            <a:chOff x="7060544" y="3732931"/>
            <a:chExt cx="1178925" cy="1165673"/>
          </a:xfrm>
        </p:grpSpPr>
        <p:sp>
          <p:nvSpPr>
            <p:cNvPr id="160" name="직사각형 23">
              <a:extLst>
                <a:ext uri="{FF2B5EF4-FFF2-40B4-BE49-F238E27FC236}">
                  <a16:creationId xmlns:a16="http://schemas.microsoft.com/office/drawing/2014/main" id="{82DB8D36-F963-1082-2ECA-BFDF9E54C154}"/>
                </a:ext>
              </a:extLst>
            </p:cNvPr>
            <p:cNvSpPr/>
            <p:nvPr/>
          </p:nvSpPr>
          <p:spPr>
            <a:xfrm>
              <a:off x="7060544" y="3732931"/>
              <a:ext cx="1171608" cy="24505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1:1</a:t>
              </a:r>
              <a:r>
                <a:rPr lang="ko-KR" alt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문의</a:t>
              </a:r>
            </a:p>
          </p:txBody>
        </p:sp>
        <p:sp>
          <p:nvSpPr>
            <p:cNvPr id="161" name="직사각형 24">
              <a:extLst>
                <a:ext uri="{FF2B5EF4-FFF2-40B4-BE49-F238E27FC236}">
                  <a16:creationId xmlns:a16="http://schemas.microsoft.com/office/drawing/2014/main" id="{54979A9A-2FC7-9626-E13A-E058EE95C29B}"/>
                </a:ext>
              </a:extLst>
            </p:cNvPr>
            <p:cNvSpPr/>
            <p:nvPr/>
          </p:nvSpPr>
          <p:spPr>
            <a:xfrm>
              <a:off x="7060544" y="4038999"/>
              <a:ext cx="1171608" cy="24505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이용약관</a:t>
              </a:r>
            </a:p>
          </p:txBody>
        </p:sp>
        <p:sp>
          <p:nvSpPr>
            <p:cNvPr id="162" name="직사각형 25">
              <a:extLst>
                <a:ext uri="{FF2B5EF4-FFF2-40B4-BE49-F238E27FC236}">
                  <a16:creationId xmlns:a16="http://schemas.microsoft.com/office/drawing/2014/main" id="{23DA4632-0FAB-5C0B-9ECC-FFBE88E54F7B}"/>
                </a:ext>
              </a:extLst>
            </p:cNvPr>
            <p:cNvSpPr/>
            <p:nvPr/>
          </p:nvSpPr>
          <p:spPr>
            <a:xfrm>
              <a:off x="7067861" y="4653550"/>
              <a:ext cx="1171608" cy="24505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탈퇴</a:t>
              </a:r>
            </a:p>
          </p:txBody>
        </p:sp>
        <p:sp>
          <p:nvSpPr>
            <p:cNvPr id="163" name="직사각형 26">
              <a:extLst>
                <a:ext uri="{FF2B5EF4-FFF2-40B4-BE49-F238E27FC236}">
                  <a16:creationId xmlns:a16="http://schemas.microsoft.com/office/drawing/2014/main" id="{0D19B1ED-CF6F-0EE9-3A22-4FEF08A0E41D}"/>
                </a:ext>
              </a:extLst>
            </p:cNvPr>
            <p:cNvSpPr/>
            <p:nvPr/>
          </p:nvSpPr>
          <p:spPr>
            <a:xfrm>
              <a:off x="7060544" y="4345067"/>
              <a:ext cx="1171608" cy="24505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개인정보 처리방침</a:t>
              </a:r>
            </a:p>
          </p:txBody>
        </p:sp>
      </p:grpSp>
      <p:sp>
        <p:nvSpPr>
          <p:cNvPr id="164" name="직사각형 161">
            <a:extLst>
              <a:ext uri="{FF2B5EF4-FFF2-40B4-BE49-F238E27FC236}">
                <a16:creationId xmlns:a16="http://schemas.microsoft.com/office/drawing/2014/main" id="{6D608C34-3BDE-F95B-61DA-07D08C81A19F}"/>
              </a:ext>
            </a:extLst>
          </p:cNvPr>
          <p:cNvSpPr/>
          <p:nvPr/>
        </p:nvSpPr>
        <p:spPr>
          <a:xfrm>
            <a:off x="6930651" y="2018807"/>
            <a:ext cx="1171608" cy="24505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알림</a:t>
            </a:r>
          </a:p>
        </p:txBody>
      </p:sp>
      <p:sp>
        <p:nvSpPr>
          <p:cNvPr id="165" name="직사각형 73">
            <a:extLst>
              <a:ext uri="{FF2B5EF4-FFF2-40B4-BE49-F238E27FC236}">
                <a16:creationId xmlns:a16="http://schemas.microsoft.com/office/drawing/2014/main" id="{78566397-49E8-552F-CAEC-6B729864971C}"/>
              </a:ext>
            </a:extLst>
          </p:cNvPr>
          <p:cNvSpPr/>
          <p:nvPr/>
        </p:nvSpPr>
        <p:spPr>
          <a:xfrm>
            <a:off x="5316404" y="2389624"/>
            <a:ext cx="1171608" cy="2450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dirty="0">
                <a:solidFill>
                  <a:schemeClr val="tx1"/>
                </a:solidFill>
                <a:latin typeface="+mj-lt"/>
              </a:rPr>
              <a:t>학생 리포트</a:t>
            </a:r>
          </a:p>
        </p:txBody>
      </p:sp>
      <p:sp>
        <p:nvSpPr>
          <p:cNvPr id="166" name="직사각형 10">
            <a:extLst>
              <a:ext uri="{FF2B5EF4-FFF2-40B4-BE49-F238E27FC236}">
                <a16:creationId xmlns:a16="http://schemas.microsoft.com/office/drawing/2014/main" id="{794B0199-B6A5-2590-0299-C1702CF4AE4A}"/>
              </a:ext>
            </a:extLst>
          </p:cNvPr>
          <p:cNvSpPr/>
          <p:nvPr/>
        </p:nvSpPr>
        <p:spPr>
          <a:xfrm>
            <a:off x="2064161" y="1591592"/>
            <a:ext cx="1171608" cy="245054"/>
          </a:xfrm>
          <a:prstGeom prst="rect">
            <a:avLst/>
          </a:prstGeom>
          <a:solidFill>
            <a:schemeClr val="accent4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학습 진단</a:t>
            </a:r>
            <a:endParaRPr lang="en-US" altLang="ko-KR" sz="8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7" name="직사각형 55">
            <a:extLst>
              <a:ext uri="{FF2B5EF4-FFF2-40B4-BE49-F238E27FC236}">
                <a16:creationId xmlns:a16="http://schemas.microsoft.com/office/drawing/2014/main" id="{43D30CD4-CEDE-44EA-F3CB-90A241C6E318}"/>
              </a:ext>
            </a:extLst>
          </p:cNvPr>
          <p:cNvSpPr/>
          <p:nvPr/>
        </p:nvSpPr>
        <p:spPr>
          <a:xfrm>
            <a:off x="2064161" y="2018807"/>
            <a:ext cx="1171608" cy="2450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tx1"/>
                </a:solidFill>
                <a:latin typeface="+mj-lt"/>
              </a:rPr>
              <a:t>AI </a:t>
            </a:r>
            <a:r>
              <a:rPr lang="ko-KR" altLang="en-US" sz="800" b="1">
                <a:solidFill>
                  <a:schemeClr val="tx1"/>
                </a:solidFill>
                <a:latin typeface="+mj-lt"/>
              </a:rPr>
              <a:t>학습진단</a:t>
            </a:r>
            <a:endParaRPr lang="en-US" altLang="ko-KR" sz="8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8" name="직사각형 72">
            <a:extLst>
              <a:ext uri="{FF2B5EF4-FFF2-40B4-BE49-F238E27FC236}">
                <a16:creationId xmlns:a16="http://schemas.microsoft.com/office/drawing/2014/main" id="{18F8FB3D-D6E1-AD3F-150C-0404AF7ADE01}"/>
              </a:ext>
            </a:extLst>
          </p:cNvPr>
          <p:cNvSpPr/>
          <p:nvPr/>
        </p:nvSpPr>
        <p:spPr>
          <a:xfrm>
            <a:off x="470819" y="2339156"/>
            <a:ext cx="1212732" cy="2450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나의 수업</a:t>
            </a:r>
          </a:p>
        </p:txBody>
      </p:sp>
      <p:sp>
        <p:nvSpPr>
          <p:cNvPr id="169" name="직사각형 44">
            <a:extLst>
              <a:ext uri="{FF2B5EF4-FFF2-40B4-BE49-F238E27FC236}">
                <a16:creationId xmlns:a16="http://schemas.microsoft.com/office/drawing/2014/main" id="{C0751D54-AF5A-587C-6CFE-02F61DD454D3}"/>
              </a:ext>
            </a:extLst>
          </p:cNvPr>
          <p:cNvSpPr/>
          <p:nvPr/>
        </p:nvSpPr>
        <p:spPr>
          <a:xfrm>
            <a:off x="3659241" y="2374181"/>
            <a:ext cx="1171608" cy="2450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영상</a:t>
            </a:r>
          </a:p>
        </p:txBody>
      </p:sp>
      <p:grpSp>
        <p:nvGrpSpPr>
          <p:cNvPr id="170" name="Group 144">
            <a:extLst>
              <a:ext uri="{FF2B5EF4-FFF2-40B4-BE49-F238E27FC236}">
                <a16:creationId xmlns:a16="http://schemas.microsoft.com/office/drawing/2014/main" id="{A23AD095-16E5-21A0-02EC-14122AFB24AB}"/>
              </a:ext>
            </a:extLst>
          </p:cNvPr>
          <p:cNvGrpSpPr/>
          <p:nvPr/>
        </p:nvGrpSpPr>
        <p:grpSpPr>
          <a:xfrm>
            <a:off x="1478357" y="734418"/>
            <a:ext cx="1171608" cy="566787"/>
            <a:chOff x="1923038" y="850198"/>
            <a:chExt cx="1171608" cy="566787"/>
          </a:xfrm>
        </p:grpSpPr>
        <p:sp>
          <p:nvSpPr>
            <p:cNvPr id="171" name="직사각형 78">
              <a:extLst>
                <a:ext uri="{FF2B5EF4-FFF2-40B4-BE49-F238E27FC236}">
                  <a16:creationId xmlns:a16="http://schemas.microsoft.com/office/drawing/2014/main" id="{6CCAC801-81F7-3F41-8038-2E2A2806E74A}"/>
                </a:ext>
              </a:extLst>
            </p:cNvPr>
            <p:cNvSpPr/>
            <p:nvPr/>
          </p:nvSpPr>
          <p:spPr>
            <a:xfrm>
              <a:off x="1923038" y="850198"/>
              <a:ext cx="1171608" cy="256758"/>
            </a:xfrm>
            <a:prstGeom prst="rect">
              <a:avLst/>
            </a:prstGeom>
            <a:solidFill>
              <a:schemeClr val="accent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b="1">
                  <a:solidFill>
                    <a:schemeClr val="tx1"/>
                  </a:solidFill>
                  <a:latin typeface="+mj-lt"/>
                </a:rPr>
                <a:t>로그인</a:t>
              </a:r>
              <a:r>
                <a:rPr lang="en-US" altLang="ko-KR" sz="800" b="1">
                  <a:solidFill>
                    <a:schemeClr val="tx1"/>
                  </a:solidFill>
                  <a:latin typeface="+mj-lt"/>
                </a:rPr>
                <a:t>/</a:t>
              </a:r>
              <a:r>
                <a:rPr lang="ko-KR" altLang="en-US" sz="800" b="1" err="1">
                  <a:solidFill>
                    <a:schemeClr val="tx1"/>
                  </a:solidFill>
                  <a:latin typeface="+mj-lt"/>
                </a:rPr>
                <a:t>인트로</a:t>
              </a:r>
              <a:endParaRPr lang="ko-KR" altLang="en-US" sz="800" b="1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72" name="직사각형 78">
              <a:extLst>
                <a:ext uri="{FF2B5EF4-FFF2-40B4-BE49-F238E27FC236}">
                  <a16:creationId xmlns:a16="http://schemas.microsoft.com/office/drawing/2014/main" id="{3DC7A646-3299-46B2-5832-A0928FBCF021}"/>
                </a:ext>
              </a:extLst>
            </p:cNvPr>
            <p:cNvSpPr/>
            <p:nvPr/>
          </p:nvSpPr>
          <p:spPr>
            <a:xfrm>
              <a:off x="1923038" y="1160227"/>
              <a:ext cx="1171608" cy="256758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b="1" dirty="0">
                  <a:solidFill>
                    <a:schemeClr val="tx1"/>
                  </a:solidFill>
                  <a:latin typeface="+mj-lt"/>
                </a:rPr>
                <a:t>회원가입</a:t>
              </a:r>
            </a:p>
          </p:txBody>
        </p:sp>
      </p:grpSp>
      <p:cxnSp>
        <p:nvCxnSpPr>
          <p:cNvPr id="173" name="Elbow Connector 129">
            <a:extLst>
              <a:ext uri="{FF2B5EF4-FFF2-40B4-BE49-F238E27FC236}">
                <a16:creationId xmlns:a16="http://schemas.microsoft.com/office/drawing/2014/main" id="{7C6A83E8-8EDA-52E4-C25C-EF9AD8E073ED}"/>
              </a:ext>
            </a:extLst>
          </p:cNvPr>
          <p:cNvCxnSpPr>
            <a:cxnSpLocks/>
            <a:stCxn id="134" idx="0"/>
            <a:endCxn id="135" idx="0"/>
          </p:cNvCxnSpPr>
          <p:nvPr/>
        </p:nvCxnSpPr>
        <p:spPr>
          <a:xfrm rot="5400000" flipH="1" flipV="1">
            <a:off x="3488087" y="-822528"/>
            <a:ext cx="12700" cy="4828241"/>
          </a:xfrm>
          <a:prstGeom prst="bentConnector3">
            <a:avLst>
              <a:gd name="adj1" fmla="val 1800000"/>
            </a:avLst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직선 연결선 140">
            <a:extLst>
              <a:ext uri="{FF2B5EF4-FFF2-40B4-BE49-F238E27FC236}">
                <a16:creationId xmlns:a16="http://schemas.microsoft.com/office/drawing/2014/main" id="{E8ECBF19-B26D-C8CE-39BA-7055D189F7FA}"/>
              </a:ext>
            </a:extLst>
          </p:cNvPr>
          <p:cNvCxnSpPr>
            <a:cxnSpLocks/>
          </p:cNvCxnSpPr>
          <p:nvPr/>
        </p:nvCxnSpPr>
        <p:spPr>
          <a:xfrm flipH="1">
            <a:off x="2648227" y="1836646"/>
            <a:ext cx="3476" cy="182161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직선 연결선 140">
            <a:extLst>
              <a:ext uri="{FF2B5EF4-FFF2-40B4-BE49-F238E27FC236}">
                <a16:creationId xmlns:a16="http://schemas.microsoft.com/office/drawing/2014/main" id="{80EE05FF-59B1-2C0B-38D9-549455BE36C5}"/>
              </a:ext>
            </a:extLst>
          </p:cNvPr>
          <p:cNvCxnSpPr>
            <a:cxnSpLocks/>
            <a:stCxn id="133" idx="2"/>
          </p:cNvCxnSpPr>
          <p:nvPr/>
        </p:nvCxnSpPr>
        <p:spPr>
          <a:xfrm>
            <a:off x="3482547" y="979473"/>
            <a:ext cx="0" cy="385777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직사각형 21">
            <a:extLst>
              <a:ext uri="{FF2B5EF4-FFF2-40B4-BE49-F238E27FC236}">
                <a16:creationId xmlns:a16="http://schemas.microsoft.com/office/drawing/2014/main" id="{662415F3-CAB8-869D-F4E1-CD2CF431B438}"/>
              </a:ext>
            </a:extLst>
          </p:cNvPr>
          <p:cNvSpPr/>
          <p:nvPr/>
        </p:nvSpPr>
        <p:spPr>
          <a:xfrm>
            <a:off x="6937596" y="2679347"/>
            <a:ext cx="1171608" cy="245054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dirty="0">
                <a:solidFill>
                  <a:schemeClr val="tx1"/>
                </a:solidFill>
                <a:latin typeface="+mj-lt"/>
              </a:rPr>
              <a:t>나의 이력</a:t>
            </a:r>
          </a:p>
        </p:txBody>
      </p:sp>
      <p:sp>
        <p:nvSpPr>
          <p:cNvPr id="177" name="직사각형 47">
            <a:extLst>
              <a:ext uri="{FF2B5EF4-FFF2-40B4-BE49-F238E27FC236}">
                <a16:creationId xmlns:a16="http://schemas.microsoft.com/office/drawing/2014/main" id="{C938129E-AF42-F50E-F910-03981144110E}"/>
              </a:ext>
            </a:extLst>
          </p:cNvPr>
          <p:cNvSpPr/>
          <p:nvPr/>
        </p:nvSpPr>
        <p:spPr>
          <a:xfrm>
            <a:off x="3659241" y="3440304"/>
            <a:ext cx="1171608" cy="2450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dirty="0">
                <a:solidFill>
                  <a:schemeClr val="tx1"/>
                </a:solidFill>
                <a:latin typeface="+mj-lt"/>
              </a:rPr>
              <a:t>실감형</a:t>
            </a:r>
          </a:p>
        </p:txBody>
      </p:sp>
      <p:cxnSp>
        <p:nvCxnSpPr>
          <p:cNvPr id="178" name="직선 연결선 140">
            <a:extLst>
              <a:ext uri="{FF2B5EF4-FFF2-40B4-BE49-F238E27FC236}">
                <a16:creationId xmlns:a16="http://schemas.microsoft.com/office/drawing/2014/main" id="{A6C5506C-FA68-1A6D-DA7E-96E5705F99DD}"/>
              </a:ext>
            </a:extLst>
          </p:cNvPr>
          <p:cNvCxnSpPr>
            <a:cxnSpLocks/>
            <a:stCxn id="133" idx="3"/>
          </p:cNvCxnSpPr>
          <p:nvPr/>
        </p:nvCxnSpPr>
        <p:spPr>
          <a:xfrm>
            <a:off x="4068351" y="856946"/>
            <a:ext cx="1441845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직사각형 47">
            <a:extLst>
              <a:ext uri="{FF2B5EF4-FFF2-40B4-BE49-F238E27FC236}">
                <a16:creationId xmlns:a16="http://schemas.microsoft.com/office/drawing/2014/main" id="{C3F289C7-F07C-BC9E-6C97-B9E662C6A1D5}"/>
              </a:ext>
            </a:extLst>
          </p:cNvPr>
          <p:cNvSpPr/>
          <p:nvPr/>
        </p:nvSpPr>
        <p:spPr>
          <a:xfrm>
            <a:off x="3659241" y="3793127"/>
            <a:ext cx="1171608" cy="2450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내 콘텐츠</a:t>
            </a:r>
          </a:p>
        </p:txBody>
      </p:sp>
      <p:sp>
        <p:nvSpPr>
          <p:cNvPr id="180" name="직사각형 72">
            <a:extLst>
              <a:ext uri="{FF2B5EF4-FFF2-40B4-BE49-F238E27FC236}">
                <a16:creationId xmlns:a16="http://schemas.microsoft.com/office/drawing/2014/main" id="{4B4DC89A-6813-C578-D32B-EFFEB0B78E83}"/>
              </a:ext>
            </a:extLst>
          </p:cNvPr>
          <p:cNvSpPr/>
          <p:nvPr/>
        </p:nvSpPr>
        <p:spPr>
          <a:xfrm>
            <a:off x="464383" y="2019771"/>
            <a:ext cx="1212732" cy="2450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dirty="0">
                <a:solidFill>
                  <a:schemeClr val="tx1"/>
                </a:solidFill>
                <a:latin typeface="+mj-lt"/>
              </a:rPr>
              <a:t>나의 교실</a:t>
            </a:r>
          </a:p>
        </p:txBody>
      </p:sp>
      <p:sp>
        <p:nvSpPr>
          <p:cNvPr id="181" name="직사각형 162">
            <a:extLst>
              <a:ext uri="{FF2B5EF4-FFF2-40B4-BE49-F238E27FC236}">
                <a16:creationId xmlns:a16="http://schemas.microsoft.com/office/drawing/2014/main" id="{EBF72D0C-D462-A983-0572-C3FB49D1A00F}"/>
              </a:ext>
            </a:extLst>
          </p:cNvPr>
          <p:cNvSpPr/>
          <p:nvPr/>
        </p:nvSpPr>
        <p:spPr>
          <a:xfrm>
            <a:off x="5510196" y="746122"/>
            <a:ext cx="1171608" cy="24505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AI 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디지털 교과서</a:t>
            </a:r>
          </a:p>
        </p:txBody>
      </p:sp>
      <p:sp>
        <p:nvSpPr>
          <p:cNvPr id="182" name="직사각형 162">
            <a:extLst>
              <a:ext uri="{FF2B5EF4-FFF2-40B4-BE49-F238E27FC236}">
                <a16:creationId xmlns:a16="http://schemas.microsoft.com/office/drawing/2014/main" id="{9B8D0896-994D-1140-B504-29F9F681BAB6}"/>
              </a:ext>
            </a:extLst>
          </p:cNvPr>
          <p:cNvSpPr/>
          <p:nvPr/>
        </p:nvSpPr>
        <p:spPr>
          <a:xfrm>
            <a:off x="4245045" y="734418"/>
            <a:ext cx="1171608" cy="24505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할일</a:t>
            </a:r>
          </a:p>
        </p:txBody>
      </p:sp>
    </p:spTree>
    <p:extLst>
      <p:ext uri="{BB962C8B-B14F-4D97-AF65-F5344CB8AC3E}">
        <p14:creationId xmlns:p14="http://schemas.microsoft.com/office/powerpoint/2010/main" val="18527087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93">
            <a:extLst>
              <a:ext uri="{FF2B5EF4-FFF2-40B4-BE49-F238E27FC236}">
                <a16:creationId xmlns:a16="http://schemas.microsoft.com/office/drawing/2014/main" id="{3555A098-A5CE-C232-2457-1F394F077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메뉴구성안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0AAA4DF7-8360-B5B3-B777-02CA7BC074F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x-none"/>
              <a:t>담임교사</a:t>
            </a:r>
          </a:p>
        </p:txBody>
      </p:sp>
      <p:cxnSp>
        <p:nvCxnSpPr>
          <p:cNvPr id="3" name="직선 연결선 140">
            <a:extLst>
              <a:ext uri="{FF2B5EF4-FFF2-40B4-BE49-F238E27FC236}">
                <a16:creationId xmlns:a16="http://schemas.microsoft.com/office/drawing/2014/main" id="{292FF42F-6D46-7535-81EF-48DE0DABA1CF}"/>
              </a:ext>
            </a:extLst>
          </p:cNvPr>
          <p:cNvCxnSpPr>
            <a:cxnSpLocks/>
            <a:stCxn id="27" idx="3"/>
            <a:endCxn id="101" idx="1"/>
          </p:cNvCxnSpPr>
          <p:nvPr/>
        </p:nvCxnSpPr>
        <p:spPr>
          <a:xfrm>
            <a:off x="4068351" y="856946"/>
            <a:ext cx="1441845" cy="11703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26">
            <a:extLst>
              <a:ext uri="{FF2B5EF4-FFF2-40B4-BE49-F238E27FC236}">
                <a16:creationId xmlns:a16="http://schemas.microsoft.com/office/drawing/2014/main" id="{FFF17081-79A1-8118-3540-843A896C8C25}"/>
              </a:ext>
            </a:extLst>
          </p:cNvPr>
          <p:cNvGrpSpPr/>
          <p:nvPr/>
        </p:nvGrpSpPr>
        <p:grpSpPr>
          <a:xfrm>
            <a:off x="11330419" y="5297461"/>
            <a:ext cx="764106" cy="1429210"/>
            <a:chOff x="9305359" y="4712103"/>
            <a:chExt cx="1174211" cy="1899602"/>
          </a:xfrm>
        </p:grpSpPr>
        <p:sp>
          <p:nvSpPr>
            <p:cNvPr id="6" name="직사각형 37">
              <a:extLst>
                <a:ext uri="{FF2B5EF4-FFF2-40B4-BE49-F238E27FC236}">
                  <a16:creationId xmlns:a16="http://schemas.microsoft.com/office/drawing/2014/main" id="{D0FDD9A9-BBCA-F061-939B-FA8D8A3149ED}"/>
                </a:ext>
              </a:extLst>
            </p:cNvPr>
            <p:cNvSpPr/>
            <p:nvPr/>
          </p:nvSpPr>
          <p:spPr>
            <a:xfrm>
              <a:off x="9305359" y="6366651"/>
              <a:ext cx="1171608" cy="24505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65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포함 내용 상세</a:t>
              </a:r>
            </a:p>
          </p:txBody>
        </p:sp>
        <p:sp>
          <p:nvSpPr>
            <p:cNvPr id="8" name="직사각형 10">
              <a:extLst>
                <a:ext uri="{FF2B5EF4-FFF2-40B4-BE49-F238E27FC236}">
                  <a16:creationId xmlns:a16="http://schemas.microsoft.com/office/drawing/2014/main" id="{AC5C8198-36A6-328D-44DB-C900E03A112A}"/>
                </a:ext>
              </a:extLst>
            </p:cNvPr>
            <p:cNvSpPr/>
            <p:nvPr/>
          </p:nvSpPr>
          <p:spPr>
            <a:xfrm>
              <a:off x="9307962" y="5380952"/>
              <a:ext cx="1171608" cy="245054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50" b="1">
                  <a:solidFill>
                    <a:schemeClr val="bg1"/>
                  </a:solidFill>
                  <a:latin typeface="+mj-lt"/>
                </a:rPr>
                <a:t>GNB</a:t>
              </a:r>
            </a:p>
          </p:txBody>
        </p:sp>
        <p:sp>
          <p:nvSpPr>
            <p:cNvPr id="9" name="직사각형 55">
              <a:extLst>
                <a:ext uri="{FF2B5EF4-FFF2-40B4-BE49-F238E27FC236}">
                  <a16:creationId xmlns:a16="http://schemas.microsoft.com/office/drawing/2014/main" id="{7FEFF3C5-0C66-E35F-5C44-B3777078D446}"/>
                </a:ext>
              </a:extLst>
            </p:cNvPr>
            <p:cNvSpPr/>
            <p:nvPr/>
          </p:nvSpPr>
          <p:spPr>
            <a:xfrm>
              <a:off x="9307962" y="5716727"/>
              <a:ext cx="1171608" cy="2450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50" b="1">
                  <a:solidFill>
                    <a:schemeClr val="tx1"/>
                  </a:solidFill>
                  <a:latin typeface="+mj-lt"/>
                </a:rPr>
                <a:t>1-depth</a:t>
              </a:r>
            </a:p>
          </p:txBody>
        </p:sp>
        <p:sp>
          <p:nvSpPr>
            <p:cNvPr id="15" name="직사각형 147">
              <a:extLst>
                <a:ext uri="{FF2B5EF4-FFF2-40B4-BE49-F238E27FC236}">
                  <a16:creationId xmlns:a16="http://schemas.microsoft.com/office/drawing/2014/main" id="{E67A863C-896C-EB78-D33C-7BE4948730E6}"/>
                </a:ext>
              </a:extLst>
            </p:cNvPr>
            <p:cNvSpPr/>
            <p:nvPr/>
          </p:nvSpPr>
          <p:spPr>
            <a:xfrm>
              <a:off x="9305359" y="6030876"/>
              <a:ext cx="1171608" cy="24505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50" b="1">
                  <a:solidFill>
                    <a:schemeClr val="tx1"/>
                  </a:solidFill>
                  <a:latin typeface="+mj-lt"/>
                </a:rPr>
                <a:t>2-depth</a:t>
              </a:r>
              <a:endParaRPr lang="ko-KR" altLang="en-US" sz="650" b="1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6" name="직사각형 10">
              <a:extLst>
                <a:ext uri="{FF2B5EF4-FFF2-40B4-BE49-F238E27FC236}">
                  <a16:creationId xmlns:a16="http://schemas.microsoft.com/office/drawing/2014/main" id="{DA39CC52-D118-782B-B8EB-717B9BC61827}"/>
                </a:ext>
              </a:extLst>
            </p:cNvPr>
            <p:cNvSpPr/>
            <p:nvPr/>
          </p:nvSpPr>
          <p:spPr>
            <a:xfrm>
              <a:off x="9305359" y="5037065"/>
              <a:ext cx="1171608" cy="2450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50" b="1">
                  <a:solidFill>
                    <a:schemeClr val="bg1"/>
                  </a:solidFill>
                  <a:latin typeface="+mj-lt"/>
                </a:rPr>
                <a:t>GNB</a:t>
              </a: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BAF40D64-8C21-5305-1589-039E669A68E4}"/>
                </a:ext>
              </a:extLst>
            </p:cNvPr>
            <p:cNvSpPr/>
            <p:nvPr/>
          </p:nvSpPr>
          <p:spPr>
            <a:xfrm>
              <a:off x="9305359" y="4712103"/>
              <a:ext cx="1171608" cy="245054"/>
            </a:xfrm>
            <a:prstGeom prst="rect">
              <a:avLst/>
            </a:prstGeom>
            <a:solidFill>
              <a:srgbClr val="00206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650" b="1" err="1">
                  <a:solidFill>
                    <a:schemeClr val="bg1"/>
                  </a:solidFill>
                  <a:latin typeface="+mj-lt"/>
                </a:rPr>
                <a:t>플로팅</a:t>
              </a:r>
              <a:r>
                <a:rPr lang="ko-KR" altLang="en-US" sz="650" b="1">
                  <a:solidFill>
                    <a:schemeClr val="bg1"/>
                  </a:solidFill>
                  <a:latin typeface="+mj-lt"/>
                </a:rPr>
                <a:t> 영역</a:t>
              </a:r>
              <a:endParaRPr lang="en-US" altLang="ko-KR" sz="650" b="1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18" name="직선 연결선 140">
            <a:extLst>
              <a:ext uri="{FF2B5EF4-FFF2-40B4-BE49-F238E27FC236}">
                <a16:creationId xmlns:a16="http://schemas.microsoft.com/office/drawing/2014/main" id="{4DDD936F-252E-9D7D-9787-DACAD74F1A74}"/>
              </a:ext>
            </a:extLst>
          </p:cNvPr>
          <p:cNvCxnSpPr>
            <a:cxnSpLocks/>
            <a:stCxn id="29" idx="2"/>
            <a:endCxn id="50" idx="0"/>
          </p:cNvCxnSpPr>
          <p:nvPr/>
        </p:nvCxnSpPr>
        <p:spPr>
          <a:xfrm>
            <a:off x="5902208" y="1836646"/>
            <a:ext cx="0" cy="89535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40">
            <a:extLst>
              <a:ext uri="{FF2B5EF4-FFF2-40B4-BE49-F238E27FC236}">
                <a16:creationId xmlns:a16="http://schemas.microsoft.com/office/drawing/2014/main" id="{1050CC30-BA2C-26F6-9804-2AE1B3D8486D}"/>
              </a:ext>
            </a:extLst>
          </p:cNvPr>
          <p:cNvCxnSpPr>
            <a:cxnSpLocks/>
            <a:stCxn id="31" idx="2"/>
            <a:endCxn id="100" idx="0"/>
          </p:cNvCxnSpPr>
          <p:nvPr/>
        </p:nvCxnSpPr>
        <p:spPr>
          <a:xfrm>
            <a:off x="4245045" y="1836646"/>
            <a:ext cx="0" cy="1907325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140">
            <a:extLst>
              <a:ext uri="{FF2B5EF4-FFF2-40B4-BE49-F238E27FC236}">
                <a16:creationId xmlns:a16="http://schemas.microsoft.com/office/drawing/2014/main" id="{DE48AA82-88CE-5303-187F-4B6C3706FBB0}"/>
              </a:ext>
            </a:extLst>
          </p:cNvPr>
          <p:cNvCxnSpPr>
            <a:cxnSpLocks/>
            <a:stCxn id="28" idx="2"/>
            <a:endCxn id="67" idx="0"/>
          </p:cNvCxnSpPr>
          <p:nvPr/>
        </p:nvCxnSpPr>
        <p:spPr>
          <a:xfrm>
            <a:off x="1086677" y="1836646"/>
            <a:ext cx="2" cy="1784798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69FE73F7-96D3-097F-5B34-FC36EC55DDC7}"/>
              </a:ext>
            </a:extLst>
          </p:cNvPr>
          <p:cNvSpPr/>
          <p:nvPr/>
        </p:nvSpPr>
        <p:spPr>
          <a:xfrm>
            <a:off x="2896743" y="734418"/>
            <a:ext cx="1171608" cy="245055"/>
          </a:xfrm>
          <a:prstGeom prst="rect">
            <a:avLst/>
          </a:prstGeom>
          <a:solidFill>
            <a:srgbClr val="F1902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tx1"/>
                </a:solidFill>
                <a:latin typeface="+mj-lt"/>
              </a:rPr>
              <a:t>Main(</a:t>
            </a:r>
            <a:r>
              <a:rPr lang="ko-KR" altLang="en-US" sz="800" b="1">
                <a:solidFill>
                  <a:schemeClr val="tx1"/>
                </a:solidFill>
                <a:latin typeface="+mj-lt"/>
              </a:rPr>
              <a:t>포털</a:t>
            </a:r>
            <a:r>
              <a:rPr lang="en-US" altLang="ko-KR" sz="800" b="1">
                <a:solidFill>
                  <a:schemeClr val="tx1"/>
                </a:solidFill>
                <a:latin typeface="+mj-lt"/>
              </a:rPr>
              <a:t>)</a:t>
            </a:r>
            <a:endParaRPr lang="ko-KR" altLang="en-US" sz="8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36B711DF-ACCE-13BA-5249-D3A8550F2AA0}"/>
              </a:ext>
            </a:extLst>
          </p:cNvPr>
          <p:cNvSpPr/>
          <p:nvPr/>
        </p:nvSpPr>
        <p:spPr>
          <a:xfrm>
            <a:off x="464383" y="1591592"/>
            <a:ext cx="1244588" cy="245054"/>
          </a:xfrm>
          <a:prstGeom prst="rect">
            <a:avLst/>
          </a:prstGeom>
          <a:solidFill>
            <a:srgbClr val="F1902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나의 학교  </a:t>
            </a:r>
            <a:endParaRPr lang="en-US" altLang="ko-KR" sz="8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51114AAD-A7F3-9D90-3EA2-54C14F7F39E6}"/>
              </a:ext>
            </a:extLst>
          </p:cNvPr>
          <p:cNvSpPr/>
          <p:nvPr/>
        </p:nvSpPr>
        <p:spPr>
          <a:xfrm>
            <a:off x="5316404" y="1591592"/>
            <a:ext cx="1171608" cy="245054"/>
          </a:xfrm>
          <a:prstGeom prst="rect">
            <a:avLst/>
          </a:prstGeom>
          <a:solidFill>
            <a:srgbClr val="F1902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tx1"/>
                </a:solidFill>
                <a:latin typeface="+mj-lt"/>
              </a:rPr>
              <a:t>AI </a:t>
            </a:r>
            <a:r>
              <a:rPr lang="ko-KR" altLang="en-US" sz="800" b="1">
                <a:solidFill>
                  <a:schemeClr val="tx1"/>
                </a:solidFill>
                <a:latin typeface="+mj-lt"/>
              </a:rPr>
              <a:t> 리포트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DDB0512-C3A9-9108-BD16-7ECA7AF3FB5E}"/>
              </a:ext>
            </a:extLst>
          </p:cNvPr>
          <p:cNvSpPr/>
          <p:nvPr/>
        </p:nvSpPr>
        <p:spPr>
          <a:xfrm>
            <a:off x="3659241" y="1591592"/>
            <a:ext cx="1171608" cy="245054"/>
          </a:xfrm>
          <a:prstGeom prst="rect">
            <a:avLst/>
          </a:prstGeom>
          <a:solidFill>
            <a:srgbClr val="F1902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학습 콘텐츠</a:t>
            </a:r>
          </a:p>
        </p:txBody>
      </p:sp>
      <p:sp>
        <p:nvSpPr>
          <p:cNvPr id="50" name="직사각형 33">
            <a:extLst>
              <a:ext uri="{FF2B5EF4-FFF2-40B4-BE49-F238E27FC236}">
                <a16:creationId xmlns:a16="http://schemas.microsoft.com/office/drawing/2014/main" id="{827F83E4-96C7-F12D-3B04-CF78D940FF4B}"/>
              </a:ext>
            </a:extLst>
          </p:cNvPr>
          <p:cNvSpPr/>
          <p:nvPr/>
        </p:nvSpPr>
        <p:spPr>
          <a:xfrm>
            <a:off x="5316404" y="2731996"/>
            <a:ext cx="1171608" cy="2450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종합 리포트</a:t>
            </a:r>
          </a:p>
        </p:txBody>
      </p:sp>
      <p:sp>
        <p:nvSpPr>
          <p:cNvPr id="52" name="직사각형 71">
            <a:extLst>
              <a:ext uri="{FF2B5EF4-FFF2-40B4-BE49-F238E27FC236}">
                <a16:creationId xmlns:a16="http://schemas.microsoft.com/office/drawing/2014/main" id="{BF2C7697-6F45-F441-F55C-1622EB87BC2A}"/>
              </a:ext>
            </a:extLst>
          </p:cNvPr>
          <p:cNvSpPr/>
          <p:nvPr/>
        </p:nvSpPr>
        <p:spPr>
          <a:xfrm>
            <a:off x="5316404" y="2018807"/>
            <a:ext cx="1171608" cy="2450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dirty="0">
                <a:solidFill>
                  <a:schemeClr val="tx1"/>
                </a:solidFill>
                <a:latin typeface="+mj-lt"/>
              </a:rPr>
              <a:t>과목 리포트</a:t>
            </a:r>
          </a:p>
        </p:txBody>
      </p:sp>
      <p:sp>
        <p:nvSpPr>
          <p:cNvPr id="53" name="직사각형 73">
            <a:extLst>
              <a:ext uri="{FF2B5EF4-FFF2-40B4-BE49-F238E27FC236}">
                <a16:creationId xmlns:a16="http://schemas.microsoft.com/office/drawing/2014/main" id="{B97A8461-F224-E6B1-6514-4061F6729105}"/>
              </a:ext>
            </a:extLst>
          </p:cNvPr>
          <p:cNvSpPr/>
          <p:nvPr/>
        </p:nvSpPr>
        <p:spPr>
          <a:xfrm>
            <a:off x="5316404" y="2389624"/>
            <a:ext cx="1171608" cy="2450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dirty="0">
                <a:solidFill>
                  <a:schemeClr val="tx1"/>
                </a:solidFill>
                <a:latin typeface="+mj-lt"/>
              </a:rPr>
              <a:t>학생 리포트</a:t>
            </a:r>
          </a:p>
        </p:txBody>
      </p:sp>
      <p:sp>
        <p:nvSpPr>
          <p:cNvPr id="54" name="직사각형 10">
            <a:extLst>
              <a:ext uri="{FF2B5EF4-FFF2-40B4-BE49-F238E27FC236}">
                <a16:creationId xmlns:a16="http://schemas.microsoft.com/office/drawing/2014/main" id="{B9DE5197-DCD2-0F70-BCB2-9412891F0345}"/>
              </a:ext>
            </a:extLst>
          </p:cNvPr>
          <p:cNvSpPr/>
          <p:nvPr/>
        </p:nvSpPr>
        <p:spPr>
          <a:xfrm>
            <a:off x="2064161" y="1591592"/>
            <a:ext cx="1171608" cy="245054"/>
          </a:xfrm>
          <a:prstGeom prst="rect">
            <a:avLst/>
          </a:prstGeom>
          <a:solidFill>
            <a:srgbClr val="F1902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학습 진단</a:t>
            </a:r>
            <a:endParaRPr lang="en-US" altLang="ko-KR" sz="8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직사각형 55">
            <a:extLst>
              <a:ext uri="{FF2B5EF4-FFF2-40B4-BE49-F238E27FC236}">
                <a16:creationId xmlns:a16="http://schemas.microsoft.com/office/drawing/2014/main" id="{7B4FC1FD-C5F6-4E3D-E10E-4A354BC315F1}"/>
              </a:ext>
            </a:extLst>
          </p:cNvPr>
          <p:cNvSpPr/>
          <p:nvPr/>
        </p:nvSpPr>
        <p:spPr>
          <a:xfrm>
            <a:off x="2064161" y="2018807"/>
            <a:ext cx="1171608" cy="2450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tx1"/>
                </a:solidFill>
                <a:latin typeface="+mj-lt"/>
              </a:rPr>
              <a:t>AI </a:t>
            </a:r>
            <a:r>
              <a:rPr lang="ko-KR" altLang="en-US" sz="800" b="1">
                <a:solidFill>
                  <a:schemeClr val="tx1"/>
                </a:solidFill>
                <a:latin typeface="+mj-lt"/>
              </a:rPr>
              <a:t>학습진단</a:t>
            </a:r>
            <a:endParaRPr lang="en-US" altLang="ko-KR" sz="800" b="1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56" name="Group 144">
            <a:extLst>
              <a:ext uri="{FF2B5EF4-FFF2-40B4-BE49-F238E27FC236}">
                <a16:creationId xmlns:a16="http://schemas.microsoft.com/office/drawing/2014/main" id="{84E55E27-D636-B6E8-4767-D1504BD0C7B4}"/>
              </a:ext>
            </a:extLst>
          </p:cNvPr>
          <p:cNvGrpSpPr/>
          <p:nvPr/>
        </p:nvGrpSpPr>
        <p:grpSpPr>
          <a:xfrm>
            <a:off x="1478357" y="734418"/>
            <a:ext cx="1171608" cy="566787"/>
            <a:chOff x="1923038" y="850198"/>
            <a:chExt cx="1171608" cy="566787"/>
          </a:xfrm>
          <a:solidFill>
            <a:srgbClr val="F1902C"/>
          </a:solidFill>
        </p:grpSpPr>
        <p:sp>
          <p:nvSpPr>
            <p:cNvPr id="57" name="직사각형 78">
              <a:extLst>
                <a:ext uri="{FF2B5EF4-FFF2-40B4-BE49-F238E27FC236}">
                  <a16:creationId xmlns:a16="http://schemas.microsoft.com/office/drawing/2014/main" id="{744BDAB0-9EFA-2988-0408-8A71EB3E75CD}"/>
                </a:ext>
              </a:extLst>
            </p:cNvPr>
            <p:cNvSpPr/>
            <p:nvPr/>
          </p:nvSpPr>
          <p:spPr>
            <a:xfrm>
              <a:off x="1923038" y="850198"/>
              <a:ext cx="1171608" cy="256758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b="1">
                  <a:solidFill>
                    <a:schemeClr val="tx1"/>
                  </a:solidFill>
                  <a:latin typeface="+mj-lt"/>
                </a:rPr>
                <a:t>로그인</a:t>
              </a:r>
              <a:r>
                <a:rPr lang="en-US" altLang="ko-KR" sz="800" b="1">
                  <a:solidFill>
                    <a:schemeClr val="tx1"/>
                  </a:solidFill>
                  <a:latin typeface="+mj-lt"/>
                </a:rPr>
                <a:t>/</a:t>
              </a:r>
              <a:r>
                <a:rPr lang="ko-KR" altLang="en-US" sz="800" b="1" err="1">
                  <a:solidFill>
                    <a:schemeClr val="tx1"/>
                  </a:solidFill>
                  <a:latin typeface="+mj-lt"/>
                </a:rPr>
                <a:t>인트로</a:t>
              </a:r>
              <a:endParaRPr lang="ko-KR" altLang="en-US" sz="800" b="1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8" name="직사각형 78">
              <a:extLst>
                <a:ext uri="{FF2B5EF4-FFF2-40B4-BE49-F238E27FC236}">
                  <a16:creationId xmlns:a16="http://schemas.microsoft.com/office/drawing/2014/main" id="{A48E8F74-76CA-B477-BAD8-A3FA3AE34B95}"/>
                </a:ext>
              </a:extLst>
            </p:cNvPr>
            <p:cNvSpPr/>
            <p:nvPr/>
          </p:nvSpPr>
          <p:spPr>
            <a:xfrm>
              <a:off x="1923038" y="1160227"/>
              <a:ext cx="1171608" cy="256758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b="1">
                  <a:solidFill>
                    <a:schemeClr val="tx1"/>
                  </a:solidFill>
                  <a:latin typeface="+mj-lt"/>
                </a:rPr>
                <a:t>회원가입</a:t>
              </a:r>
            </a:p>
          </p:txBody>
        </p:sp>
      </p:grpSp>
      <p:cxnSp>
        <p:nvCxnSpPr>
          <p:cNvPr id="59" name="Elbow Connector 129">
            <a:extLst>
              <a:ext uri="{FF2B5EF4-FFF2-40B4-BE49-F238E27FC236}">
                <a16:creationId xmlns:a16="http://schemas.microsoft.com/office/drawing/2014/main" id="{737C6FA8-C6AC-7E2F-C023-EE27AB6EA92B}"/>
              </a:ext>
            </a:extLst>
          </p:cNvPr>
          <p:cNvCxnSpPr>
            <a:cxnSpLocks/>
            <a:stCxn id="28" idx="0"/>
            <a:endCxn id="29" idx="0"/>
          </p:cNvCxnSpPr>
          <p:nvPr/>
        </p:nvCxnSpPr>
        <p:spPr>
          <a:xfrm rot="5400000" flipH="1" flipV="1">
            <a:off x="3494442" y="-816173"/>
            <a:ext cx="12700" cy="4815531"/>
          </a:xfrm>
          <a:prstGeom prst="bentConnector3">
            <a:avLst>
              <a:gd name="adj1" fmla="val 1800000"/>
            </a:avLst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140">
            <a:extLst>
              <a:ext uri="{FF2B5EF4-FFF2-40B4-BE49-F238E27FC236}">
                <a16:creationId xmlns:a16="http://schemas.microsoft.com/office/drawing/2014/main" id="{9A934416-AABE-1D69-58F1-41CCAF093591}"/>
              </a:ext>
            </a:extLst>
          </p:cNvPr>
          <p:cNvCxnSpPr>
            <a:cxnSpLocks/>
          </p:cNvCxnSpPr>
          <p:nvPr/>
        </p:nvCxnSpPr>
        <p:spPr>
          <a:xfrm flipH="1">
            <a:off x="2648227" y="1836646"/>
            <a:ext cx="3476" cy="182161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140">
            <a:extLst>
              <a:ext uri="{FF2B5EF4-FFF2-40B4-BE49-F238E27FC236}">
                <a16:creationId xmlns:a16="http://schemas.microsoft.com/office/drawing/2014/main" id="{86F5A6AD-1040-B290-A2DF-4CC5CD51A0F3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3482547" y="979473"/>
            <a:ext cx="0" cy="392127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직사각형 55">
            <a:extLst>
              <a:ext uri="{FF2B5EF4-FFF2-40B4-BE49-F238E27FC236}">
                <a16:creationId xmlns:a16="http://schemas.microsoft.com/office/drawing/2014/main" id="{8E22DED8-3B8C-448B-1325-64E4B82A9A41}"/>
              </a:ext>
            </a:extLst>
          </p:cNvPr>
          <p:cNvSpPr/>
          <p:nvPr/>
        </p:nvSpPr>
        <p:spPr>
          <a:xfrm>
            <a:off x="464382" y="2018807"/>
            <a:ext cx="1244589" cy="2450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dirty="0">
                <a:solidFill>
                  <a:schemeClr val="tx1"/>
                </a:solidFill>
                <a:latin typeface="+mj-lt"/>
              </a:rPr>
              <a:t>나의 교실</a:t>
            </a:r>
            <a:endParaRPr lang="en-US" altLang="ko-KR" sz="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" name="직사각형 72">
            <a:extLst>
              <a:ext uri="{FF2B5EF4-FFF2-40B4-BE49-F238E27FC236}">
                <a16:creationId xmlns:a16="http://schemas.microsoft.com/office/drawing/2014/main" id="{122E6F85-1935-4E58-6CDF-3F98526827D4}"/>
              </a:ext>
            </a:extLst>
          </p:cNvPr>
          <p:cNvSpPr/>
          <p:nvPr/>
        </p:nvSpPr>
        <p:spPr>
          <a:xfrm>
            <a:off x="464382" y="3272647"/>
            <a:ext cx="1244595" cy="2450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수업 시간표</a:t>
            </a:r>
          </a:p>
        </p:txBody>
      </p:sp>
      <p:sp>
        <p:nvSpPr>
          <p:cNvPr id="64" name="직사각형 145">
            <a:extLst>
              <a:ext uri="{FF2B5EF4-FFF2-40B4-BE49-F238E27FC236}">
                <a16:creationId xmlns:a16="http://schemas.microsoft.com/office/drawing/2014/main" id="{AC2DCE8E-AB77-857A-826F-4DD6D05C975B}"/>
              </a:ext>
            </a:extLst>
          </p:cNvPr>
          <p:cNvSpPr/>
          <p:nvPr/>
        </p:nvSpPr>
        <p:spPr>
          <a:xfrm>
            <a:off x="464382" y="2964803"/>
            <a:ext cx="1244597" cy="24505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온라인 학교 과목 전체</a:t>
            </a:r>
            <a:endParaRPr lang="ko-KR" altLang="en-US" sz="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5" name="직사각형 147">
            <a:extLst>
              <a:ext uri="{FF2B5EF4-FFF2-40B4-BE49-F238E27FC236}">
                <a16:creationId xmlns:a16="http://schemas.microsoft.com/office/drawing/2014/main" id="{F65D1874-8A7F-7980-1339-CDFA55D1B133}"/>
              </a:ext>
            </a:extLst>
          </p:cNvPr>
          <p:cNvSpPr/>
          <p:nvPr/>
        </p:nvSpPr>
        <p:spPr>
          <a:xfrm>
            <a:off x="464382" y="2667878"/>
            <a:ext cx="1244591" cy="24505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dirty="0">
                <a:solidFill>
                  <a:schemeClr val="tx1"/>
                </a:solidFill>
                <a:latin typeface="+mj-lt"/>
              </a:rPr>
              <a:t>나의 과목</a:t>
            </a:r>
          </a:p>
        </p:txBody>
      </p:sp>
      <p:sp>
        <p:nvSpPr>
          <p:cNvPr id="66" name="직사각형 72">
            <a:extLst>
              <a:ext uri="{FF2B5EF4-FFF2-40B4-BE49-F238E27FC236}">
                <a16:creationId xmlns:a16="http://schemas.microsoft.com/office/drawing/2014/main" id="{FE8051EF-5E55-E7B5-15AF-77A1D358FCF4}"/>
              </a:ext>
            </a:extLst>
          </p:cNvPr>
          <p:cNvSpPr/>
          <p:nvPr/>
        </p:nvSpPr>
        <p:spPr>
          <a:xfrm>
            <a:off x="464383" y="2363614"/>
            <a:ext cx="1244590" cy="2450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나의 수업</a:t>
            </a:r>
          </a:p>
        </p:txBody>
      </p:sp>
      <p:sp>
        <p:nvSpPr>
          <p:cNvPr id="67" name="직사각형 72">
            <a:extLst>
              <a:ext uri="{FF2B5EF4-FFF2-40B4-BE49-F238E27FC236}">
                <a16:creationId xmlns:a16="http://schemas.microsoft.com/office/drawing/2014/main" id="{D23B2318-940E-B5AB-A00D-7001AEBBDF40}"/>
              </a:ext>
            </a:extLst>
          </p:cNvPr>
          <p:cNvSpPr/>
          <p:nvPr/>
        </p:nvSpPr>
        <p:spPr>
          <a:xfrm>
            <a:off x="464382" y="3621444"/>
            <a:ext cx="1244593" cy="2450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우리반 게시판</a:t>
            </a:r>
          </a:p>
        </p:txBody>
      </p:sp>
      <p:sp>
        <p:nvSpPr>
          <p:cNvPr id="68" name="직사각형 44">
            <a:extLst>
              <a:ext uri="{FF2B5EF4-FFF2-40B4-BE49-F238E27FC236}">
                <a16:creationId xmlns:a16="http://schemas.microsoft.com/office/drawing/2014/main" id="{80957004-9299-FFA1-643F-94AA7FEDE456}"/>
              </a:ext>
            </a:extLst>
          </p:cNvPr>
          <p:cNvSpPr/>
          <p:nvPr/>
        </p:nvSpPr>
        <p:spPr>
          <a:xfrm>
            <a:off x="3659241" y="2705250"/>
            <a:ext cx="1171608" cy="2450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교재</a:t>
            </a:r>
          </a:p>
        </p:txBody>
      </p:sp>
      <p:sp>
        <p:nvSpPr>
          <p:cNvPr id="69" name="직사각형 46">
            <a:extLst>
              <a:ext uri="{FF2B5EF4-FFF2-40B4-BE49-F238E27FC236}">
                <a16:creationId xmlns:a16="http://schemas.microsoft.com/office/drawing/2014/main" id="{761AD3AF-3AC6-CA58-0E97-94BEDBE9AFEB}"/>
              </a:ext>
            </a:extLst>
          </p:cNvPr>
          <p:cNvSpPr/>
          <p:nvPr/>
        </p:nvSpPr>
        <p:spPr>
          <a:xfrm>
            <a:off x="3659241" y="2018807"/>
            <a:ext cx="1171608" cy="2450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추천 </a:t>
            </a:r>
            <a:r>
              <a:rPr lang="ko-KR" altLang="en-US" sz="800" b="1" dirty="0">
                <a:solidFill>
                  <a:schemeClr val="tx1"/>
                </a:solidFill>
                <a:latin typeface="+mj-lt"/>
              </a:rPr>
              <a:t>콘텐츠</a:t>
            </a:r>
          </a:p>
        </p:txBody>
      </p:sp>
      <p:sp>
        <p:nvSpPr>
          <p:cNvPr id="70" name="직사각형 47">
            <a:extLst>
              <a:ext uri="{FF2B5EF4-FFF2-40B4-BE49-F238E27FC236}">
                <a16:creationId xmlns:a16="http://schemas.microsoft.com/office/drawing/2014/main" id="{197A5DA5-306E-30A5-DD96-EB18B4445A42}"/>
              </a:ext>
            </a:extLst>
          </p:cNvPr>
          <p:cNvSpPr/>
          <p:nvPr/>
        </p:nvSpPr>
        <p:spPr>
          <a:xfrm>
            <a:off x="3659241" y="3050652"/>
            <a:ext cx="1171608" cy="2450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문항</a:t>
            </a:r>
          </a:p>
        </p:txBody>
      </p:sp>
      <p:sp>
        <p:nvSpPr>
          <p:cNvPr id="71" name="직사각형 44">
            <a:extLst>
              <a:ext uri="{FF2B5EF4-FFF2-40B4-BE49-F238E27FC236}">
                <a16:creationId xmlns:a16="http://schemas.microsoft.com/office/drawing/2014/main" id="{6FFA5577-7959-BAFE-88F1-774B61850E82}"/>
              </a:ext>
            </a:extLst>
          </p:cNvPr>
          <p:cNvSpPr/>
          <p:nvPr/>
        </p:nvSpPr>
        <p:spPr>
          <a:xfrm>
            <a:off x="3659241" y="2363614"/>
            <a:ext cx="1171608" cy="2450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영상</a:t>
            </a:r>
          </a:p>
        </p:txBody>
      </p:sp>
      <p:sp>
        <p:nvSpPr>
          <p:cNvPr id="78" name="직사각형 47">
            <a:extLst>
              <a:ext uri="{FF2B5EF4-FFF2-40B4-BE49-F238E27FC236}">
                <a16:creationId xmlns:a16="http://schemas.microsoft.com/office/drawing/2014/main" id="{39D36F1C-60B4-38D9-99B8-749BCB3673FA}"/>
              </a:ext>
            </a:extLst>
          </p:cNvPr>
          <p:cNvSpPr/>
          <p:nvPr/>
        </p:nvSpPr>
        <p:spPr>
          <a:xfrm>
            <a:off x="3659241" y="3396054"/>
            <a:ext cx="1171608" cy="2450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dirty="0">
                <a:solidFill>
                  <a:schemeClr val="tx1"/>
                </a:solidFill>
                <a:latin typeface="+mj-lt"/>
              </a:rPr>
              <a:t>실감형</a:t>
            </a:r>
          </a:p>
        </p:txBody>
      </p:sp>
      <p:cxnSp>
        <p:nvCxnSpPr>
          <p:cNvPr id="79" name="직선 연결선 142">
            <a:extLst>
              <a:ext uri="{FF2B5EF4-FFF2-40B4-BE49-F238E27FC236}">
                <a16:creationId xmlns:a16="http://schemas.microsoft.com/office/drawing/2014/main" id="{30057DA8-3659-8A16-DD91-5C18FD0DE69D}"/>
              </a:ext>
            </a:extLst>
          </p:cNvPr>
          <p:cNvCxnSpPr>
            <a:cxnSpLocks/>
            <a:stCxn id="88" idx="2"/>
            <a:endCxn id="82" idx="0"/>
          </p:cNvCxnSpPr>
          <p:nvPr/>
        </p:nvCxnSpPr>
        <p:spPr>
          <a:xfrm>
            <a:off x="8832132" y="1834147"/>
            <a:ext cx="13553" cy="920309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140">
            <a:extLst>
              <a:ext uri="{FF2B5EF4-FFF2-40B4-BE49-F238E27FC236}">
                <a16:creationId xmlns:a16="http://schemas.microsoft.com/office/drawing/2014/main" id="{C7D7754A-EED6-0DC3-403F-A20BD5B9222C}"/>
              </a:ext>
            </a:extLst>
          </p:cNvPr>
          <p:cNvCxnSpPr>
            <a:cxnSpLocks/>
            <a:stCxn id="87" idx="2"/>
            <a:endCxn id="85" idx="0"/>
          </p:cNvCxnSpPr>
          <p:nvPr/>
        </p:nvCxnSpPr>
        <p:spPr>
          <a:xfrm>
            <a:off x="7500248" y="1831731"/>
            <a:ext cx="19056" cy="1259905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직사각형 17">
            <a:extLst>
              <a:ext uri="{FF2B5EF4-FFF2-40B4-BE49-F238E27FC236}">
                <a16:creationId xmlns:a16="http://schemas.microsoft.com/office/drawing/2014/main" id="{E751FD26-812A-EC1F-D051-2A197289378F}"/>
              </a:ext>
            </a:extLst>
          </p:cNvPr>
          <p:cNvSpPr/>
          <p:nvPr/>
        </p:nvSpPr>
        <p:spPr>
          <a:xfrm>
            <a:off x="8259881" y="2018807"/>
            <a:ext cx="1171608" cy="245054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고객센터</a:t>
            </a:r>
          </a:p>
        </p:txBody>
      </p:sp>
      <p:sp>
        <p:nvSpPr>
          <p:cNvPr id="82" name="직사각형 18">
            <a:extLst>
              <a:ext uri="{FF2B5EF4-FFF2-40B4-BE49-F238E27FC236}">
                <a16:creationId xmlns:a16="http://schemas.microsoft.com/office/drawing/2014/main" id="{6E4586F4-B7E8-2649-325D-43F16CC27D8E}"/>
              </a:ext>
            </a:extLst>
          </p:cNvPr>
          <p:cNvSpPr/>
          <p:nvPr/>
        </p:nvSpPr>
        <p:spPr>
          <a:xfrm>
            <a:off x="8259881" y="2754456"/>
            <a:ext cx="1171608" cy="245054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이용안내</a:t>
            </a:r>
          </a:p>
        </p:txBody>
      </p:sp>
      <p:sp>
        <p:nvSpPr>
          <p:cNvPr id="83" name="직사각형 19">
            <a:extLst>
              <a:ext uri="{FF2B5EF4-FFF2-40B4-BE49-F238E27FC236}">
                <a16:creationId xmlns:a16="http://schemas.microsoft.com/office/drawing/2014/main" id="{4500B5D4-5FD3-1FBD-B9BB-8787C0B7E78A}"/>
              </a:ext>
            </a:extLst>
          </p:cNvPr>
          <p:cNvSpPr/>
          <p:nvPr/>
        </p:nvSpPr>
        <p:spPr>
          <a:xfrm>
            <a:off x="8259881" y="2391143"/>
            <a:ext cx="1171608" cy="245054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자주 묻는 질문</a:t>
            </a:r>
          </a:p>
        </p:txBody>
      </p:sp>
      <p:sp>
        <p:nvSpPr>
          <p:cNvPr id="84" name="직사각형 21">
            <a:extLst>
              <a:ext uri="{FF2B5EF4-FFF2-40B4-BE49-F238E27FC236}">
                <a16:creationId xmlns:a16="http://schemas.microsoft.com/office/drawing/2014/main" id="{68FDF97F-4B04-0A82-DAEB-4D226416D7B3}"/>
              </a:ext>
            </a:extLst>
          </p:cNvPr>
          <p:cNvSpPr/>
          <p:nvPr/>
        </p:nvSpPr>
        <p:spPr>
          <a:xfrm>
            <a:off x="6937596" y="2362098"/>
            <a:ext cx="1171608" cy="245054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정보수정</a:t>
            </a:r>
          </a:p>
        </p:txBody>
      </p:sp>
      <p:sp>
        <p:nvSpPr>
          <p:cNvPr id="85" name="직사각형 22">
            <a:extLst>
              <a:ext uri="{FF2B5EF4-FFF2-40B4-BE49-F238E27FC236}">
                <a16:creationId xmlns:a16="http://schemas.microsoft.com/office/drawing/2014/main" id="{7AF3CC08-5C11-9E44-5563-CAFCF64B6C08}"/>
              </a:ext>
            </a:extLst>
          </p:cNvPr>
          <p:cNvSpPr/>
          <p:nvPr/>
        </p:nvSpPr>
        <p:spPr>
          <a:xfrm>
            <a:off x="6933500" y="3091636"/>
            <a:ext cx="1171608" cy="245054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서비스</a:t>
            </a:r>
          </a:p>
        </p:txBody>
      </p:sp>
      <p:sp>
        <p:nvSpPr>
          <p:cNvPr id="86" name="직사각형 35">
            <a:extLst>
              <a:ext uri="{FF2B5EF4-FFF2-40B4-BE49-F238E27FC236}">
                <a16:creationId xmlns:a16="http://schemas.microsoft.com/office/drawing/2014/main" id="{D130FC22-142A-85D6-979B-045DFB8A8D7A}"/>
              </a:ext>
            </a:extLst>
          </p:cNvPr>
          <p:cNvSpPr/>
          <p:nvPr/>
        </p:nvSpPr>
        <p:spPr>
          <a:xfrm>
            <a:off x="10814938" y="1589134"/>
            <a:ext cx="1171608" cy="245054"/>
          </a:xfrm>
          <a:prstGeom prst="rect">
            <a:avLst/>
          </a:prstGeom>
          <a:solidFill>
            <a:srgbClr val="00206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err="1">
                <a:solidFill>
                  <a:schemeClr val="bg1"/>
                </a:solidFill>
                <a:latin typeface="+mj-lt"/>
              </a:rPr>
              <a:t>소통툴</a:t>
            </a:r>
            <a:r>
              <a:rPr lang="en-US" altLang="ko-KR" sz="800" b="1">
                <a:solidFill>
                  <a:schemeClr val="bg1"/>
                </a:solidFill>
                <a:latin typeface="+mj-lt"/>
              </a:rPr>
              <a:t>/</a:t>
            </a:r>
            <a:r>
              <a:rPr lang="ko-KR" altLang="en-US" sz="800" b="1" err="1">
                <a:solidFill>
                  <a:schemeClr val="bg1"/>
                </a:solidFill>
                <a:latin typeface="+mj-lt"/>
              </a:rPr>
              <a:t>챗봇</a:t>
            </a:r>
            <a:r>
              <a:rPr lang="en-US" altLang="ko-KR" sz="800" b="1">
                <a:solidFill>
                  <a:schemeClr val="bg1"/>
                </a:solidFill>
                <a:latin typeface="+mj-lt"/>
              </a:rPr>
              <a:t>/</a:t>
            </a:r>
            <a:r>
              <a:rPr lang="ko-KR" altLang="en-US" sz="800" b="1">
                <a:solidFill>
                  <a:schemeClr val="bg1"/>
                </a:solidFill>
                <a:latin typeface="+mj-lt"/>
              </a:rPr>
              <a:t>학급경영도구</a:t>
            </a:r>
          </a:p>
        </p:txBody>
      </p:sp>
      <p:sp>
        <p:nvSpPr>
          <p:cNvPr id="87" name="직사각형 15">
            <a:extLst>
              <a:ext uri="{FF2B5EF4-FFF2-40B4-BE49-F238E27FC236}">
                <a16:creationId xmlns:a16="http://schemas.microsoft.com/office/drawing/2014/main" id="{81D534EA-108D-C2F1-F8E7-A2B273EC5E7F}"/>
              </a:ext>
            </a:extLst>
          </p:cNvPr>
          <p:cNvSpPr/>
          <p:nvPr/>
        </p:nvSpPr>
        <p:spPr>
          <a:xfrm>
            <a:off x="6914444" y="1591592"/>
            <a:ext cx="1171608" cy="2401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bg1"/>
                </a:solidFill>
                <a:latin typeface="+mj-lt"/>
              </a:rPr>
              <a:t>마이페이지 </a:t>
            </a:r>
          </a:p>
        </p:txBody>
      </p:sp>
      <p:sp>
        <p:nvSpPr>
          <p:cNvPr id="88" name="직사각형 137">
            <a:extLst>
              <a:ext uri="{FF2B5EF4-FFF2-40B4-BE49-F238E27FC236}">
                <a16:creationId xmlns:a16="http://schemas.microsoft.com/office/drawing/2014/main" id="{5ED8A465-5FDE-433F-2DB0-0A4781728E37}"/>
              </a:ext>
            </a:extLst>
          </p:cNvPr>
          <p:cNvSpPr/>
          <p:nvPr/>
        </p:nvSpPr>
        <p:spPr>
          <a:xfrm>
            <a:off x="8246328" y="1594008"/>
            <a:ext cx="1171608" cy="2401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bg1"/>
                </a:solidFill>
                <a:latin typeface="+mj-lt"/>
              </a:rPr>
              <a:t>고객센터</a:t>
            </a:r>
          </a:p>
        </p:txBody>
      </p:sp>
      <p:sp>
        <p:nvSpPr>
          <p:cNvPr id="89" name="직사각형 138">
            <a:extLst>
              <a:ext uri="{FF2B5EF4-FFF2-40B4-BE49-F238E27FC236}">
                <a16:creationId xmlns:a16="http://schemas.microsoft.com/office/drawing/2014/main" id="{59754356-F46B-3C56-5249-6BD092E06B9A}"/>
              </a:ext>
            </a:extLst>
          </p:cNvPr>
          <p:cNvSpPr/>
          <p:nvPr/>
        </p:nvSpPr>
        <p:spPr>
          <a:xfrm>
            <a:off x="9505699" y="1594008"/>
            <a:ext cx="1013816" cy="2401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bg1"/>
                </a:solidFill>
                <a:latin typeface="+mj-lt"/>
              </a:rPr>
              <a:t>알림</a:t>
            </a:r>
          </a:p>
        </p:txBody>
      </p:sp>
      <p:grpSp>
        <p:nvGrpSpPr>
          <p:cNvPr id="90" name="Group 142">
            <a:extLst>
              <a:ext uri="{FF2B5EF4-FFF2-40B4-BE49-F238E27FC236}">
                <a16:creationId xmlns:a16="http://schemas.microsoft.com/office/drawing/2014/main" id="{5F228904-8130-E51C-0269-EB09BC71A7AF}"/>
              </a:ext>
            </a:extLst>
          </p:cNvPr>
          <p:cNvGrpSpPr/>
          <p:nvPr/>
        </p:nvGrpSpPr>
        <p:grpSpPr>
          <a:xfrm>
            <a:off x="6931380" y="3487059"/>
            <a:ext cx="1178925" cy="1165673"/>
            <a:chOff x="7060544" y="3732931"/>
            <a:chExt cx="1178925" cy="1165673"/>
          </a:xfrm>
        </p:grpSpPr>
        <p:sp>
          <p:nvSpPr>
            <p:cNvPr id="91" name="직사각형 23">
              <a:extLst>
                <a:ext uri="{FF2B5EF4-FFF2-40B4-BE49-F238E27FC236}">
                  <a16:creationId xmlns:a16="http://schemas.microsoft.com/office/drawing/2014/main" id="{84D13F0F-34E3-1D51-E02F-138FA035AAD8}"/>
                </a:ext>
              </a:extLst>
            </p:cNvPr>
            <p:cNvSpPr/>
            <p:nvPr/>
          </p:nvSpPr>
          <p:spPr>
            <a:xfrm>
              <a:off x="7060544" y="3732931"/>
              <a:ext cx="1171608" cy="24505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1:1</a:t>
              </a:r>
              <a:r>
                <a:rPr lang="ko-KR" alt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문의</a:t>
              </a:r>
            </a:p>
          </p:txBody>
        </p:sp>
        <p:sp>
          <p:nvSpPr>
            <p:cNvPr id="92" name="직사각형 24">
              <a:extLst>
                <a:ext uri="{FF2B5EF4-FFF2-40B4-BE49-F238E27FC236}">
                  <a16:creationId xmlns:a16="http://schemas.microsoft.com/office/drawing/2014/main" id="{BA461E5D-4BAE-EF3C-B2B7-AAB71F9949FA}"/>
                </a:ext>
              </a:extLst>
            </p:cNvPr>
            <p:cNvSpPr/>
            <p:nvPr/>
          </p:nvSpPr>
          <p:spPr>
            <a:xfrm>
              <a:off x="7060544" y="4038999"/>
              <a:ext cx="1171608" cy="24505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이용약관</a:t>
              </a:r>
            </a:p>
          </p:txBody>
        </p:sp>
        <p:sp>
          <p:nvSpPr>
            <p:cNvPr id="93" name="직사각형 25">
              <a:extLst>
                <a:ext uri="{FF2B5EF4-FFF2-40B4-BE49-F238E27FC236}">
                  <a16:creationId xmlns:a16="http://schemas.microsoft.com/office/drawing/2014/main" id="{27B976E4-8469-52AA-8E34-8D0245BB4D61}"/>
                </a:ext>
              </a:extLst>
            </p:cNvPr>
            <p:cNvSpPr/>
            <p:nvPr/>
          </p:nvSpPr>
          <p:spPr>
            <a:xfrm>
              <a:off x="7067861" y="4653550"/>
              <a:ext cx="1171608" cy="24505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탈퇴</a:t>
              </a:r>
            </a:p>
          </p:txBody>
        </p:sp>
        <p:sp>
          <p:nvSpPr>
            <p:cNvPr id="96" name="직사각형 26">
              <a:extLst>
                <a:ext uri="{FF2B5EF4-FFF2-40B4-BE49-F238E27FC236}">
                  <a16:creationId xmlns:a16="http://schemas.microsoft.com/office/drawing/2014/main" id="{84CE6606-BEBD-31B3-5B1B-5AED265F50FB}"/>
                </a:ext>
              </a:extLst>
            </p:cNvPr>
            <p:cNvSpPr/>
            <p:nvPr/>
          </p:nvSpPr>
          <p:spPr>
            <a:xfrm>
              <a:off x="7060544" y="4345067"/>
              <a:ext cx="1171608" cy="24505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개인정보 처리방침</a:t>
              </a:r>
            </a:p>
          </p:txBody>
        </p:sp>
      </p:grpSp>
      <p:sp>
        <p:nvSpPr>
          <p:cNvPr id="97" name="직사각형 161">
            <a:extLst>
              <a:ext uri="{FF2B5EF4-FFF2-40B4-BE49-F238E27FC236}">
                <a16:creationId xmlns:a16="http://schemas.microsoft.com/office/drawing/2014/main" id="{B3020F31-37FF-D58A-ED75-BB2F77315FE9}"/>
              </a:ext>
            </a:extLst>
          </p:cNvPr>
          <p:cNvSpPr/>
          <p:nvPr/>
        </p:nvSpPr>
        <p:spPr>
          <a:xfrm>
            <a:off x="6930651" y="2018807"/>
            <a:ext cx="1171608" cy="24505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알림</a:t>
            </a:r>
          </a:p>
        </p:txBody>
      </p:sp>
      <p:sp>
        <p:nvSpPr>
          <p:cNvPr id="98" name="직사각형 21">
            <a:extLst>
              <a:ext uri="{FF2B5EF4-FFF2-40B4-BE49-F238E27FC236}">
                <a16:creationId xmlns:a16="http://schemas.microsoft.com/office/drawing/2014/main" id="{B2497124-5CAE-1D38-B781-020FFDF86900}"/>
              </a:ext>
            </a:extLst>
          </p:cNvPr>
          <p:cNvSpPr/>
          <p:nvPr/>
        </p:nvSpPr>
        <p:spPr>
          <a:xfrm>
            <a:off x="6937596" y="2679347"/>
            <a:ext cx="1171608" cy="245054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dirty="0">
                <a:solidFill>
                  <a:schemeClr val="tx1"/>
                </a:solidFill>
                <a:latin typeface="+mj-lt"/>
              </a:rPr>
              <a:t>나의 이력</a:t>
            </a:r>
          </a:p>
        </p:txBody>
      </p:sp>
      <p:sp>
        <p:nvSpPr>
          <p:cNvPr id="99" name="직사각형 162">
            <a:extLst>
              <a:ext uri="{FF2B5EF4-FFF2-40B4-BE49-F238E27FC236}">
                <a16:creationId xmlns:a16="http://schemas.microsoft.com/office/drawing/2014/main" id="{56A6C7F9-5217-EAAF-B1CD-45DFFDEDDCA5}"/>
              </a:ext>
            </a:extLst>
          </p:cNvPr>
          <p:cNvSpPr/>
          <p:nvPr/>
        </p:nvSpPr>
        <p:spPr>
          <a:xfrm>
            <a:off x="4245045" y="734418"/>
            <a:ext cx="1171608" cy="24505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할일</a:t>
            </a:r>
          </a:p>
        </p:txBody>
      </p:sp>
      <p:sp>
        <p:nvSpPr>
          <p:cNvPr id="100" name="직사각형 47">
            <a:extLst>
              <a:ext uri="{FF2B5EF4-FFF2-40B4-BE49-F238E27FC236}">
                <a16:creationId xmlns:a16="http://schemas.microsoft.com/office/drawing/2014/main" id="{A194765C-14FA-7749-A2E2-E177939368FF}"/>
              </a:ext>
            </a:extLst>
          </p:cNvPr>
          <p:cNvSpPr/>
          <p:nvPr/>
        </p:nvSpPr>
        <p:spPr>
          <a:xfrm>
            <a:off x="3659241" y="3743971"/>
            <a:ext cx="1171608" cy="2450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내 콘텐츠</a:t>
            </a:r>
          </a:p>
        </p:txBody>
      </p:sp>
      <p:sp>
        <p:nvSpPr>
          <p:cNvPr id="101" name="직사각형 162">
            <a:extLst>
              <a:ext uri="{FF2B5EF4-FFF2-40B4-BE49-F238E27FC236}">
                <a16:creationId xmlns:a16="http://schemas.microsoft.com/office/drawing/2014/main" id="{DABA607C-13F2-3566-1A9D-6EA418063F57}"/>
              </a:ext>
            </a:extLst>
          </p:cNvPr>
          <p:cNvSpPr/>
          <p:nvPr/>
        </p:nvSpPr>
        <p:spPr>
          <a:xfrm>
            <a:off x="5510196" y="746122"/>
            <a:ext cx="1171608" cy="24505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AI 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디지털 교과서</a:t>
            </a:r>
          </a:p>
        </p:txBody>
      </p:sp>
    </p:spTree>
    <p:extLst>
      <p:ext uri="{BB962C8B-B14F-4D97-AF65-F5344CB8AC3E}">
        <p14:creationId xmlns:p14="http://schemas.microsoft.com/office/powerpoint/2010/main" val="403762203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93">
            <a:extLst>
              <a:ext uri="{FF2B5EF4-FFF2-40B4-BE49-F238E27FC236}">
                <a16:creationId xmlns:a16="http://schemas.microsoft.com/office/drawing/2014/main" id="{3555A098-A5CE-C232-2457-1F394F077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메뉴구성안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0AAA4DF7-8360-B5B3-B777-02CA7BC074F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x-none"/>
              <a:t>학생</a:t>
            </a:r>
          </a:p>
        </p:txBody>
      </p:sp>
      <p:cxnSp>
        <p:nvCxnSpPr>
          <p:cNvPr id="3" name="직선 연결선 140">
            <a:extLst>
              <a:ext uri="{FF2B5EF4-FFF2-40B4-BE49-F238E27FC236}">
                <a16:creationId xmlns:a16="http://schemas.microsoft.com/office/drawing/2014/main" id="{C4CE1AD0-43D3-52A4-E272-ED027A26CAB1}"/>
              </a:ext>
            </a:extLst>
          </p:cNvPr>
          <p:cNvCxnSpPr>
            <a:cxnSpLocks/>
            <a:endCxn id="93" idx="1"/>
          </p:cNvCxnSpPr>
          <p:nvPr/>
        </p:nvCxnSpPr>
        <p:spPr>
          <a:xfrm>
            <a:off x="4068351" y="856946"/>
            <a:ext cx="1441845" cy="11703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26">
            <a:extLst>
              <a:ext uri="{FF2B5EF4-FFF2-40B4-BE49-F238E27FC236}">
                <a16:creationId xmlns:a16="http://schemas.microsoft.com/office/drawing/2014/main" id="{0BCC9917-99F0-6225-7D99-C538B1775414}"/>
              </a:ext>
            </a:extLst>
          </p:cNvPr>
          <p:cNvGrpSpPr/>
          <p:nvPr/>
        </p:nvGrpSpPr>
        <p:grpSpPr>
          <a:xfrm>
            <a:off x="11330419" y="5297461"/>
            <a:ext cx="764106" cy="1429210"/>
            <a:chOff x="9305359" y="4712103"/>
            <a:chExt cx="1174211" cy="1899602"/>
          </a:xfrm>
        </p:grpSpPr>
        <p:sp>
          <p:nvSpPr>
            <p:cNvPr id="7" name="직사각형 37">
              <a:extLst>
                <a:ext uri="{FF2B5EF4-FFF2-40B4-BE49-F238E27FC236}">
                  <a16:creationId xmlns:a16="http://schemas.microsoft.com/office/drawing/2014/main" id="{B53AB79C-656E-0599-9709-7A62A756671F}"/>
                </a:ext>
              </a:extLst>
            </p:cNvPr>
            <p:cNvSpPr/>
            <p:nvPr/>
          </p:nvSpPr>
          <p:spPr>
            <a:xfrm>
              <a:off x="9305359" y="6366651"/>
              <a:ext cx="1171608" cy="24505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65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포함 내용 상세</a:t>
              </a: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4D5B5A68-27D5-AA2E-413A-669A64B9F12C}"/>
                </a:ext>
              </a:extLst>
            </p:cNvPr>
            <p:cNvSpPr/>
            <p:nvPr/>
          </p:nvSpPr>
          <p:spPr>
            <a:xfrm>
              <a:off x="9307962" y="5380952"/>
              <a:ext cx="1171608" cy="245054"/>
            </a:xfrm>
            <a:prstGeom prst="rect">
              <a:avLst/>
            </a:prstGeom>
            <a:solidFill>
              <a:schemeClr val="accent5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50" b="1">
                  <a:solidFill>
                    <a:schemeClr val="bg1"/>
                  </a:solidFill>
                  <a:latin typeface="+mj-lt"/>
                </a:rPr>
                <a:t>GNB</a:t>
              </a:r>
            </a:p>
          </p:txBody>
        </p:sp>
        <p:sp>
          <p:nvSpPr>
            <p:cNvPr id="9" name="직사각형 55">
              <a:extLst>
                <a:ext uri="{FF2B5EF4-FFF2-40B4-BE49-F238E27FC236}">
                  <a16:creationId xmlns:a16="http://schemas.microsoft.com/office/drawing/2014/main" id="{584C3025-3D06-C4FE-D604-6997106B917C}"/>
                </a:ext>
              </a:extLst>
            </p:cNvPr>
            <p:cNvSpPr/>
            <p:nvPr/>
          </p:nvSpPr>
          <p:spPr>
            <a:xfrm>
              <a:off x="9307962" y="5716727"/>
              <a:ext cx="1171608" cy="24505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50" b="1">
                  <a:solidFill>
                    <a:schemeClr val="tx1"/>
                  </a:solidFill>
                  <a:latin typeface="+mj-lt"/>
                </a:rPr>
                <a:t>1-depth</a:t>
              </a:r>
            </a:p>
          </p:txBody>
        </p:sp>
        <p:sp>
          <p:nvSpPr>
            <p:cNvPr id="14" name="직사각형 147">
              <a:extLst>
                <a:ext uri="{FF2B5EF4-FFF2-40B4-BE49-F238E27FC236}">
                  <a16:creationId xmlns:a16="http://schemas.microsoft.com/office/drawing/2014/main" id="{7E797700-303F-6660-ABCB-E9181CA8D766}"/>
                </a:ext>
              </a:extLst>
            </p:cNvPr>
            <p:cNvSpPr/>
            <p:nvPr/>
          </p:nvSpPr>
          <p:spPr>
            <a:xfrm>
              <a:off x="9305359" y="6030876"/>
              <a:ext cx="1171608" cy="24505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50" b="1">
                  <a:solidFill>
                    <a:schemeClr val="tx1"/>
                  </a:solidFill>
                  <a:latin typeface="+mj-lt"/>
                </a:rPr>
                <a:t>2-depth</a:t>
              </a:r>
              <a:endParaRPr lang="ko-KR" altLang="en-US" sz="650" b="1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5" name="직사각형 10">
              <a:extLst>
                <a:ext uri="{FF2B5EF4-FFF2-40B4-BE49-F238E27FC236}">
                  <a16:creationId xmlns:a16="http://schemas.microsoft.com/office/drawing/2014/main" id="{305A7680-91FD-AAB2-F1DA-9B689A79DDB7}"/>
                </a:ext>
              </a:extLst>
            </p:cNvPr>
            <p:cNvSpPr/>
            <p:nvPr/>
          </p:nvSpPr>
          <p:spPr>
            <a:xfrm>
              <a:off x="9305359" y="5037065"/>
              <a:ext cx="1171608" cy="2450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50" b="1">
                  <a:solidFill>
                    <a:schemeClr val="bg1"/>
                  </a:solidFill>
                  <a:latin typeface="+mj-lt"/>
                </a:rPr>
                <a:t>GNB</a:t>
              </a:r>
            </a:p>
          </p:txBody>
        </p:sp>
        <p:sp>
          <p:nvSpPr>
            <p:cNvPr id="16" name="직사각형 10">
              <a:extLst>
                <a:ext uri="{FF2B5EF4-FFF2-40B4-BE49-F238E27FC236}">
                  <a16:creationId xmlns:a16="http://schemas.microsoft.com/office/drawing/2014/main" id="{F70F7AED-6A97-B1CE-7E20-8DCEED75DBB3}"/>
                </a:ext>
              </a:extLst>
            </p:cNvPr>
            <p:cNvSpPr/>
            <p:nvPr/>
          </p:nvSpPr>
          <p:spPr>
            <a:xfrm>
              <a:off x="9305359" y="4712103"/>
              <a:ext cx="1171608" cy="245054"/>
            </a:xfrm>
            <a:prstGeom prst="rect">
              <a:avLst/>
            </a:prstGeom>
            <a:solidFill>
              <a:srgbClr val="00206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650" b="1" err="1">
                  <a:solidFill>
                    <a:schemeClr val="bg1"/>
                  </a:solidFill>
                  <a:latin typeface="+mj-lt"/>
                </a:rPr>
                <a:t>플로팅</a:t>
              </a:r>
              <a:r>
                <a:rPr lang="ko-KR" altLang="en-US" sz="650" b="1">
                  <a:solidFill>
                    <a:schemeClr val="bg1"/>
                  </a:solidFill>
                  <a:latin typeface="+mj-lt"/>
                </a:rPr>
                <a:t> 영역</a:t>
              </a:r>
              <a:endParaRPr lang="en-US" altLang="ko-KR" sz="650" b="1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17" name="직선 연결선 140">
            <a:extLst>
              <a:ext uri="{FF2B5EF4-FFF2-40B4-BE49-F238E27FC236}">
                <a16:creationId xmlns:a16="http://schemas.microsoft.com/office/drawing/2014/main" id="{94A2C89D-90EE-3CF6-E27B-9CAF9ADA8AC2}"/>
              </a:ext>
            </a:extLst>
          </p:cNvPr>
          <p:cNvCxnSpPr>
            <a:cxnSpLocks/>
            <a:stCxn id="31" idx="2"/>
            <a:endCxn id="56" idx="2"/>
          </p:cNvCxnSpPr>
          <p:nvPr/>
        </p:nvCxnSpPr>
        <p:spPr>
          <a:xfrm>
            <a:off x="5902208" y="1836646"/>
            <a:ext cx="0" cy="772022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40">
            <a:extLst>
              <a:ext uri="{FF2B5EF4-FFF2-40B4-BE49-F238E27FC236}">
                <a16:creationId xmlns:a16="http://schemas.microsoft.com/office/drawing/2014/main" id="{5FB5F200-7B59-3DD8-8D9B-92DC9504EE05}"/>
              </a:ext>
            </a:extLst>
          </p:cNvPr>
          <p:cNvCxnSpPr>
            <a:cxnSpLocks/>
            <a:stCxn id="48" idx="2"/>
            <a:endCxn id="90" idx="0"/>
          </p:cNvCxnSpPr>
          <p:nvPr/>
        </p:nvCxnSpPr>
        <p:spPr>
          <a:xfrm>
            <a:off x="4245045" y="1836646"/>
            <a:ext cx="0" cy="195615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40">
            <a:extLst>
              <a:ext uri="{FF2B5EF4-FFF2-40B4-BE49-F238E27FC236}">
                <a16:creationId xmlns:a16="http://schemas.microsoft.com/office/drawing/2014/main" id="{5CD9507A-435B-330B-4ACB-77952D9CA3D2}"/>
              </a:ext>
            </a:extLst>
          </p:cNvPr>
          <p:cNvCxnSpPr>
            <a:cxnSpLocks/>
            <a:stCxn id="28" idx="2"/>
            <a:endCxn id="59" idx="0"/>
          </p:cNvCxnSpPr>
          <p:nvPr/>
        </p:nvCxnSpPr>
        <p:spPr>
          <a:xfrm flipH="1">
            <a:off x="1080135" y="1836646"/>
            <a:ext cx="3174" cy="1923869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14696A27-D27C-D23E-DE04-7CBDF9E6FEDD}"/>
              </a:ext>
            </a:extLst>
          </p:cNvPr>
          <p:cNvSpPr/>
          <p:nvPr/>
        </p:nvSpPr>
        <p:spPr>
          <a:xfrm>
            <a:off x="2896743" y="734418"/>
            <a:ext cx="1171608" cy="245055"/>
          </a:xfrm>
          <a:prstGeom prst="rect">
            <a:avLst/>
          </a:prstGeom>
          <a:solidFill>
            <a:srgbClr val="5FA1E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tx1"/>
                </a:solidFill>
                <a:latin typeface="+mj-lt"/>
              </a:rPr>
              <a:t>Main(</a:t>
            </a:r>
            <a:r>
              <a:rPr lang="ko-KR" altLang="en-US" sz="800" b="1">
                <a:solidFill>
                  <a:schemeClr val="tx1"/>
                </a:solidFill>
                <a:latin typeface="+mj-lt"/>
              </a:rPr>
              <a:t>포털</a:t>
            </a:r>
            <a:r>
              <a:rPr lang="en-US" altLang="ko-KR" sz="800" b="1">
                <a:solidFill>
                  <a:schemeClr val="tx1"/>
                </a:solidFill>
                <a:latin typeface="+mj-lt"/>
              </a:rPr>
              <a:t>)</a:t>
            </a:r>
            <a:endParaRPr lang="ko-KR" altLang="en-US" sz="8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A6E82D3D-8D9D-86E6-1761-FF5BB395214F}"/>
              </a:ext>
            </a:extLst>
          </p:cNvPr>
          <p:cNvSpPr/>
          <p:nvPr/>
        </p:nvSpPr>
        <p:spPr>
          <a:xfrm>
            <a:off x="464382" y="1591592"/>
            <a:ext cx="1237853" cy="245054"/>
          </a:xfrm>
          <a:prstGeom prst="rect">
            <a:avLst/>
          </a:prstGeom>
          <a:solidFill>
            <a:srgbClr val="5FA1E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나의 학교  </a:t>
            </a:r>
            <a:endParaRPr lang="en-US" altLang="ko-KR" sz="8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F37543FF-AEE0-7226-4E5F-A3EAF38E922B}"/>
              </a:ext>
            </a:extLst>
          </p:cNvPr>
          <p:cNvSpPr/>
          <p:nvPr/>
        </p:nvSpPr>
        <p:spPr>
          <a:xfrm>
            <a:off x="5316404" y="1591592"/>
            <a:ext cx="1171608" cy="245054"/>
          </a:xfrm>
          <a:prstGeom prst="rect">
            <a:avLst/>
          </a:prstGeom>
          <a:solidFill>
            <a:srgbClr val="5FA1E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tx1"/>
                </a:solidFill>
                <a:latin typeface="+mj-lt"/>
              </a:rPr>
              <a:t>AI</a:t>
            </a:r>
            <a:r>
              <a:rPr lang="ko-KR" altLang="en-US" sz="800" b="1">
                <a:solidFill>
                  <a:schemeClr val="tx1"/>
                </a:solidFill>
                <a:latin typeface="+mj-lt"/>
              </a:rPr>
              <a:t> 리포트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1B57714E-0DEC-22A5-CE43-2663AB9A7CE3}"/>
              </a:ext>
            </a:extLst>
          </p:cNvPr>
          <p:cNvSpPr/>
          <p:nvPr/>
        </p:nvSpPr>
        <p:spPr>
          <a:xfrm>
            <a:off x="3659241" y="1591592"/>
            <a:ext cx="1171608" cy="245054"/>
          </a:xfrm>
          <a:prstGeom prst="rect">
            <a:avLst/>
          </a:prstGeom>
          <a:solidFill>
            <a:srgbClr val="5FA1E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학습 콘텐츠</a:t>
            </a:r>
          </a:p>
        </p:txBody>
      </p:sp>
      <p:sp>
        <p:nvSpPr>
          <p:cNvPr id="49" name="직사각형 44">
            <a:extLst>
              <a:ext uri="{FF2B5EF4-FFF2-40B4-BE49-F238E27FC236}">
                <a16:creationId xmlns:a16="http://schemas.microsoft.com/office/drawing/2014/main" id="{84EA2A0A-D2A7-6145-C04A-EEEFC00E4A79}"/>
              </a:ext>
            </a:extLst>
          </p:cNvPr>
          <p:cNvSpPr/>
          <p:nvPr/>
        </p:nvSpPr>
        <p:spPr>
          <a:xfrm>
            <a:off x="3659241" y="2723908"/>
            <a:ext cx="1171608" cy="2450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교재</a:t>
            </a:r>
          </a:p>
        </p:txBody>
      </p:sp>
      <p:sp>
        <p:nvSpPr>
          <p:cNvPr id="50" name="직사각형 46">
            <a:extLst>
              <a:ext uri="{FF2B5EF4-FFF2-40B4-BE49-F238E27FC236}">
                <a16:creationId xmlns:a16="http://schemas.microsoft.com/office/drawing/2014/main" id="{C839A546-F7FE-20A2-C2B3-931637196C24}"/>
              </a:ext>
            </a:extLst>
          </p:cNvPr>
          <p:cNvSpPr/>
          <p:nvPr/>
        </p:nvSpPr>
        <p:spPr>
          <a:xfrm>
            <a:off x="3659241" y="2018807"/>
            <a:ext cx="1171608" cy="2450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tx1"/>
                </a:solidFill>
                <a:latin typeface="+mj-lt"/>
              </a:rPr>
              <a:t>AI </a:t>
            </a:r>
            <a:r>
              <a:rPr lang="ko-KR" altLang="en-US" sz="800" b="1">
                <a:solidFill>
                  <a:schemeClr val="tx1"/>
                </a:solidFill>
                <a:latin typeface="+mj-lt"/>
              </a:rPr>
              <a:t>추천 콘텐츠</a:t>
            </a:r>
          </a:p>
        </p:txBody>
      </p:sp>
      <p:sp>
        <p:nvSpPr>
          <p:cNvPr id="51" name="직사각형 47">
            <a:extLst>
              <a:ext uri="{FF2B5EF4-FFF2-40B4-BE49-F238E27FC236}">
                <a16:creationId xmlns:a16="http://schemas.microsoft.com/office/drawing/2014/main" id="{3156ADEA-0188-C6C0-E84F-3BEDAAEB4942}"/>
              </a:ext>
            </a:extLst>
          </p:cNvPr>
          <p:cNvSpPr/>
          <p:nvPr/>
        </p:nvSpPr>
        <p:spPr>
          <a:xfrm>
            <a:off x="3659241" y="3083825"/>
            <a:ext cx="1171608" cy="2450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문항</a:t>
            </a:r>
          </a:p>
        </p:txBody>
      </p:sp>
      <p:sp>
        <p:nvSpPr>
          <p:cNvPr id="52" name="직사각형 55">
            <a:extLst>
              <a:ext uri="{FF2B5EF4-FFF2-40B4-BE49-F238E27FC236}">
                <a16:creationId xmlns:a16="http://schemas.microsoft.com/office/drawing/2014/main" id="{D8FDA97C-25A7-83E8-557C-7A25D683262E}"/>
              </a:ext>
            </a:extLst>
          </p:cNvPr>
          <p:cNvSpPr/>
          <p:nvPr/>
        </p:nvSpPr>
        <p:spPr>
          <a:xfrm>
            <a:off x="464383" y="2018807"/>
            <a:ext cx="1244590" cy="2450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나의 교실</a:t>
            </a:r>
            <a:endParaRPr lang="en-US" altLang="ko-KR" sz="8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53" name="직사각형 71">
            <a:extLst>
              <a:ext uri="{FF2B5EF4-FFF2-40B4-BE49-F238E27FC236}">
                <a16:creationId xmlns:a16="http://schemas.microsoft.com/office/drawing/2014/main" id="{7484902E-16EF-AE4D-C3E2-23AC02A4E3BF}"/>
              </a:ext>
            </a:extLst>
          </p:cNvPr>
          <p:cNvSpPr/>
          <p:nvPr/>
        </p:nvSpPr>
        <p:spPr>
          <a:xfrm>
            <a:off x="5316404" y="2018807"/>
            <a:ext cx="1171608" cy="2450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dirty="0">
                <a:solidFill>
                  <a:schemeClr val="tx1"/>
                </a:solidFill>
                <a:latin typeface="+mj-lt"/>
              </a:rPr>
              <a:t>과목 리포트</a:t>
            </a:r>
          </a:p>
        </p:txBody>
      </p:sp>
      <p:sp>
        <p:nvSpPr>
          <p:cNvPr id="54" name="직사각형 72">
            <a:extLst>
              <a:ext uri="{FF2B5EF4-FFF2-40B4-BE49-F238E27FC236}">
                <a16:creationId xmlns:a16="http://schemas.microsoft.com/office/drawing/2014/main" id="{BD190C78-A366-1E11-4C93-135624E9BBD9}"/>
              </a:ext>
            </a:extLst>
          </p:cNvPr>
          <p:cNvSpPr/>
          <p:nvPr/>
        </p:nvSpPr>
        <p:spPr>
          <a:xfrm>
            <a:off x="464382" y="3449537"/>
            <a:ext cx="1231505" cy="2450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수업 시간표</a:t>
            </a:r>
          </a:p>
        </p:txBody>
      </p:sp>
      <p:sp>
        <p:nvSpPr>
          <p:cNvPr id="55" name="직사각형 147">
            <a:extLst>
              <a:ext uri="{FF2B5EF4-FFF2-40B4-BE49-F238E27FC236}">
                <a16:creationId xmlns:a16="http://schemas.microsoft.com/office/drawing/2014/main" id="{F02C16A8-E764-8872-126E-F9DB0D016318}"/>
              </a:ext>
            </a:extLst>
          </p:cNvPr>
          <p:cNvSpPr/>
          <p:nvPr/>
        </p:nvSpPr>
        <p:spPr>
          <a:xfrm>
            <a:off x="470732" y="2391594"/>
            <a:ext cx="1231504" cy="2450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나의 수업</a:t>
            </a:r>
          </a:p>
        </p:txBody>
      </p:sp>
      <p:sp>
        <p:nvSpPr>
          <p:cNvPr id="56" name="직사각형 73">
            <a:extLst>
              <a:ext uri="{FF2B5EF4-FFF2-40B4-BE49-F238E27FC236}">
                <a16:creationId xmlns:a16="http://schemas.microsoft.com/office/drawing/2014/main" id="{D49FE07A-6EB8-3F67-8969-4A5E2E5115E9}"/>
              </a:ext>
            </a:extLst>
          </p:cNvPr>
          <p:cNvSpPr/>
          <p:nvPr/>
        </p:nvSpPr>
        <p:spPr>
          <a:xfrm>
            <a:off x="5316404" y="2363614"/>
            <a:ext cx="1171608" cy="2450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종합 리포트</a:t>
            </a:r>
          </a:p>
        </p:txBody>
      </p:sp>
      <p:sp>
        <p:nvSpPr>
          <p:cNvPr id="57" name="직사각형 10">
            <a:extLst>
              <a:ext uri="{FF2B5EF4-FFF2-40B4-BE49-F238E27FC236}">
                <a16:creationId xmlns:a16="http://schemas.microsoft.com/office/drawing/2014/main" id="{11AAE1CE-9513-7259-59D9-20C0622A88A3}"/>
              </a:ext>
            </a:extLst>
          </p:cNvPr>
          <p:cNvSpPr/>
          <p:nvPr/>
        </p:nvSpPr>
        <p:spPr>
          <a:xfrm>
            <a:off x="2064161" y="1591592"/>
            <a:ext cx="1171608" cy="245054"/>
          </a:xfrm>
          <a:prstGeom prst="rect">
            <a:avLst/>
          </a:prstGeom>
          <a:solidFill>
            <a:srgbClr val="5FA1E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학습 진단</a:t>
            </a:r>
            <a:endParaRPr lang="en-US" altLang="ko-KR" sz="8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58" name="직사각형 55">
            <a:extLst>
              <a:ext uri="{FF2B5EF4-FFF2-40B4-BE49-F238E27FC236}">
                <a16:creationId xmlns:a16="http://schemas.microsoft.com/office/drawing/2014/main" id="{49313471-D1AA-10C3-E210-78A999071725}"/>
              </a:ext>
            </a:extLst>
          </p:cNvPr>
          <p:cNvSpPr/>
          <p:nvPr/>
        </p:nvSpPr>
        <p:spPr>
          <a:xfrm>
            <a:off x="2064161" y="2018807"/>
            <a:ext cx="1171608" cy="2450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tx1"/>
                </a:solidFill>
                <a:latin typeface="+mj-lt"/>
              </a:rPr>
              <a:t>AI </a:t>
            </a:r>
            <a:r>
              <a:rPr lang="ko-KR" altLang="en-US" sz="800" b="1">
                <a:solidFill>
                  <a:schemeClr val="tx1"/>
                </a:solidFill>
                <a:latin typeface="+mj-lt"/>
              </a:rPr>
              <a:t>학습진단</a:t>
            </a:r>
            <a:endParaRPr lang="en-US" altLang="ko-KR" sz="8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59" name="직사각형 72">
            <a:extLst>
              <a:ext uri="{FF2B5EF4-FFF2-40B4-BE49-F238E27FC236}">
                <a16:creationId xmlns:a16="http://schemas.microsoft.com/office/drawing/2014/main" id="{23859B37-0472-B944-9A5B-284A958F581A}"/>
              </a:ext>
            </a:extLst>
          </p:cNvPr>
          <p:cNvSpPr/>
          <p:nvPr/>
        </p:nvSpPr>
        <p:spPr>
          <a:xfrm>
            <a:off x="464383" y="3760515"/>
            <a:ext cx="1231504" cy="2450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우리반 게시판</a:t>
            </a:r>
          </a:p>
        </p:txBody>
      </p:sp>
      <p:sp>
        <p:nvSpPr>
          <p:cNvPr id="60" name="직사각형 44">
            <a:extLst>
              <a:ext uri="{FF2B5EF4-FFF2-40B4-BE49-F238E27FC236}">
                <a16:creationId xmlns:a16="http://schemas.microsoft.com/office/drawing/2014/main" id="{F6B073C5-E202-E5F3-B8F9-8F51EBBD4B9A}"/>
              </a:ext>
            </a:extLst>
          </p:cNvPr>
          <p:cNvSpPr/>
          <p:nvPr/>
        </p:nvSpPr>
        <p:spPr>
          <a:xfrm>
            <a:off x="3659241" y="2363614"/>
            <a:ext cx="1171608" cy="2450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영상</a:t>
            </a:r>
          </a:p>
        </p:txBody>
      </p:sp>
      <p:grpSp>
        <p:nvGrpSpPr>
          <p:cNvPr id="61" name="Group 144">
            <a:extLst>
              <a:ext uri="{FF2B5EF4-FFF2-40B4-BE49-F238E27FC236}">
                <a16:creationId xmlns:a16="http://schemas.microsoft.com/office/drawing/2014/main" id="{11242354-BEB8-9630-0B65-8F889A6BB641}"/>
              </a:ext>
            </a:extLst>
          </p:cNvPr>
          <p:cNvGrpSpPr/>
          <p:nvPr/>
        </p:nvGrpSpPr>
        <p:grpSpPr>
          <a:xfrm>
            <a:off x="1478357" y="734418"/>
            <a:ext cx="1171608" cy="566787"/>
            <a:chOff x="1923038" y="850198"/>
            <a:chExt cx="1171608" cy="566787"/>
          </a:xfrm>
          <a:solidFill>
            <a:srgbClr val="5FA1E1"/>
          </a:solidFill>
        </p:grpSpPr>
        <p:sp>
          <p:nvSpPr>
            <p:cNvPr id="62" name="직사각형 78">
              <a:extLst>
                <a:ext uri="{FF2B5EF4-FFF2-40B4-BE49-F238E27FC236}">
                  <a16:creationId xmlns:a16="http://schemas.microsoft.com/office/drawing/2014/main" id="{37BE722D-E0E0-A193-AE55-2BF983BD6CBB}"/>
                </a:ext>
              </a:extLst>
            </p:cNvPr>
            <p:cNvSpPr/>
            <p:nvPr/>
          </p:nvSpPr>
          <p:spPr>
            <a:xfrm>
              <a:off x="1923038" y="850198"/>
              <a:ext cx="1171608" cy="256758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b="1">
                  <a:solidFill>
                    <a:schemeClr val="tx1"/>
                  </a:solidFill>
                  <a:latin typeface="+mj-lt"/>
                </a:rPr>
                <a:t>로그인</a:t>
              </a:r>
              <a:r>
                <a:rPr lang="en-US" altLang="ko-KR" sz="800" b="1">
                  <a:solidFill>
                    <a:schemeClr val="tx1"/>
                  </a:solidFill>
                  <a:latin typeface="+mj-lt"/>
                </a:rPr>
                <a:t>/</a:t>
              </a:r>
              <a:r>
                <a:rPr lang="ko-KR" altLang="en-US" sz="800" b="1" err="1">
                  <a:solidFill>
                    <a:schemeClr val="tx1"/>
                  </a:solidFill>
                  <a:latin typeface="+mj-lt"/>
                </a:rPr>
                <a:t>인트로</a:t>
              </a:r>
              <a:endParaRPr lang="ko-KR" altLang="en-US" sz="800" b="1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4" name="직사각형 78">
              <a:extLst>
                <a:ext uri="{FF2B5EF4-FFF2-40B4-BE49-F238E27FC236}">
                  <a16:creationId xmlns:a16="http://schemas.microsoft.com/office/drawing/2014/main" id="{4D3FE9DA-7534-7E57-D5DE-A4DDBF2D0E76}"/>
                </a:ext>
              </a:extLst>
            </p:cNvPr>
            <p:cNvSpPr/>
            <p:nvPr/>
          </p:nvSpPr>
          <p:spPr>
            <a:xfrm>
              <a:off x="1923038" y="1160227"/>
              <a:ext cx="1171608" cy="256758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b="1">
                  <a:solidFill>
                    <a:schemeClr val="tx1"/>
                  </a:solidFill>
                  <a:latin typeface="+mj-lt"/>
                </a:rPr>
                <a:t>회원가입</a:t>
              </a:r>
            </a:p>
          </p:txBody>
        </p:sp>
      </p:grpSp>
      <p:cxnSp>
        <p:nvCxnSpPr>
          <p:cNvPr id="65" name="Elbow Connector 129">
            <a:extLst>
              <a:ext uri="{FF2B5EF4-FFF2-40B4-BE49-F238E27FC236}">
                <a16:creationId xmlns:a16="http://schemas.microsoft.com/office/drawing/2014/main" id="{C4D75066-4AAD-99FF-7908-E679A23004C6}"/>
              </a:ext>
            </a:extLst>
          </p:cNvPr>
          <p:cNvCxnSpPr>
            <a:cxnSpLocks/>
            <a:stCxn id="28" idx="0"/>
            <a:endCxn id="31" idx="0"/>
          </p:cNvCxnSpPr>
          <p:nvPr/>
        </p:nvCxnSpPr>
        <p:spPr>
          <a:xfrm rot="5400000" flipH="1" flipV="1">
            <a:off x="3492758" y="-817857"/>
            <a:ext cx="12700" cy="4818899"/>
          </a:xfrm>
          <a:prstGeom prst="bentConnector3">
            <a:avLst>
              <a:gd name="adj1" fmla="val 1800000"/>
            </a:avLst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140">
            <a:extLst>
              <a:ext uri="{FF2B5EF4-FFF2-40B4-BE49-F238E27FC236}">
                <a16:creationId xmlns:a16="http://schemas.microsoft.com/office/drawing/2014/main" id="{928A8601-5153-8644-CD4C-359ECB7D8ECE}"/>
              </a:ext>
            </a:extLst>
          </p:cNvPr>
          <p:cNvCxnSpPr>
            <a:cxnSpLocks/>
          </p:cNvCxnSpPr>
          <p:nvPr/>
        </p:nvCxnSpPr>
        <p:spPr>
          <a:xfrm flipH="1">
            <a:off x="2648227" y="1836646"/>
            <a:ext cx="3476" cy="182161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140">
            <a:extLst>
              <a:ext uri="{FF2B5EF4-FFF2-40B4-BE49-F238E27FC236}">
                <a16:creationId xmlns:a16="http://schemas.microsoft.com/office/drawing/2014/main" id="{7A3FE941-F024-27BC-1A44-714C44DCF509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3482547" y="979473"/>
            <a:ext cx="0" cy="385777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직사각형 47">
            <a:extLst>
              <a:ext uri="{FF2B5EF4-FFF2-40B4-BE49-F238E27FC236}">
                <a16:creationId xmlns:a16="http://schemas.microsoft.com/office/drawing/2014/main" id="{1173DDE2-8E2A-0637-3CED-E4A992EFBB1E}"/>
              </a:ext>
            </a:extLst>
          </p:cNvPr>
          <p:cNvSpPr/>
          <p:nvPr/>
        </p:nvSpPr>
        <p:spPr>
          <a:xfrm>
            <a:off x="3659241" y="3449537"/>
            <a:ext cx="1171608" cy="2450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dirty="0">
                <a:solidFill>
                  <a:schemeClr val="tx1"/>
                </a:solidFill>
                <a:latin typeface="+mj-lt"/>
              </a:rPr>
              <a:t>실감형</a:t>
            </a:r>
          </a:p>
        </p:txBody>
      </p:sp>
      <p:sp>
        <p:nvSpPr>
          <p:cNvPr id="69" name="직사각형 162">
            <a:extLst>
              <a:ext uri="{FF2B5EF4-FFF2-40B4-BE49-F238E27FC236}">
                <a16:creationId xmlns:a16="http://schemas.microsoft.com/office/drawing/2014/main" id="{B0E0F075-6A26-4479-38BE-ECF8F2619378}"/>
              </a:ext>
            </a:extLst>
          </p:cNvPr>
          <p:cNvSpPr/>
          <p:nvPr/>
        </p:nvSpPr>
        <p:spPr>
          <a:xfrm>
            <a:off x="4245045" y="734418"/>
            <a:ext cx="1171608" cy="24505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할일</a:t>
            </a:r>
          </a:p>
        </p:txBody>
      </p:sp>
      <p:cxnSp>
        <p:nvCxnSpPr>
          <p:cNvPr id="70" name="직선 연결선 142">
            <a:extLst>
              <a:ext uri="{FF2B5EF4-FFF2-40B4-BE49-F238E27FC236}">
                <a16:creationId xmlns:a16="http://schemas.microsoft.com/office/drawing/2014/main" id="{8B9DD9A9-5296-221E-358C-3482E769DB55}"/>
              </a:ext>
            </a:extLst>
          </p:cNvPr>
          <p:cNvCxnSpPr>
            <a:stCxn id="81" idx="2"/>
            <a:endCxn id="75" idx="0"/>
          </p:cNvCxnSpPr>
          <p:nvPr/>
        </p:nvCxnSpPr>
        <p:spPr>
          <a:xfrm>
            <a:off x="8832132" y="1834147"/>
            <a:ext cx="13553" cy="920309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140">
            <a:extLst>
              <a:ext uri="{FF2B5EF4-FFF2-40B4-BE49-F238E27FC236}">
                <a16:creationId xmlns:a16="http://schemas.microsoft.com/office/drawing/2014/main" id="{AD7508C3-927A-AAAF-DE12-F70398291141}"/>
              </a:ext>
            </a:extLst>
          </p:cNvPr>
          <p:cNvCxnSpPr>
            <a:cxnSpLocks/>
            <a:stCxn id="80" idx="2"/>
            <a:endCxn id="78" idx="0"/>
          </p:cNvCxnSpPr>
          <p:nvPr/>
        </p:nvCxnSpPr>
        <p:spPr>
          <a:xfrm>
            <a:off x="7500248" y="1831731"/>
            <a:ext cx="19056" cy="1259905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직사각형 17">
            <a:extLst>
              <a:ext uri="{FF2B5EF4-FFF2-40B4-BE49-F238E27FC236}">
                <a16:creationId xmlns:a16="http://schemas.microsoft.com/office/drawing/2014/main" id="{DD131875-E252-1646-6181-82AAD2316193}"/>
              </a:ext>
            </a:extLst>
          </p:cNvPr>
          <p:cNvSpPr/>
          <p:nvPr/>
        </p:nvSpPr>
        <p:spPr>
          <a:xfrm>
            <a:off x="8259881" y="2018807"/>
            <a:ext cx="1171608" cy="245054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고객센터</a:t>
            </a:r>
          </a:p>
        </p:txBody>
      </p:sp>
      <p:sp>
        <p:nvSpPr>
          <p:cNvPr id="75" name="직사각형 18">
            <a:extLst>
              <a:ext uri="{FF2B5EF4-FFF2-40B4-BE49-F238E27FC236}">
                <a16:creationId xmlns:a16="http://schemas.microsoft.com/office/drawing/2014/main" id="{CEB03A7B-27A7-65F7-F859-623A773765E5}"/>
              </a:ext>
            </a:extLst>
          </p:cNvPr>
          <p:cNvSpPr/>
          <p:nvPr/>
        </p:nvSpPr>
        <p:spPr>
          <a:xfrm>
            <a:off x="8259881" y="2754456"/>
            <a:ext cx="1171608" cy="245054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이용안내</a:t>
            </a:r>
          </a:p>
        </p:txBody>
      </p:sp>
      <p:sp>
        <p:nvSpPr>
          <p:cNvPr id="76" name="직사각형 19">
            <a:extLst>
              <a:ext uri="{FF2B5EF4-FFF2-40B4-BE49-F238E27FC236}">
                <a16:creationId xmlns:a16="http://schemas.microsoft.com/office/drawing/2014/main" id="{DEDC0130-32B5-875D-7781-F29D75691A5C}"/>
              </a:ext>
            </a:extLst>
          </p:cNvPr>
          <p:cNvSpPr/>
          <p:nvPr/>
        </p:nvSpPr>
        <p:spPr>
          <a:xfrm>
            <a:off x="8259881" y="2391143"/>
            <a:ext cx="1171608" cy="245054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자주 묻는 질문</a:t>
            </a:r>
          </a:p>
        </p:txBody>
      </p:sp>
      <p:sp>
        <p:nvSpPr>
          <p:cNvPr id="77" name="직사각형 21">
            <a:extLst>
              <a:ext uri="{FF2B5EF4-FFF2-40B4-BE49-F238E27FC236}">
                <a16:creationId xmlns:a16="http://schemas.microsoft.com/office/drawing/2014/main" id="{D501662C-1A33-569E-2F2C-F277EE0C8D89}"/>
              </a:ext>
            </a:extLst>
          </p:cNvPr>
          <p:cNvSpPr/>
          <p:nvPr/>
        </p:nvSpPr>
        <p:spPr>
          <a:xfrm>
            <a:off x="6937596" y="2362098"/>
            <a:ext cx="1171608" cy="245054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정보수정</a:t>
            </a:r>
          </a:p>
        </p:txBody>
      </p:sp>
      <p:sp>
        <p:nvSpPr>
          <p:cNvPr id="78" name="직사각형 22">
            <a:extLst>
              <a:ext uri="{FF2B5EF4-FFF2-40B4-BE49-F238E27FC236}">
                <a16:creationId xmlns:a16="http://schemas.microsoft.com/office/drawing/2014/main" id="{EC6E0BF6-8017-E509-218A-50F48A4939F9}"/>
              </a:ext>
            </a:extLst>
          </p:cNvPr>
          <p:cNvSpPr/>
          <p:nvPr/>
        </p:nvSpPr>
        <p:spPr>
          <a:xfrm>
            <a:off x="6933500" y="3091636"/>
            <a:ext cx="1171608" cy="245054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서비스</a:t>
            </a:r>
          </a:p>
        </p:txBody>
      </p:sp>
      <p:sp>
        <p:nvSpPr>
          <p:cNvPr id="79" name="직사각형 35">
            <a:extLst>
              <a:ext uri="{FF2B5EF4-FFF2-40B4-BE49-F238E27FC236}">
                <a16:creationId xmlns:a16="http://schemas.microsoft.com/office/drawing/2014/main" id="{A218641F-5CA4-3B61-B3EC-5C54E3A7BE91}"/>
              </a:ext>
            </a:extLst>
          </p:cNvPr>
          <p:cNvSpPr/>
          <p:nvPr/>
        </p:nvSpPr>
        <p:spPr>
          <a:xfrm>
            <a:off x="10814938" y="1589134"/>
            <a:ext cx="1171608" cy="245054"/>
          </a:xfrm>
          <a:prstGeom prst="rect">
            <a:avLst/>
          </a:prstGeom>
          <a:solidFill>
            <a:srgbClr val="00206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err="1">
                <a:solidFill>
                  <a:schemeClr val="bg1"/>
                </a:solidFill>
                <a:latin typeface="+mj-lt"/>
              </a:rPr>
              <a:t>소통툴</a:t>
            </a:r>
            <a:r>
              <a:rPr lang="en-US" altLang="ko-KR" sz="800" b="1">
                <a:solidFill>
                  <a:schemeClr val="bg1"/>
                </a:solidFill>
                <a:latin typeface="+mj-lt"/>
              </a:rPr>
              <a:t>/</a:t>
            </a:r>
            <a:r>
              <a:rPr lang="ko-KR" altLang="en-US" sz="800" b="1" err="1">
                <a:solidFill>
                  <a:schemeClr val="bg1"/>
                </a:solidFill>
                <a:latin typeface="+mj-lt"/>
              </a:rPr>
              <a:t>챗봇</a:t>
            </a:r>
            <a:r>
              <a:rPr lang="en-US" altLang="ko-KR" sz="800" b="1">
                <a:solidFill>
                  <a:schemeClr val="bg1"/>
                </a:solidFill>
                <a:latin typeface="+mj-lt"/>
              </a:rPr>
              <a:t>/</a:t>
            </a:r>
            <a:r>
              <a:rPr lang="ko-KR" altLang="en-US" sz="800" b="1">
                <a:solidFill>
                  <a:schemeClr val="bg1"/>
                </a:solidFill>
                <a:latin typeface="+mj-lt"/>
              </a:rPr>
              <a:t>학급경영도구</a:t>
            </a:r>
          </a:p>
        </p:txBody>
      </p:sp>
      <p:sp>
        <p:nvSpPr>
          <p:cNvPr id="80" name="직사각형 15">
            <a:extLst>
              <a:ext uri="{FF2B5EF4-FFF2-40B4-BE49-F238E27FC236}">
                <a16:creationId xmlns:a16="http://schemas.microsoft.com/office/drawing/2014/main" id="{15D40370-0587-5C1A-6CA8-8AE9542CA3FF}"/>
              </a:ext>
            </a:extLst>
          </p:cNvPr>
          <p:cNvSpPr/>
          <p:nvPr/>
        </p:nvSpPr>
        <p:spPr>
          <a:xfrm>
            <a:off x="6914444" y="1591592"/>
            <a:ext cx="1171608" cy="2401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bg1"/>
                </a:solidFill>
                <a:latin typeface="+mj-lt"/>
              </a:rPr>
              <a:t>마이페이지 </a:t>
            </a:r>
          </a:p>
        </p:txBody>
      </p:sp>
      <p:sp>
        <p:nvSpPr>
          <p:cNvPr id="81" name="직사각형 137">
            <a:extLst>
              <a:ext uri="{FF2B5EF4-FFF2-40B4-BE49-F238E27FC236}">
                <a16:creationId xmlns:a16="http://schemas.microsoft.com/office/drawing/2014/main" id="{AB44462C-C181-C3D4-8DAB-BDA2263DE401}"/>
              </a:ext>
            </a:extLst>
          </p:cNvPr>
          <p:cNvSpPr/>
          <p:nvPr/>
        </p:nvSpPr>
        <p:spPr>
          <a:xfrm>
            <a:off x="8246328" y="1594008"/>
            <a:ext cx="1171608" cy="2401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bg1"/>
                </a:solidFill>
                <a:latin typeface="+mj-lt"/>
              </a:rPr>
              <a:t>고객센터</a:t>
            </a:r>
          </a:p>
        </p:txBody>
      </p:sp>
      <p:sp>
        <p:nvSpPr>
          <p:cNvPr id="82" name="직사각형 138">
            <a:extLst>
              <a:ext uri="{FF2B5EF4-FFF2-40B4-BE49-F238E27FC236}">
                <a16:creationId xmlns:a16="http://schemas.microsoft.com/office/drawing/2014/main" id="{FED6F1C1-F729-0689-3142-BB70FCC639D0}"/>
              </a:ext>
            </a:extLst>
          </p:cNvPr>
          <p:cNvSpPr/>
          <p:nvPr/>
        </p:nvSpPr>
        <p:spPr>
          <a:xfrm>
            <a:off x="9505699" y="1594008"/>
            <a:ext cx="1013816" cy="2401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bg1"/>
                </a:solidFill>
                <a:latin typeface="+mj-lt"/>
              </a:rPr>
              <a:t>알림</a:t>
            </a:r>
          </a:p>
        </p:txBody>
      </p:sp>
      <p:grpSp>
        <p:nvGrpSpPr>
          <p:cNvPr id="83" name="Group 142">
            <a:extLst>
              <a:ext uri="{FF2B5EF4-FFF2-40B4-BE49-F238E27FC236}">
                <a16:creationId xmlns:a16="http://schemas.microsoft.com/office/drawing/2014/main" id="{072DB458-935F-14B5-1937-844A84A00CD2}"/>
              </a:ext>
            </a:extLst>
          </p:cNvPr>
          <p:cNvGrpSpPr/>
          <p:nvPr/>
        </p:nvGrpSpPr>
        <p:grpSpPr>
          <a:xfrm>
            <a:off x="6931380" y="3487059"/>
            <a:ext cx="1178925" cy="1165673"/>
            <a:chOff x="7060544" y="3732931"/>
            <a:chExt cx="1178925" cy="1165673"/>
          </a:xfrm>
        </p:grpSpPr>
        <p:sp>
          <p:nvSpPr>
            <p:cNvPr id="84" name="직사각형 23">
              <a:extLst>
                <a:ext uri="{FF2B5EF4-FFF2-40B4-BE49-F238E27FC236}">
                  <a16:creationId xmlns:a16="http://schemas.microsoft.com/office/drawing/2014/main" id="{5D263496-B8F7-CD6E-FF7A-F3478EE6DE6B}"/>
                </a:ext>
              </a:extLst>
            </p:cNvPr>
            <p:cNvSpPr/>
            <p:nvPr/>
          </p:nvSpPr>
          <p:spPr>
            <a:xfrm>
              <a:off x="7060544" y="3732931"/>
              <a:ext cx="1171608" cy="24505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1:1</a:t>
              </a:r>
              <a:r>
                <a:rPr lang="ko-KR" alt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문의</a:t>
              </a:r>
            </a:p>
          </p:txBody>
        </p:sp>
        <p:sp>
          <p:nvSpPr>
            <p:cNvPr id="85" name="직사각형 24">
              <a:extLst>
                <a:ext uri="{FF2B5EF4-FFF2-40B4-BE49-F238E27FC236}">
                  <a16:creationId xmlns:a16="http://schemas.microsoft.com/office/drawing/2014/main" id="{62180B86-6C7B-6CCC-7F28-037E923A3515}"/>
                </a:ext>
              </a:extLst>
            </p:cNvPr>
            <p:cNvSpPr/>
            <p:nvPr/>
          </p:nvSpPr>
          <p:spPr>
            <a:xfrm>
              <a:off x="7060544" y="4038999"/>
              <a:ext cx="1171608" cy="24505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이용약관</a:t>
              </a:r>
            </a:p>
          </p:txBody>
        </p:sp>
        <p:sp>
          <p:nvSpPr>
            <p:cNvPr id="86" name="직사각형 25">
              <a:extLst>
                <a:ext uri="{FF2B5EF4-FFF2-40B4-BE49-F238E27FC236}">
                  <a16:creationId xmlns:a16="http://schemas.microsoft.com/office/drawing/2014/main" id="{2FB4D120-0CF3-F6F2-39C9-D048756B9E88}"/>
                </a:ext>
              </a:extLst>
            </p:cNvPr>
            <p:cNvSpPr/>
            <p:nvPr/>
          </p:nvSpPr>
          <p:spPr>
            <a:xfrm>
              <a:off x="7067861" y="4653550"/>
              <a:ext cx="1171608" cy="24505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탈퇴</a:t>
              </a:r>
            </a:p>
          </p:txBody>
        </p:sp>
        <p:sp>
          <p:nvSpPr>
            <p:cNvPr id="87" name="직사각형 26">
              <a:extLst>
                <a:ext uri="{FF2B5EF4-FFF2-40B4-BE49-F238E27FC236}">
                  <a16:creationId xmlns:a16="http://schemas.microsoft.com/office/drawing/2014/main" id="{5D3EA56B-BDE4-D71E-4E22-6EF53C425F6B}"/>
                </a:ext>
              </a:extLst>
            </p:cNvPr>
            <p:cNvSpPr/>
            <p:nvPr/>
          </p:nvSpPr>
          <p:spPr>
            <a:xfrm>
              <a:off x="7060544" y="4345067"/>
              <a:ext cx="1171608" cy="24505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개인정보 처리방침</a:t>
              </a:r>
            </a:p>
          </p:txBody>
        </p:sp>
      </p:grpSp>
      <p:sp>
        <p:nvSpPr>
          <p:cNvPr id="88" name="직사각형 161">
            <a:extLst>
              <a:ext uri="{FF2B5EF4-FFF2-40B4-BE49-F238E27FC236}">
                <a16:creationId xmlns:a16="http://schemas.microsoft.com/office/drawing/2014/main" id="{65B5D863-C866-906F-331F-D75F9A918D8B}"/>
              </a:ext>
            </a:extLst>
          </p:cNvPr>
          <p:cNvSpPr/>
          <p:nvPr/>
        </p:nvSpPr>
        <p:spPr>
          <a:xfrm>
            <a:off x="6930651" y="2018807"/>
            <a:ext cx="1171608" cy="24505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알림</a:t>
            </a:r>
          </a:p>
        </p:txBody>
      </p:sp>
      <p:sp>
        <p:nvSpPr>
          <p:cNvPr id="89" name="직사각형 21">
            <a:extLst>
              <a:ext uri="{FF2B5EF4-FFF2-40B4-BE49-F238E27FC236}">
                <a16:creationId xmlns:a16="http://schemas.microsoft.com/office/drawing/2014/main" id="{1AB1B024-E646-A485-3181-FE3C6AA6C7A1}"/>
              </a:ext>
            </a:extLst>
          </p:cNvPr>
          <p:cNvSpPr/>
          <p:nvPr/>
        </p:nvSpPr>
        <p:spPr>
          <a:xfrm>
            <a:off x="6937596" y="2679347"/>
            <a:ext cx="1171608" cy="245054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dirty="0">
                <a:solidFill>
                  <a:schemeClr val="tx1"/>
                </a:solidFill>
                <a:latin typeface="+mj-lt"/>
              </a:rPr>
              <a:t>나의 이력</a:t>
            </a:r>
          </a:p>
        </p:txBody>
      </p:sp>
      <p:sp>
        <p:nvSpPr>
          <p:cNvPr id="90" name="직사각형 47">
            <a:extLst>
              <a:ext uri="{FF2B5EF4-FFF2-40B4-BE49-F238E27FC236}">
                <a16:creationId xmlns:a16="http://schemas.microsoft.com/office/drawing/2014/main" id="{08385C8E-5DCA-E0E4-01A3-F9C92EEDC65B}"/>
              </a:ext>
            </a:extLst>
          </p:cNvPr>
          <p:cNvSpPr/>
          <p:nvPr/>
        </p:nvSpPr>
        <p:spPr>
          <a:xfrm>
            <a:off x="3659241" y="3792796"/>
            <a:ext cx="1171608" cy="2450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내 콘텐츠</a:t>
            </a:r>
          </a:p>
        </p:txBody>
      </p:sp>
      <p:sp>
        <p:nvSpPr>
          <p:cNvPr id="91" name="직사각형 145">
            <a:extLst>
              <a:ext uri="{FF2B5EF4-FFF2-40B4-BE49-F238E27FC236}">
                <a16:creationId xmlns:a16="http://schemas.microsoft.com/office/drawing/2014/main" id="{DD704456-25CE-4EDA-DB16-3B117E2DBC2D}"/>
              </a:ext>
            </a:extLst>
          </p:cNvPr>
          <p:cNvSpPr/>
          <p:nvPr/>
        </p:nvSpPr>
        <p:spPr>
          <a:xfrm>
            <a:off x="457646" y="3057512"/>
            <a:ext cx="1244597" cy="24505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/>
                </a:solidFill>
                <a:latin typeface="+mj-lt"/>
              </a:rPr>
              <a:t>온라인 학교 과목 전체</a:t>
            </a:r>
            <a:endParaRPr lang="ko-KR" altLang="en-US" sz="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2" name="직사각형 147">
            <a:extLst>
              <a:ext uri="{FF2B5EF4-FFF2-40B4-BE49-F238E27FC236}">
                <a16:creationId xmlns:a16="http://schemas.microsoft.com/office/drawing/2014/main" id="{7E8F3AF4-16CD-BBE8-5782-07A0D064A7B3}"/>
              </a:ext>
            </a:extLst>
          </p:cNvPr>
          <p:cNvSpPr/>
          <p:nvPr/>
        </p:nvSpPr>
        <p:spPr>
          <a:xfrm>
            <a:off x="457646" y="2760587"/>
            <a:ext cx="1244591" cy="24505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dirty="0">
                <a:solidFill>
                  <a:schemeClr val="tx1"/>
                </a:solidFill>
                <a:latin typeface="+mj-lt"/>
              </a:rPr>
              <a:t>나의 수업</a:t>
            </a:r>
          </a:p>
        </p:txBody>
      </p:sp>
      <p:sp>
        <p:nvSpPr>
          <p:cNvPr id="93" name="직사각형 162">
            <a:extLst>
              <a:ext uri="{FF2B5EF4-FFF2-40B4-BE49-F238E27FC236}">
                <a16:creationId xmlns:a16="http://schemas.microsoft.com/office/drawing/2014/main" id="{D3021060-E1A6-3706-EBC2-6BDC5D50B753}"/>
              </a:ext>
            </a:extLst>
          </p:cNvPr>
          <p:cNvSpPr/>
          <p:nvPr/>
        </p:nvSpPr>
        <p:spPr>
          <a:xfrm>
            <a:off x="5510196" y="746122"/>
            <a:ext cx="1171608" cy="24505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AI 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디지털 교과서</a:t>
            </a:r>
          </a:p>
        </p:txBody>
      </p:sp>
    </p:spTree>
    <p:extLst>
      <p:ext uri="{BB962C8B-B14F-4D97-AF65-F5344CB8AC3E}">
        <p14:creationId xmlns:p14="http://schemas.microsoft.com/office/powerpoint/2010/main" val="84279227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786A989F-A0DA-25A7-097E-05566C5FEA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39735"/>
            <a:ext cx="10444162" cy="217950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/>
              <a:t>5-1.</a:t>
            </a:r>
            <a:r>
              <a:rPr lang="ko-KR" altLang="en-US" dirty="0"/>
              <a:t> </a:t>
            </a:r>
            <a:r>
              <a:rPr lang="x-none" altLang="en-US" dirty="0"/>
              <a:t>할 일</a:t>
            </a:r>
            <a:r>
              <a:rPr lang="en-US" altLang="x-none" dirty="0"/>
              <a:t>/</a:t>
            </a:r>
            <a:r>
              <a:rPr lang="x-none" altLang="en-US" dirty="0"/>
              <a:t>알림</a:t>
            </a:r>
            <a:endParaRPr lang="en-US" altLang="x-none" dirty="0"/>
          </a:p>
          <a:p>
            <a:pPr>
              <a:lnSpc>
                <a:spcPct val="150000"/>
              </a:lnSpc>
            </a:pPr>
            <a:r>
              <a:rPr kumimoji="1" lang="en-US" altLang="x-none" dirty="0"/>
              <a:t>5-2</a:t>
            </a:r>
            <a:r>
              <a:rPr kumimoji="1" lang="x-none" altLang="en-US" dirty="0"/>
              <a:t> 정보 수정</a:t>
            </a:r>
            <a:endParaRPr kumimoji="1" lang="en-US" altLang="en-US" dirty="0"/>
          </a:p>
          <a:p>
            <a:pPr>
              <a:lnSpc>
                <a:spcPct val="150000"/>
              </a:lnSpc>
            </a:pPr>
            <a:r>
              <a:rPr kumimoji="1" lang="en-US" altLang="x-none" dirty="0"/>
              <a:t>5-3 </a:t>
            </a:r>
            <a:r>
              <a:rPr kumimoji="1" lang="ko-KR" altLang="en-US" dirty="0"/>
              <a:t>나의 이력</a:t>
            </a:r>
            <a:r>
              <a:rPr kumimoji="1" lang="en-US" altLang="ko-KR" dirty="0"/>
              <a:t>(</a:t>
            </a:r>
            <a:r>
              <a:rPr kumimoji="1" lang="ko-KR" altLang="en-US" dirty="0"/>
              <a:t>담임교사</a:t>
            </a:r>
            <a:r>
              <a:rPr kumimoji="1" lang="en-US" altLang="ko-KR" dirty="0"/>
              <a:t>)</a:t>
            </a:r>
            <a:r>
              <a:rPr kumimoji="1" lang="ko-KR" altLang="en-US" dirty="0"/>
              <a:t> </a:t>
            </a:r>
            <a:r>
              <a:rPr kumimoji="1" lang="en-US" altLang="ko-KR" dirty="0"/>
              <a:t>/ </a:t>
            </a:r>
            <a:r>
              <a:rPr kumimoji="1" lang="ko-KR" altLang="en-US" dirty="0"/>
              <a:t>나의 이력</a:t>
            </a:r>
            <a:r>
              <a:rPr kumimoji="1" lang="en-US" altLang="ko-KR" dirty="0"/>
              <a:t>(</a:t>
            </a:r>
            <a:r>
              <a:rPr kumimoji="1" lang="ko-KR" altLang="en-US" dirty="0"/>
              <a:t>학생</a:t>
            </a:r>
            <a:r>
              <a:rPr kumimoji="1" lang="en-US" altLang="ko-KR" dirty="0"/>
              <a:t>)</a:t>
            </a:r>
            <a:endParaRPr kumimoji="1" lang="en-US" altLang="x-none" dirty="0"/>
          </a:p>
          <a:p>
            <a:pPr>
              <a:lnSpc>
                <a:spcPct val="150000"/>
              </a:lnSpc>
            </a:pPr>
            <a:r>
              <a:rPr lang="en-US" altLang="x-none" dirty="0"/>
              <a:t>5-4</a:t>
            </a:r>
            <a:r>
              <a:rPr lang="x-none" altLang="en-US" dirty="0"/>
              <a:t> 서비스</a:t>
            </a:r>
            <a:endParaRPr lang="en-US" altLang="x-none" dirty="0"/>
          </a:p>
          <a:p>
            <a:pPr>
              <a:lnSpc>
                <a:spcPct val="150000"/>
              </a:lnSpc>
            </a:pPr>
            <a:r>
              <a:rPr kumimoji="1" lang="en-US" altLang="x-none" dirty="0"/>
              <a:t>5-5</a:t>
            </a:r>
            <a:r>
              <a:rPr kumimoji="1" lang="x-none" altLang="en-US" dirty="0"/>
              <a:t> 고객센터</a:t>
            </a:r>
            <a:endParaRPr kumimoji="1" lang="en-US" altLang="ko-KR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D284B43E-E585-F426-F27C-1CCF4E51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5.</a:t>
            </a:r>
            <a:r>
              <a:rPr lang="ko-KR" altLang="en-US"/>
              <a:t>마이페이지</a:t>
            </a:r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4198498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D99DC1-5685-2A60-4BFB-2F4D2D2D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x-none"/>
              <a:t>5</a:t>
            </a:r>
            <a:r>
              <a:rPr kumimoji="1" lang="en-US" altLang="ko-KR"/>
              <a:t>-1. </a:t>
            </a:r>
            <a:r>
              <a:rPr kumimoji="1" lang="x-none" altLang="en-US"/>
              <a:t>할 일</a:t>
            </a:r>
            <a:r>
              <a:rPr kumimoji="1" lang="en-US" altLang="x-none"/>
              <a:t>/</a:t>
            </a:r>
            <a:r>
              <a:rPr kumimoji="1" lang="x-none" altLang="en-US"/>
              <a:t>알림</a:t>
            </a:r>
          </a:p>
        </p:txBody>
      </p:sp>
    </p:spTree>
    <p:extLst>
      <p:ext uri="{BB962C8B-B14F-4D97-AF65-F5344CB8AC3E}">
        <p14:creationId xmlns:p14="http://schemas.microsoft.com/office/powerpoint/2010/main" val="3395762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548;p12">
            <a:extLst>
              <a:ext uri="{FF2B5EF4-FFF2-40B4-BE49-F238E27FC236}">
                <a16:creationId xmlns:a16="http://schemas.microsoft.com/office/drawing/2014/main" id="{DF7B8295-F790-CFCD-7461-B9ADC2A523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7649140"/>
              </p:ext>
            </p:extLst>
          </p:nvPr>
        </p:nvGraphicFramePr>
        <p:xfrm>
          <a:off x="12192000" y="4199"/>
          <a:ext cx="1887100" cy="6122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2.0.1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알림 카테고리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‘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학부모 승인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’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766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2.3.10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할 일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알림 항목별 노출 기준 정의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862224"/>
                  </a:ext>
                </a:extLst>
              </a:tr>
            </a:tbl>
          </a:graphicData>
        </a:graphic>
      </p:graphicFrame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70DC6803-A215-412C-241C-F1D8381AA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304023"/>
              </p:ext>
            </p:extLst>
          </p:nvPr>
        </p:nvGraphicFramePr>
        <p:xfrm>
          <a:off x="195579" y="1271644"/>
          <a:ext cx="8532330" cy="3809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1849">
                  <a:extLst>
                    <a:ext uri="{9D8B030D-6E8A-4147-A177-3AD203B41FA5}">
                      <a16:colId xmlns:a16="http://schemas.microsoft.com/office/drawing/2014/main" val="1456454472"/>
                    </a:ext>
                  </a:extLst>
                </a:gridCol>
                <a:gridCol w="1860065">
                  <a:extLst>
                    <a:ext uri="{9D8B030D-6E8A-4147-A177-3AD203B41FA5}">
                      <a16:colId xmlns:a16="http://schemas.microsoft.com/office/drawing/2014/main" val="588641625"/>
                    </a:ext>
                  </a:extLst>
                </a:gridCol>
                <a:gridCol w="1625208">
                  <a:extLst>
                    <a:ext uri="{9D8B030D-6E8A-4147-A177-3AD203B41FA5}">
                      <a16:colId xmlns:a16="http://schemas.microsoft.com/office/drawing/2014/main" val="3755574978"/>
                    </a:ext>
                  </a:extLst>
                </a:gridCol>
                <a:gridCol w="1625208">
                  <a:extLst>
                    <a:ext uri="{9D8B030D-6E8A-4147-A177-3AD203B41FA5}">
                      <a16:colId xmlns:a16="http://schemas.microsoft.com/office/drawing/2014/main" val="2800732257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458609955"/>
                    </a:ext>
                  </a:extLst>
                </a:gridCol>
              </a:tblGrid>
              <a:tr h="237703">
                <a:tc gridSpan="2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 교사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학생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소속 기준 노출 여부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735338"/>
                  </a:ext>
                </a:extLst>
              </a:tr>
              <a:tr h="237703">
                <a:tc rowSpan="6">
                  <a:txBody>
                    <a:bodyPr/>
                    <a:lstStyle/>
                    <a:p>
                      <a:pPr latinLnBrk="1"/>
                      <a:r>
                        <a:rPr lang="ko-KR" altLang="en-US" sz="900" dirty="0"/>
                        <a:t>할 일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/>
                        <a:t>수업 </a:t>
                      </a:r>
                      <a:r>
                        <a:rPr lang="en-US" altLang="ko-KR" sz="900" dirty="0"/>
                        <a:t>(</a:t>
                      </a:r>
                      <a:r>
                        <a:rPr lang="ko-KR" altLang="en-US" sz="900" dirty="0"/>
                        <a:t>질문</a:t>
                      </a:r>
                      <a:r>
                        <a:rPr lang="en-US" altLang="ko-KR" sz="900" dirty="0"/>
                        <a:t>/</a:t>
                      </a:r>
                      <a:r>
                        <a:rPr lang="ko-KR" altLang="en-US" sz="900" dirty="0"/>
                        <a:t>답변</a:t>
                      </a:r>
                      <a:r>
                        <a:rPr lang="en-US" altLang="ko-KR" sz="900" dirty="0"/>
                        <a:t>)</a:t>
                      </a:r>
                      <a:endParaRPr lang="ko-KR" altLang="en-US" sz="9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O</a:t>
                      </a:r>
                      <a:endParaRPr lang="ko-KR" altLang="en-US" sz="9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O</a:t>
                      </a:r>
                      <a:endParaRPr lang="ko-KR" altLang="en-US" sz="9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소속 학교 기반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718335"/>
                  </a:ext>
                </a:extLst>
              </a:tr>
              <a:tr h="237703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/>
                        <a:t>과제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O</a:t>
                      </a:r>
                      <a:endParaRPr lang="ko-KR" altLang="en-US" sz="9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O</a:t>
                      </a:r>
                      <a:endParaRPr lang="ko-KR" altLang="en-US" sz="9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소속 학교 기반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291877"/>
                  </a:ext>
                </a:extLst>
              </a:tr>
              <a:tr h="237703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/>
                        <a:t>설문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O</a:t>
                      </a:r>
                      <a:endParaRPr lang="ko-KR" altLang="en-US" sz="9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O</a:t>
                      </a:r>
                      <a:endParaRPr lang="ko-KR" altLang="en-US" sz="90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소속 학교 기반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875066"/>
                  </a:ext>
                </a:extLst>
              </a:tr>
              <a:tr h="237703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/>
                        <a:t>문제집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O</a:t>
                      </a:r>
                      <a:endParaRPr lang="ko-KR" altLang="en-US" sz="9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O</a:t>
                      </a:r>
                      <a:endParaRPr lang="ko-KR" altLang="en-US" sz="9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소속 학교 기반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40351"/>
                  </a:ext>
                </a:extLst>
              </a:tr>
              <a:tr h="237703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/>
                        <a:t>진단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O</a:t>
                      </a:r>
                      <a:endParaRPr lang="ko-KR" altLang="en-US" sz="9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O</a:t>
                      </a:r>
                      <a:endParaRPr lang="ko-KR" altLang="en-US" sz="9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소속 학교 기반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734314"/>
                  </a:ext>
                </a:extLst>
              </a:tr>
              <a:tr h="237703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/>
                        <a:t>수강생 승인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/>
                        <a:t>O</a:t>
                      </a:r>
                      <a:endParaRPr lang="ko-KR" altLang="en-US" sz="9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/>
                        <a:t>X</a:t>
                      </a:r>
                      <a:endParaRPr lang="ko-KR" altLang="en-US" sz="9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소속 학교 기반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255231"/>
                  </a:ext>
                </a:extLst>
              </a:tr>
              <a:tr h="237703">
                <a:tc rowSpan="9">
                  <a:txBody>
                    <a:bodyPr/>
                    <a:lstStyle/>
                    <a:p>
                      <a:pPr latinLnBrk="1"/>
                      <a:r>
                        <a:rPr lang="ko-KR" altLang="en-US" sz="900" dirty="0"/>
                        <a:t>알림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/>
                        <a:t>서비스 공지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O</a:t>
                      </a:r>
                      <a:endParaRPr lang="ko-KR" altLang="en-US" sz="9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O</a:t>
                      </a:r>
                      <a:endParaRPr lang="ko-KR" altLang="en-US" sz="9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소속 무관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전체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776555"/>
                  </a:ext>
                </a:extLst>
              </a:tr>
              <a:tr h="237703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/>
                        <a:t>학교 공지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O</a:t>
                      </a:r>
                      <a:endParaRPr lang="ko-KR" altLang="en-US" sz="9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O</a:t>
                      </a:r>
                      <a:endParaRPr lang="ko-KR" altLang="en-US" sz="9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소속 학교 기반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538511"/>
                  </a:ext>
                </a:extLst>
              </a:tr>
              <a:tr h="237703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/>
                        <a:t>서비스 </a:t>
                      </a:r>
                      <a:r>
                        <a:rPr lang="en-US" altLang="ko-KR" sz="900" dirty="0"/>
                        <a:t>1:1</a:t>
                      </a:r>
                      <a:r>
                        <a:rPr lang="ko-KR" altLang="en-US" sz="900" dirty="0"/>
                        <a:t>문의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O</a:t>
                      </a:r>
                      <a:endParaRPr lang="ko-KR" altLang="en-US" sz="9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O</a:t>
                      </a:r>
                      <a:endParaRPr lang="ko-KR" altLang="en-US" sz="9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소속 무관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전체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729231"/>
                  </a:ext>
                </a:extLst>
              </a:tr>
              <a:tr h="237703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/>
                        <a:t>개인정보 변경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O</a:t>
                      </a:r>
                      <a:endParaRPr lang="ko-KR" altLang="en-US" sz="9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O</a:t>
                      </a:r>
                      <a:endParaRPr lang="ko-KR" altLang="en-US" sz="9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소속 무관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전체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156080"/>
                  </a:ext>
                </a:extLst>
              </a:tr>
              <a:tr h="237703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/>
                        <a:t>과목 삭제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O</a:t>
                      </a:r>
                      <a:endParaRPr lang="ko-KR" altLang="en-US" sz="9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O</a:t>
                      </a:r>
                      <a:endParaRPr lang="ko-KR" altLang="en-US" sz="9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소속 학교 기반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242538"/>
                  </a:ext>
                </a:extLst>
              </a:tr>
              <a:tr h="237703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/>
                        <a:t>학부모 승인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O</a:t>
                      </a:r>
                      <a:endParaRPr lang="ko-KR" altLang="en-US" sz="9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O</a:t>
                      </a:r>
                      <a:endParaRPr lang="ko-KR" altLang="en-US" sz="9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소속 학교 기반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02474"/>
                  </a:ext>
                </a:extLst>
              </a:tr>
              <a:tr h="237703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/>
                        <a:t>콘텐츠 신고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O</a:t>
                      </a:r>
                      <a:endParaRPr lang="ko-KR" altLang="en-US" sz="9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X</a:t>
                      </a:r>
                      <a:endParaRPr lang="ko-KR" altLang="en-US" sz="9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소속 무관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전체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786748"/>
                  </a:ext>
                </a:extLst>
              </a:tr>
              <a:tr h="237703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/>
                        <a:t>교사 피드백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X</a:t>
                      </a:r>
                      <a:endParaRPr lang="ko-KR" altLang="en-US" sz="9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O</a:t>
                      </a:r>
                      <a:endParaRPr lang="ko-KR" altLang="en-US" sz="9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소속 학교 기반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744365"/>
                  </a:ext>
                </a:extLst>
              </a:tr>
              <a:tr h="237703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/>
                        <a:t>온라인 학교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/>
                        <a:t>X</a:t>
                      </a:r>
                      <a:endParaRPr lang="ko-KR" altLang="en-US" sz="9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/>
                        <a:t>O</a:t>
                      </a:r>
                      <a:endParaRPr lang="ko-KR" altLang="en-US" sz="9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소속 학교 기반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10114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FD90435-C98F-A349-6062-EC64B72435EB}"/>
              </a:ext>
            </a:extLst>
          </p:cNvPr>
          <p:cNvSpPr txBox="1"/>
          <p:nvPr/>
        </p:nvSpPr>
        <p:spPr>
          <a:xfrm>
            <a:off x="126520" y="525193"/>
            <a:ext cx="5041900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/>
              <a:t>할 일 </a:t>
            </a:r>
            <a:r>
              <a:rPr lang="en-US" altLang="ko-KR" sz="1100" dirty="0"/>
              <a:t>: </a:t>
            </a:r>
            <a:r>
              <a:rPr lang="ko-KR" altLang="en-US" sz="1100" dirty="0"/>
              <a:t>내가 직접 참여해야 하는 것 </a:t>
            </a:r>
            <a:r>
              <a:rPr lang="en-US" altLang="ko-KR" sz="1100" dirty="0"/>
              <a:t>(</a:t>
            </a:r>
            <a:r>
              <a:rPr lang="ko-KR" altLang="en-US" sz="1100" dirty="0"/>
              <a:t>일정 기간 동안 노출</a:t>
            </a:r>
            <a:r>
              <a:rPr lang="en-US" altLang="ko-KR" sz="1100" dirty="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100" dirty="0"/>
              <a:t>알림 </a:t>
            </a:r>
            <a:r>
              <a:rPr lang="en-US" altLang="ko-KR" sz="1100" dirty="0"/>
              <a:t>: </a:t>
            </a:r>
            <a:r>
              <a:rPr lang="ko-KR" altLang="en-US" sz="1100" dirty="0"/>
              <a:t>확인하고 끝나는 것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B22CD9-6A4F-4FDB-55CC-A5EA2A425B48}"/>
              </a:ext>
            </a:extLst>
          </p:cNvPr>
          <p:cNvSpPr txBox="1"/>
          <p:nvPr/>
        </p:nvSpPr>
        <p:spPr>
          <a:xfrm>
            <a:off x="126520" y="83902"/>
            <a:ext cx="3865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b="1" dirty="0"/>
              <a:t>[</a:t>
            </a:r>
            <a:r>
              <a:rPr kumimoji="1" lang="ko-KR" altLang="en-US" sz="1400" b="1" dirty="0"/>
              <a:t>공통</a:t>
            </a:r>
            <a:r>
              <a:rPr kumimoji="1" lang="en-US" altLang="ko-KR" sz="1400" b="1" dirty="0"/>
              <a:t>] </a:t>
            </a:r>
            <a:r>
              <a:rPr kumimoji="1" lang="ko-KR" altLang="en-US" sz="1400" b="1" dirty="0"/>
              <a:t>교사 및 학생의 할 일과 알림 항목 정의</a:t>
            </a: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6EC96627-92E7-043C-C76D-6C2070A6D019}"/>
              </a:ext>
            </a:extLst>
          </p:cNvPr>
          <p:cNvCxnSpPr/>
          <p:nvPr/>
        </p:nvCxnSpPr>
        <p:spPr>
          <a:xfrm>
            <a:off x="126520" y="419100"/>
            <a:ext cx="1168448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9794D89-8564-9445-2E95-9301AE3A3133}"/>
              </a:ext>
            </a:extLst>
          </p:cNvPr>
          <p:cNvSpPr txBox="1"/>
          <p:nvPr/>
        </p:nvSpPr>
        <p:spPr>
          <a:xfrm>
            <a:off x="195579" y="5192241"/>
            <a:ext cx="8532330" cy="788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0" dirty="0">
                <a:solidFill>
                  <a:srgbClr val="FF0000"/>
                </a:solidFill>
              </a:rPr>
              <a:t>※ </a:t>
            </a:r>
            <a:r>
              <a:rPr lang="ko-KR" altLang="en-US" sz="1050" dirty="0">
                <a:solidFill>
                  <a:srgbClr val="FF0000"/>
                </a:solidFill>
              </a:rPr>
              <a:t>소속 학교 기반 할 일</a:t>
            </a:r>
            <a:r>
              <a:rPr lang="en-US" altLang="ko-KR" sz="1050" dirty="0">
                <a:solidFill>
                  <a:srgbClr val="FF0000"/>
                </a:solidFill>
              </a:rPr>
              <a:t>/</a:t>
            </a:r>
            <a:r>
              <a:rPr lang="ko-KR" altLang="en-US" sz="1050" dirty="0">
                <a:solidFill>
                  <a:srgbClr val="FF0000"/>
                </a:solidFill>
              </a:rPr>
              <a:t>알림은 전학 또는 전출 시</a:t>
            </a:r>
            <a:r>
              <a:rPr lang="en-US" altLang="ko-KR" sz="1050" dirty="0">
                <a:solidFill>
                  <a:srgbClr val="FF0000"/>
                </a:solidFill>
              </a:rPr>
              <a:t>, </a:t>
            </a:r>
            <a:r>
              <a:rPr lang="ko-KR" altLang="en-US" sz="1050" dirty="0">
                <a:solidFill>
                  <a:srgbClr val="FF0000"/>
                </a:solidFill>
              </a:rPr>
              <a:t>이전 학교에서 받은 할 일</a:t>
            </a:r>
            <a:r>
              <a:rPr lang="en-US" altLang="ko-KR" sz="1050" dirty="0">
                <a:solidFill>
                  <a:srgbClr val="FF0000"/>
                </a:solidFill>
              </a:rPr>
              <a:t>/</a:t>
            </a:r>
            <a:r>
              <a:rPr lang="ko-KR" altLang="en-US" sz="1050" dirty="0">
                <a:solidFill>
                  <a:srgbClr val="FF0000"/>
                </a:solidFill>
              </a:rPr>
              <a:t>알림은 삭제되며</a:t>
            </a:r>
            <a:r>
              <a:rPr lang="en-US" altLang="ko-KR" sz="1050" dirty="0">
                <a:solidFill>
                  <a:srgbClr val="FF0000"/>
                </a:solidFill>
              </a:rPr>
              <a:t>, </a:t>
            </a:r>
            <a:r>
              <a:rPr lang="ko-KR" altLang="en-US" sz="1050" dirty="0">
                <a:solidFill>
                  <a:srgbClr val="FF0000"/>
                </a:solidFill>
              </a:rPr>
              <a:t>새 소속 학교 기준으로 제공됨</a:t>
            </a:r>
            <a:endParaRPr lang="en-US" altLang="ko-KR" sz="105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50" dirty="0">
                <a:solidFill>
                  <a:srgbClr val="FF0000"/>
                </a:solidFill>
              </a:rPr>
              <a:t>※ </a:t>
            </a:r>
            <a:r>
              <a:rPr lang="ko-KR" altLang="en-US" sz="1050" dirty="0">
                <a:solidFill>
                  <a:srgbClr val="FF0000"/>
                </a:solidFill>
              </a:rPr>
              <a:t>소속 무관</a:t>
            </a:r>
            <a:r>
              <a:rPr lang="en-US" altLang="ko-KR" sz="1050" dirty="0">
                <a:solidFill>
                  <a:srgbClr val="FF0000"/>
                </a:solidFill>
              </a:rPr>
              <a:t>(</a:t>
            </a:r>
            <a:r>
              <a:rPr lang="ko-KR" altLang="en-US" sz="1050" dirty="0">
                <a:solidFill>
                  <a:srgbClr val="FF0000"/>
                </a:solidFill>
              </a:rPr>
              <a:t>전체</a:t>
            </a:r>
            <a:r>
              <a:rPr lang="en-US" altLang="ko-KR" sz="1050" dirty="0">
                <a:solidFill>
                  <a:srgbClr val="FF0000"/>
                </a:solidFill>
              </a:rPr>
              <a:t>) </a:t>
            </a:r>
            <a:r>
              <a:rPr lang="ko-KR" altLang="en-US" sz="1050" dirty="0">
                <a:solidFill>
                  <a:srgbClr val="FF0000"/>
                </a:solidFill>
              </a:rPr>
              <a:t>할 일</a:t>
            </a:r>
            <a:r>
              <a:rPr lang="en-US" altLang="ko-KR" sz="1050" dirty="0">
                <a:solidFill>
                  <a:srgbClr val="FF0000"/>
                </a:solidFill>
              </a:rPr>
              <a:t>/</a:t>
            </a:r>
            <a:r>
              <a:rPr lang="ko-KR" altLang="en-US" sz="1050" dirty="0">
                <a:solidFill>
                  <a:srgbClr val="FF0000"/>
                </a:solidFill>
              </a:rPr>
              <a:t>알림은 전학 또는 전출 여부와 관계없이 동일하게 노출됨</a:t>
            </a:r>
            <a:endParaRPr lang="en-US" altLang="ko-KR" sz="105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50" dirty="0">
                <a:solidFill>
                  <a:srgbClr val="FF0000"/>
                </a:solidFill>
              </a:rPr>
              <a:t>(</a:t>
            </a:r>
            <a:r>
              <a:rPr lang="ko-KR" altLang="en-US" sz="1050" dirty="0">
                <a:solidFill>
                  <a:srgbClr val="FF0000"/>
                </a:solidFill>
              </a:rPr>
              <a:t>공통</a:t>
            </a:r>
            <a:r>
              <a:rPr lang="en-US" altLang="ko-KR" sz="1050" dirty="0">
                <a:solidFill>
                  <a:srgbClr val="FF0000"/>
                </a:solidFill>
              </a:rPr>
              <a:t>) </a:t>
            </a:r>
            <a:r>
              <a:rPr lang="ko-KR" altLang="en-US" sz="1050" dirty="0">
                <a:solidFill>
                  <a:srgbClr val="FF0000"/>
                </a:solidFill>
              </a:rPr>
              <a:t>할 일 및 알림은 학년도 전환 시 모든 이력 리셋</a:t>
            </a:r>
          </a:p>
        </p:txBody>
      </p:sp>
    </p:spTree>
    <p:extLst>
      <p:ext uri="{BB962C8B-B14F-4D97-AF65-F5344CB8AC3E}">
        <p14:creationId xmlns:p14="http://schemas.microsoft.com/office/powerpoint/2010/main" val="1823142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56ED79CC-4EAB-48B4-1B4E-E77CCF7FF4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7371"/>
              </p:ext>
            </p:extLst>
          </p:nvPr>
        </p:nvGraphicFramePr>
        <p:xfrm>
          <a:off x="132043" y="1748110"/>
          <a:ext cx="11788907" cy="997476"/>
        </p:xfrm>
        <a:graphic>
          <a:graphicData uri="http://schemas.openxmlformats.org/drawingml/2006/table">
            <a:tbl>
              <a:tblPr/>
              <a:tblGrid>
                <a:gridCol w="2725260">
                  <a:extLst>
                    <a:ext uri="{9D8B030D-6E8A-4147-A177-3AD203B41FA5}">
                      <a16:colId xmlns:a16="http://schemas.microsoft.com/office/drawing/2014/main" val="58004440"/>
                    </a:ext>
                  </a:extLst>
                </a:gridCol>
                <a:gridCol w="6905635">
                  <a:extLst>
                    <a:ext uri="{9D8B030D-6E8A-4147-A177-3AD203B41FA5}">
                      <a16:colId xmlns:a16="http://schemas.microsoft.com/office/drawing/2014/main" val="1012792344"/>
                    </a:ext>
                  </a:extLst>
                </a:gridCol>
                <a:gridCol w="1079006">
                  <a:extLst>
                    <a:ext uri="{9D8B030D-6E8A-4147-A177-3AD203B41FA5}">
                      <a16:colId xmlns:a16="http://schemas.microsoft.com/office/drawing/2014/main" val="3730682055"/>
                    </a:ext>
                  </a:extLst>
                </a:gridCol>
                <a:gridCol w="1079006">
                  <a:extLst>
                    <a:ext uri="{9D8B030D-6E8A-4147-A177-3AD203B41FA5}">
                      <a16:colId xmlns:a16="http://schemas.microsoft.com/office/drawing/2014/main" val="1084266289"/>
                    </a:ext>
                  </a:extLst>
                </a:gridCol>
              </a:tblGrid>
              <a:tr h="286161"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1000" dirty="0">
                          <a:effectLst/>
                        </a:rPr>
                        <a:t>항목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1000" dirty="0">
                          <a:effectLst/>
                        </a:rPr>
                        <a:t>화면 설명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dirty="0">
                          <a:effectLst/>
                        </a:rPr>
                        <a:t>화면 케이스 구분</a:t>
                      </a:r>
                      <a:endParaRPr lang="en-US" sz="1000" dirty="0">
                        <a:effectLst/>
                      </a:endParaRP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dirty="0">
                          <a:effectLst/>
                        </a:rPr>
                        <a:t>화면 </a:t>
                      </a:r>
                      <a:r>
                        <a:rPr lang="en-US" sz="1000" dirty="0">
                          <a:effectLst/>
                        </a:rPr>
                        <a:t>ID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834888"/>
                  </a:ext>
                </a:extLst>
              </a:tr>
              <a:tr h="237105"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800" dirty="0">
                          <a:effectLst/>
                        </a:rPr>
                        <a:t>나의 할 일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800" dirty="0">
                          <a:effectLst/>
                        </a:rPr>
                        <a:t>진급</a:t>
                      </a:r>
                      <a:r>
                        <a:rPr lang="en-US" altLang="ko-KR" sz="800" dirty="0">
                          <a:effectLst/>
                        </a:rPr>
                        <a:t> / </a:t>
                      </a:r>
                      <a:r>
                        <a:rPr lang="ko-KR" altLang="en-US" sz="800" dirty="0">
                          <a:effectLst/>
                        </a:rPr>
                        <a:t>전출 </a:t>
                      </a:r>
                      <a:r>
                        <a:rPr lang="en-US" altLang="ko-KR" sz="800" dirty="0">
                          <a:effectLst/>
                        </a:rPr>
                        <a:t>: </a:t>
                      </a:r>
                      <a:r>
                        <a:rPr lang="ko-KR" altLang="en-US" sz="800" dirty="0">
                          <a:effectLst/>
                        </a:rPr>
                        <a:t>이력 없는 상태로 제공 </a:t>
                      </a:r>
                      <a:r>
                        <a:rPr lang="en-US" altLang="ko-KR" sz="800" b="1" dirty="0">
                          <a:effectLst/>
                        </a:rPr>
                        <a:t>– </a:t>
                      </a:r>
                      <a:r>
                        <a:rPr lang="ko-KR" altLang="en-US" sz="800" b="1" dirty="0">
                          <a:effectLst/>
                        </a:rPr>
                        <a:t>화면 참고</a:t>
                      </a:r>
                      <a:endParaRPr lang="ko-KR" altLang="en-US" sz="800" dirty="0">
                        <a:effectLst/>
                      </a:endParaRP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진급 </a:t>
                      </a:r>
                      <a:r>
                        <a:rPr lang="en-US" altLang="ko-KR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8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전출</a:t>
                      </a:r>
                      <a:endParaRPr lang="en-US" altLang="ko-KR" sz="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TEA-MY-Todo-001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006009"/>
                  </a:ext>
                </a:extLst>
              </a:tr>
              <a:tr h="237105"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800" dirty="0">
                          <a:effectLst/>
                        </a:rPr>
                        <a:t>알림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>
                          <a:effectLst/>
                        </a:rPr>
                        <a:t>진급</a:t>
                      </a:r>
                      <a:r>
                        <a:rPr lang="en-US" altLang="ko-KR" sz="800" dirty="0">
                          <a:effectLst/>
                        </a:rPr>
                        <a:t> / </a:t>
                      </a:r>
                      <a:r>
                        <a:rPr lang="ko-KR" altLang="en-US" sz="800" dirty="0">
                          <a:effectLst/>
                        </a:rPr>
                        <a:t>전출 </a:t>
                      </a:r>
                      <a:r>
                        <a:rPr lang="en-US" altLang="ko-KR" sz="800" dirty="0">
                          <a:effectLst/>
                        </a:rPr>
                        <a:t>: </a:t>
                      </a:r>
                      <a:r>
                        <a:rPr lang="ko-KR" altLang="en-US" sz="800" dirty="0">
                          <a:effectLst/>
                        </a:rPr>
                        <a:t>이력 없는 상태로 제공 </a:t>
                      </a:r>
                      <a:r>
                        <a:rPr lang="en-US" altLang="ko-KR" sz="800" b="1" dirty="0">
                          <a:effectLst/>
                        </a:rPr>
                        <a:t>– </a:t>
                      </a:r>
                      <a:r>
                        <a:rPr lang="ko-KR" altLang="en-US" sz="800" b="1" dirty="0">
                          <a:effectLst/>
                        </a:rPr>
                        <a:t>화면 참고</a:t>
                      </a:r>
                      <a:endParaRPr lang="ko-KR" altLang="en-US" sz="800" dirty="0">
                        <a:effectLst/>
                      </a:endParaRP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진급 </a:t>
                      </a:r>
                      <a:r>
                        <a:rPr lang="en-US" altLang="ko-KR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8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전출</a:t>
                      </a:r>
                      <a:endParaRPr lang="en-US" altLang="ko-KR" sz="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TEA-LNB-NOTI-001a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142610"/>
                  </a:ext>
                </a:extLst>
              </a:tr>
              <a:tr h="237105"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800" dirty="0">
                          <a:effectLst/>
                        </a:rPr>
                        <a:t>나의 이력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800" dirty="0">
                          <a:effectLst/>
                        </a:rPr>
                        <a:t>진급 </a:t>
                      </a:r>
                      <a:r>
                        <a:rPr lang="en-US" altLang="ko-KR" sz="800" dirty="0">
                          <a:effectLst/>
                        </a:rPr>
                        <a:t>/ </a:t>
                      </a:r>
                      <a:r>
                        <a:rPr lang="ko-KR" altLang="en-US" sz="800" dirty="0">
                          <a:effectLst/>
                        </a:rPr>
                        <a:t>전출 </a:t>
                      </a:r>
                      <a:r>
                        <a:rPr lang="en-US" altLang="ko-KR" sz="800" dirty="0">
                          <a:effectLst/>
                        </a:rPr>
                        <a:t>: </a:t>
                      </a:r>
                      <a:r>
                        <a:rPr lang="ko-KR" altLang="en-US" sz="800" dirty="0">
                          <a:effectLst/>
                        </a:rPr>
                        <a:t>소속 학교</a:t>
                      </a:r>
                      <a:r>
                        <a:rPr lang="en-US" altLang="ko-KR" sz="800" dirty="0">
                          <a:effectLst/>
                        </a:rPr>
                        <a:t>, </a:t>
                      </a:r>
                      <a:r>
                        <a:rPr lang="ko-KR" altLang="en-US" sz="800" dirty="0">
                          <a:effectLst/>
                        </a:rPr>
                        <a:t>개설 과목 </a:t>
                      </a:r>
                      <a:r>
                        <a:rPr lang="en-US" altLang="ko-KR" sz="800" dirty="0">
                          <a:effectLst/>
                        </a:rPr>
                        <a:t>, </a:t>
                      </a:r>
                      <a:r>
                        <a:rPr lang="ko-KR" altLang="en-US" sz="800" dirty="0">
                          <a:effectLst/>
                        </a:rPr>
                        <a:t>담당 학급 등 이력 리스트 업데이트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진급 </a:t>
                      </a:r>
                      <a:r>
                        <a:rPr lang="en-US" altLang="ko-KR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8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전출</a:t>
                      </a:r>
                      <a:endParaRPr lang="en-US" altLang="ko-KR" sz="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TEA-MYP-MYHI-001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00755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4E41FFD-3527-5810-FED7-6A66EFF5B772}"/>
              </a:ext>
            </a:extLst>
          </p:cNvPr>
          <p:cNvSpPr txBox="1"/>
          <p:nvPr/>
        </p:nvSpPr>
        <p:spPr>
          <a:xfrm>
            <a:off x="132043" y="1303165"/>
            <a:ext cx="2273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◆ 교사 </a:t>
            </a:r>
            <a:r>
              <a:rPr lang="en-US" altLang="ko-KR" sz="1200" dirty="0"/>
              <a:t>- </a:t>
            </a:r>
            <a:r>
              <a:rPr lang="ko-KR" altLang="en-US" sz="1200" dirty="0"/>
              <a:t>진급</a:t>
            </a:r>
            <a:r>
              <a:rPr lang="en-US" altLang="ko-KR" sz="1200" dirty="0"/>
              <a:t>/</a:t>
            </a:r>
            <a:r>
              <a:rPr lang="ko-KR" altLang="en-US" sz="1200" dirty="0"/>
              <a:t>전출 화면 구성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96267B22-F4CB-8517-9161-6DC0E9FC9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536228"/>
              </p:ext>
            </p:extLst>
          </p:nvPr>
        </p:nvGraphicFramePr>
        <p:xfrm>
          <a:off x="157096" y="3736712"/>
          <a:ext cx="11788907" cy="1061746"/>
        </p:xfrm>
        <a:graphic>
          <a:graphicData uri="http://schemas.openxmlformats.org/drawingml/2006/table">
            <a:tbl>
              <a:tblPr/>
              <a:tblGrid>
                <a:gridCol w="2725260">
                  <a:extLst>
                    <a:ext uri="{9D8B030D-6E8A-4147-A177-3AD203B41FA5}">
                      <a16:colId xmlns:a16="http://schemas.microsoft.com/office/drawing/2014/main" val="58004440"/>
                    </a:ext>
                  </a:extLst>
                </a:gridCol>
                <a:gridCol w="6905635">
                  <a:extLst>
                    <a:ext uri="{9D8B030D-6E8A-4147-A177-3AD203B41FA5}">
                      <a16:colId xmlns:a16="http://schemas.microsoft.com/office/drawing/2014/main" val="1012792344"/>
                    </a:ext>
                  </a:extLst>
                </a:gridCol>
                <a:gridCol w="1079006">
                  <a:extLst>
                    <a:ext uri="{9D8B030D-6E8A-4147-A177-3AD203B41FA5}">
                      <a16:colId xmlns:a16="http://schemas.microsoft.com/office/drawing/2014/main" val="3730682055"/>
                    </a:ext>
                  </a:extLst>
                </a:gridCol>
                <a:gridCol w="1079006">
                  <a:extLst>
                    <a:ext uri="{9D8B030D-6E8A-4147-A177-3AD203B41FA5}">
                      <a16:colId xmlns:a16="http://schemas.microsoft.com/office/drawing/2014/main" val="1084266289"/>
                    </a:ext>
                  </a:extLst>
                </a:gridCol>
              </a:tblGrid>
              <a:tr h="286161"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1000" dirty="0">
                          <a:effectLst/>
                        </a:rPr>
                        <a:t>항목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1000" dirty="0">
                          <a:effectLst/>
                        </a:rPr>
                        <a:t>화면 설명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dirty="0">
                          <a:effectLst/>
                        </a:rPr>
                        <a:t>화면 케이스 구분</a:t>
                      </a:r>
                      <a:endParaRPr lang="en-US" sz="1000" dirty="0">
                        <a:effectLst/>
                      </a:endParaRP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dirty="0">
                          <a:effectLst/>
                        </a:rPr>
                        <a:t>화면 </a:t>
                      </a:r>
                      <a:r>
                        <a:rPr lang="en-US" sz="1000" dirty="0">
                          <a:effectLst/>
                        </a:rPr>
                        <a:t>ID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834888"/>
                  </a:ext>
                </a:extLst>
              </a:tr>
              <a:tr h="237105"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800" dirty="0">
                          <a:effectLst/>
                        </a:rPr>
                        <a:t>나의 할 일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800" dirty="0">
                          <a:effectLst/>
                        </a:rPr>
                        <a:t>진급</a:t>
                      </a:r>
                      <a:r>
                        <a:rPr lang="en-US" altLang="ko-KR" sz="800" dirty="0">
                          <a:effectLst/>
                        </a:rPr>
                        <a:t> : </a:t>
                      </a:r>
                      <a:r>
                        <a:rPr lang="ko-KR" altLang="en-US" sz="800" dirty="0">
                          <a:effectLst/>
                        </a:rPr>
                        <a:t>이력 없는 상태로 제공 </a:t>
                      </a:r>
                      <a:r>
                        <a:rPr lang="en-US" altLang="ko-KR" sz="800" b="1" dirty="0">
                          <a:effectLst/>
                        </a:rPr>
                        <a:t>– </a:t>
                      </a:r>
                      <a:r>
                        <a:rPr lang="ko-KR" altLang="en-US" sz="800" b="1" dirty="0">
                          <a:effectLst/>
                        </a:rPr>
                        <a:t>화면 참고</a:t>
                      </a:r>
                      <a:endParaRPr lang="en-US" altLang="ko-KR" sz="800" b="1" dirty="0">
                        <a:effectLst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effectLst/>
                        </a:rPr>
                        <a:t>전학 </a:t>
                      </a:r>
                      <a:r>
                        <a:rPr lang="en-US" altLang="ko-KR" sz="800" b="0" dirty="0">
                          <a:effectLst/>
                        </a:rPr>
                        <a:t>:</a:t>
                      </a:r>
                      <a:r>
                        <a:rPr lang="en-US" altLang="ko-KR" sz="800" b="1" dirty="0">
                          <a:effectLst/>
                        </a:rPr>
                        <a:t> </a:t>
                      </a:r>
                      <a:r>
                        <a:rPr lang="ko-KR" altLang="en-US" sz="800" b="0" dirty="0">
                          <a:effectLst/>
                        </a:rPr>
                        <a:t>오늘 마감</a:t>
                      </a:r>
                      <a:r>
                        <a:rPr lang="en-US" altLang="ko-KR" sz="800" b="0" dirty="0">
                          <a:effectLst/>
                        </a:rPr>
                        <a:t>(</a:t>
                      </a:r>
                      <a:r>
                        <a:rPr lang="ko-KR" altLang="en-US" sz="800" b="0" dirty="0">
                          <a:effectLst/>
                        </a:rPr>
                        <a:t>예정</a:t>
                      </a:r>
                      <a:r>
                        <a:rPr lang="en-US" altLang="ko-KR" sz="800" b="0" dirty="0">
                          <a:effectLst/>
                        </a:rPr>
                        <a:t>) , </a:t>
                      </a:r>
                      <a:r>
                        <a:rPr lang="ko-KR" altLang="en-US" sz="800" b="0" dirty="0">
                          <a:effectLst/>
                        </a:rPr>
                        <a:t>현재 진행중인 할 일만 제공 </a:t>
                      </a:r>
                      <a:r>
                        <a:rPr lang="en-US" altLang="ko-KR" sz="800" b="1" dirty="0">
                          <a:effectLst/>
                        </a:rPr>
                        <a:t>– </a:t>
                      </a:r>
                      <a:r>
                        <a:rPr lang="ko-KR" altLang="en-US" sz="800" b="1" dirty="0">
                          <a:effectLst/>
                        </a:rPr>
                        <a:t>화면 참고</a:t>
                      </a:r>
                      <a:endParaRPr lang="en-US" altLang="ko-KR" sz="800" b="1" dirty="0">
                        <a:effectLst/>
                      </a:endParaRP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진급</a:t>
                      </a:r>
                      <a:endParaRPr lang="en-US" altLang="ko-KR" sz="8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전학</a:t>
                      </a:r>
                      <a:endParaRPr lang="en-US" altLang="ko-KR" sz="8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STU-MY-Todo-001b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STU-MY-Todo-001a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006009"/>
                  </a:ext>
                </a:extLst>
              </a:tr>
              <a:tr h="237105"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800" dirty="0">
                          <a:effectLst/>
                        </a:rPr>
                        <a:t>알림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800" dirty="0">
                          <a:effectLst/>
                        </a:rPr>
                        <a:t>진급</a:t>
                      </a:r>
                      <a:r>
                        <a:rPr lang="en-US" altLang="ko-KR" sz="800" dirty="0">
                          <a:effectLst/>
                        </a:rPr>
                        <a:t> : </a:t>
                      </a:r>
                      <a:r>
                        <a:rPr lang="ko-KR" altLang="en-US" sz="800" dirty="0">
                          <a:effectLst/>
                        </a:rPr>
                        <a:t>이력 없는 상태로 제공 </a:t>
                      </a:r>
                      <a:r>
                        <a:rPr lang="en-US" altLang="ko-KR" sz="800" b="1" dirty="0">
                          <a:effectLst/>
                        </a:rPr>
                        <a:t>– </a:t>
                      </a:r>
                      <a:r>
                        <a:rPr lang="ko-KR" altLang="en-US" sz="800" b="1" dirty="0">
                          <a:effectLst/>
                        </a:rPr>
                        <a:t>화면 참고</a:t>
                      </a:r>
                      <a:endParaRPr lang="en-US" altLang="ko-KR" sz="800" b="1" dirty="0">
                        <a:effectLst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effectLst/>
                        </a:rPr>
                        <a:t>전학 </a:t>
                      </a:r>
                      <a:r>
                        <a:rPr lang="en-US" altLang="ko-KR" sz="800" b="0" dirty="0">
                          <a:effectLst/>
                        </a:rPr>
                        <a:t>:</a:t>
                      </a:r>
                      <a:r>
                        <a:rPr lang="en-US" altLang="ko-KR" sz="800" b="1" dirty="0">
                          <a:effectLst/>
                        </a:rPr>
                        <a:t> </a:t>
                      </a:r>
                      <a:r>
                        <a:rPr lang="ko-KR" altLang="en-US" sz="800" b="0" dirty="0">
                          <a:effectLst/>
                        </a:rPr>
                        <a:t>현재 예정</a:t>
                      </a:r>
                      <a:r>
                        <a:rPr lang="en-US" altLang="ko-KR" sz="800" b="0" dirty="0">
                          <a:effectLst/>
                        </a:rPr>
                        <a:t>/</a:t>
                      </a:r>
                      <a:r>
                        <a:rPr lang="ko-KR" altLang="en-US" sz="800" b="0" dirty="0">
                          <a:effectLst/>
                        </a:rPr>
                        <a:t>진행중인 모든 알림 노출 </a:t>
                      </a:r>
                      <a:r>
                        <a:rPr lang="en-US" altLang="ko-KR" sz="800" b="1" dirty="0">
                          <a:effectLst/>
                        </a:rPr>
                        <a:t>– </a:t>
                      </a:r>
                      <a:r>
                        <a:rPr lang="ko-KR" altLang="en-US" sz="800" b="1" dirty="0">
                          <a:effectLst/>
                        </a:rPr>
                        <a:t>화면 참고</a:t>
                      </a:r>
                      <a:endParaRPr lang="en-US" altLang="ko-KR" sz="800" b="1" dirty="0">
                        <a:effectLst/>
                      </a:endParaRP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진급</a:t>
                      </a:r>
                      <a:endParaRPr kumimoji="0" lang="en-US" altLang="ko-KR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전학</a:t>
                      </a:r>
                      <a:endParaRPr kumimoji="0" lang="en-US" altLang="ko-KR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STU-LNB-NOTI-002b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STU-LNB-NOTI-002a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142610"/>
                  </a:ext>
                </a:extLst>
              </a:tr>
              <a:tr h="237105"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800" dirty="0">
                          <a:effectLst/>
                        </a:rPr>
                        <a:t>나의 이력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800" dirty="0">
                          <a:effectLst/>
                        </a:rPr>
                        <a:t>진급 </a:t>
                      </a:r>
                      <a:r>
                        <a:rPr lang="en-US" altLang="ko-KR" sz="800" dirty="0">
                          <a:effectLst/>
                        </a:rPr>
                        <a:t>/ </a:t>
                      </a:r>
                      <a:r>
                        <a:rPr lang="ko-KR" altLang="en-US" sz="800" dirty="0">
                          <a:effectLst/>
                        </a:rPr>
                        <a:t>전학 </a:t>
                      </a:r>
                      <a:r>
                        <a:rPr lang="en-US" altLang="ko-KR" sz="800" dirty="0">
                          <a:effectLst/>
                        </a:rPr>
                        <a:t>: </a:t>
                      </a:r>
                      <a:r>
                        <a:rPr lang="ko-KR" altLang="en-US" sz="800" dirty="0">
                          <a:effectLst/>
                        </a:rPr>
                        <a:t>소속 학교</a:t>
                      </a:r>
                      <a:r>
                        <a:rPr lang="en-US" altLang="ko-KR" sz="800" dirty="0">
                          <a:effectLst/>
                        </a:rPr>
                        <a:t>, </a:t>
                      </a:r>
                      <a:r>
                        <a:rPr lang="ko-KR" altLang="en-US" sz="800" dirty="0">
                          <a:effectLst/>
                        </a:rPr>
                        <a:t>개설 과목 </a:t>
                      </a:r>
                      <a:r>
                        <a:rPr lang="en-US" altLang="ko-KR" sz="800" dirty="0">
                          <a:effectLst/>
                        </a:rPr>
                        <a:t>, </a:t>
                      </a:r>
                      <a:r>
                        <a:rPr lang="ko-KR" altLang="en-US" sz="800" dirty="0">
                          <a:effectLst/>
                        </a:rPr>
                        <a:t>담당 학급 등 이력 리스트 업데이트 </a:t>
                      </a:r>
                      <a:r>
                        <a:rPr lang="en-US" altLang="ko-KR" sz="800" b="1" dirty="0">
                          <a:effectLst/>
                        </a:rPr>
                        <a:t>– </a:t>
                      </a:r>
                      <a:r>
                        <a:rPr lang="ko-KR" altLang="en-US" sz="800" b="1" dirty="0">
                          <a:effectLst/>
                        </a:rPr>
                        <a:t>화면 참고</a:t>
                      </a:r>
                      <a:endParaRPr lang="ko-KR" altLang="en-US" sz="800" dirty="0">
                        <a:effectLst/>
                      </a:endParaRP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진급</a:t>
                      </a:r>
                      <a:r>
                        <a:rPr kumimoji="0" lang="en-US" altLang="ko-K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kumimoji="0" lang="en-US" altLang="ko-K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kumimoji="0" lang="en-US" altLang="ko-K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kumimoji="0" lang="ko-KR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전학</a:t>
                      </a:r>
                      <a:endParaRPr kumimoji="0" lang="en-US" altLang="ko-KR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STU-MYP-MYHI-001</a:t>
                      </a:r>
                      <a:endParaRPr lang="en-US" altLang="ko-KR" sz="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00755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79A0318-151E-6082-9429-0C04089728B6}"/>
              </a:ext>
            </a:extLst>
          </p:cNvPr>
          <p:cNvSpPr txBox="1"/>
          <p:nvPr/>
        </p:nvSpPr>
        <p:spPr>
          <a:xfrm>
            <a:off x="157096" y="3291767"/>
            <a:ext cx="3020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◆ 학생 </a:t>
            </a:r>
            <a:r>
              <a:rPr lang="en-US" altLang="ko-KR" sz="1200" dirty="0"/>
              <a:t>– </a:t>
            </a:r>
            <a:r>
              <a:rPr lang="ko-KR" altLang="en-US" sz="1200" dirty="0"/>
              <a:t>진급</a:t>
            </a:r>
            <a:r>
              <a:rPr lang="en-US" altLang="ko-KR" sz="1200" dirty="0"/>
              <a:t>/</a:t>
            </a:r>
            <a:r>
              <a:rPr lang="ko-KR" altLang="en-US" sz="1200" dirty="0"/>
              <a:t>전학</a:t>
            </a:r>
            <a:r>
              <a:rPr lang="en-US" altLang="ko-KR" sz="1200" dirty="0"/>
              <a:t>/</a:t>
            </a:r>
            <a:r>
              <a:rPr lang="ko-KR" altLang="en-US" sz="1200" dirty="0"/>
              <a:t>교사 전출 화면 구성</a:t>
            </a:r>
          </a:p>
        </p:txBody>
      </p:sp>
    </p:spTree>
    <p:extLst>
      <p:ext uri="{BB962C8B-B14F-4D97-AF65-F5344CB8AC3E}">
        <p14:creationId xmlns:p14="http://schemas.microsoft.com/office/powerpoint/2010/main" val="1545797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직사각형 635">
            <a:extLst>
              <a:ext uri="{FF2B5EF4-FFF2-40B4-BE49-F238E27FC236}">
                <a16:creationId xmlns:a16="http://schemas.microsoft.com/office/drawing/2014/main" id="{FDBB9604-853A-E5BA-00A7-41617B72ED8B}"/>
              </a:ext>
            </a:extLst>
          </p:cNvPr>
          <p:cNvSpPr/>
          <p:nvPr/>
        </p:nvSpPr>
        <p:spPr>
          <a:xfrm>
            <a:off x="7980235" y="111727"/>
            <a:ext cx="230853" cy="24195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38" name="타원 637">
            <a:extLst>
              <a:ext uri="{FF2B5EF4-FFF2-40B4-BE49-F238E27FC236}">
                <a16:creationId xmlns:a16="http://schemas.microsoft.com/office/drawing/2014/main" id="{204A3F9D-CAA4-BF0A-BDE7-34C78E411B3F}"/>
              </a:ext>
            </a:extLst>
          </p:cNvPr>
          <p:cNvSpPr/>
          <p:nvPr/>
        </p:nvSpPr>
        <p:spPr>
          <a:xfrm>
            <a:off x="7921449" y="49913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644" name="표 643">
            <a:extLst>
              <a:ext uri="{FF2B5EF4-FFF2-40B4-BE49-F238E27FC236}">
                <a16:creationId xmlns:a16="http://schemas.microsoft.com/office/drawing/2014/main" id="{90B3DA0C-60B2-5458-6CBF-7811C66A28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180934"/>
              </p:ext>
            </p:extLst>
          </p:nvPr>
        </p:nvGraphicFramePr>
        <p:xfrm>
          <a:off x="9042400" y="111727"/>
          <a:ext cx="3047760" cy="951681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할 일</a:t>
                      </a:r>
                      <a:r>
                        <a:rPr lang="en-US" altLang="ko-KR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/</a:t>
                      </a: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알림 드롭다운 팝업</a:t>
                      </a: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46" name="그룹 645">
            <a:extLst>
              <a:ext uri="{FF2B5EF4-FFF2-40B4-BE49-F238E27FC236}">
                <a16:creationId xmlns:a16="http://schemas.microsoft.com/office/drawing/2014/main" id="{5CC11332-893E-CF42-40CB-6B8971DE6AD7}"/>
              </a:ext>
            </a:extLst>
          </p:cNvPr>
          <p:cNvGrpSpPr/>
          <p:nvPr/>
        </p:nvGrpSpPr>
        <p:grpSpPr>
          <a:xfrm>
            <a:off x="110993" y="5980213"/>
            <a:ext cx="8799535" cy="659027"/>
            <a:chOff x="118997" y="5777759"/>
            <a:chExt cx="8799535" cy="659027"/>
          </a:xfrm>
        </p:grpSpPr>
        <p:cxnSp>
          <p:nvCxnSpPr>
            <p:cNvPr id="647" name="직선 연결선[R] 646">
              <a:extLst>
                <a:ext uri="{FF2B5EF4-FFF2-40B4-BE49-F238E27FC236}">
                  <a16:creationId xmlns:a16="http://schemas.microsoft.com/office/drawing/2014/main" id="{8FAF02E8-D995-5B8E-B4BA-A7C473DD3A58}"/>
                </a:ext>
              </a:extLst>
            </p:cNvPr>
            <p:cNvCxnSpPr>
              <a:cxnSpLocks/>
            </p:cNvCxnSpPr>
            <p:nvPr/>
          </p:nvCxnSpPr>
          <p:spPr>
            <a:xfrm>
              <a:off x="118997" y="5777759"/>
              <a:ext cx="87995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8" name="텍스트 상자 68">
              <a:extLst>
                <a:ext uri="{FF2B5EF4-FFF2-40B4-BE49-F238E27FC236}">
                  <a16:creationId xmlns:a16="http://schemas.microsoft.com/office/drawing/2014/main" id="{F14D9496-68FE-77B6-9BF2-A0F12F8BEEC8}"/>
                </a:ext>
              </a:extLst>
            </p:cNvPr>
            <p:cNvSpPr txBox="1"/>
            <p:nvPr/>
          </p:nvSpPr>
          <p:spPr>
            <a:xfrm>
              <a:off x="360470" y="6024321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회사정보</a:t>
              </a:r>
            </a:p>
          </p:txBody>
        </p:sp>
        <p:sp>
          <p:nvSpPr>
            <p:cNvPr id="649" name="텍스트 상자 68">
              <a:extLst>
                <a:ext uri="{FF2B5EF4-FFF2-40B4-BE49-F238E27FC236}">
                  <a16:creationId xmlns:a16="http://schemas.microsoft.com/office/drawing/2014/main" id="{19D7CAC3-6ADC-E315-DFF3-48DB18F17927}"/>
                </a:ext>
              </a:extLst>
            </p:cNvPr>
            <p:cNvSpPr txBox="1"/>
            <p:nvPr/>
          </p:nvSpPr>
          <p:spPr>
            <a:xfrm>
              <a:off x="790293" y="6024321"/>
              <a:ext cx="1856277" cy="1206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dirty="0"/>
                <a:t>대표이사 </a:t>
              </a:r>
              <a:r>
                <a:rPr kumimoji="1" lang="en-US" altLang="ko-KR" sz="600" dirty="0"/>
                <a:t>:</a:t>
              </a:r>
              <a:r>
                <a:rPr kumimoji="1" lang="ko-KR" altLang="en-US" sz="600" dirty="0"/>
                <a:t> </a:t>
              </a:r>
              <a:r>
                <a:rPr kumimoji="1" lang="ko-KR" altLang="en-US" sz="600" dirty="0" err="1"/>
                <a:t>김에듀</a:t>
              </a:r>
              <a:r>
                <a:rPr kumimoji="1" lang="ko-KR" altLang="en-US" sz="600" dirty="0"/>
                <a:t>  </a:t>
              </a:r>
              <a:r>
                <a:rPr kumimoji="1" lang="en-US" altLang="ko-KR" sz="600" dirty="0"/>
                <a:t>|</a:t>
              </a:r>
              <a:r>
                <a:rPr kumimoji="1" lang="ko-KR" altLang="en-US" sz="600" dirty="0"/>
                <a:t>  사업자 등록번호 </a:t>
              </a:r>
              <a:r>
                <a:rPr kumimoji="1" lang="en-US" altLang="ko-KR" sz="600" dirty="0"/>
                <a:t>:</a:t>
              </a:r>
              <a:r>
                <a:rPr kumimoji="1" lang="ko-KR" altLang="en-US" sz="600" dirty="0"/>
                <a:t> </a:t>
              </a:r>
              <a:r>
                <a:rPr kumimoji="1" lang="en-US" altLang="ko-KR" sz="600" dirty="0"/>
                <a:t>123-45-67890</a:t>
              </a:r>
              <a:endParaRPr kumimoji="1" lang="ko-KR" altLang="en-US" sz="600" dirty="0"/>
            </a:p>
          </p:txBody>
        </p:sp>
        <p:sp>
          <p:nvSpPr>
            <p:cNvPr id="650" name="텍스트 상자 68">
              <a:extLst>
                <a:ext uri="{FF2B5EF4-FFF2-40B4-BE49-F238E27FC236}">
                  <a16:creationId xmlns:a16="http://schemas.microsoft.com/office/drawing/2014/main" id="{9EB69B1F-36F2-8255-E8B3-AD17701DAA65}"/>
                </a:ext>
              </a:extLst>
            </p:cNvPr>
            <p:cNvSpPr txBox="1"/>
            <p:nvPr/>
          </p:nvSpPr>
          <p:spPr>
            <a:xfrm>
              <a:off x="360470" y="6278321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고객센터</a:t>
              </a:r>
            </a:p>
          </p:txBody>
        </p:sp>
        <p:sp>
          <p:nvSpPr>
            <p:cNvPr id="651" name="텍스트 상자 68">
              <a:extLst>
                <a:ext uri="{FF2B5EF4-FFF2-40B4-BE49-F238E27FC236}">
                  <a16:creationId xmlns:a16="http://schemas.microsoft.com/office/drawing/2014/main" id="{1660276D-6005-9B6A-8E52-CF4355315F59}"/>
                </a:ext>
              </a:extLst>
            </p:cNvPr>
            <p:cNvSpPr txBox="1"/>
            <p:nvPr/>
          </p:nvSpPr>
          <p:spPr>
            <a:xfrm>
              <a:off x="790293" y="6288481"/>
              <a:ext cx="1357744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ko-KR" sz="600" dirty="0"/>
                <a:t>1899-1949(8:00</a:t>
              </a:r>
              <a:r>
                <a:rPr kumimoji="1" lang="ko-KR" altLang="en-US" sz="600" dirty="0"/>
                <a:t> </a:t>
              </a:r>
              <a:r>
                <a:rPr kumimoji="1" lang="en-US" altLang="ko-KR" sz="600" dirty="0"/>
                <a:t>~</a:t>
              </a:r>
              <a:r>
                <a:rPr kumimoji="1" lang="ko-KR" altLang="en-US" sz="600" dirty="0"/>
                <a:t> </a:t>
              </a:r>
              <a:r>
                <a:rPr kumimoji="1" lang="en-US" altLang="ko-KR" sz="600" dirty="0"/>
                <a:t>18:00,</a:t>
              </a:r>
              <a:r>
                <a:rPr kumimoji="1" lang="ko-KR" altLang="en-US" sz="600" dirty="0"/>
                <a:t> 점심 </a:t>
              </a:r>
              <a:r>
                <a:rPr kumimoji="1" lang="en-US" altLang="ko-KR" sz="600" dirty="0"/>
                <a:t>12:00 ~ 1:00)</a:t>
              </a:r>
              <a:endParaRPr kumimoji="1" lang="ko-KR" altLang="en-US" sz="600" dirty="0"/>
            </a:p>
          </p:txBody>
        </p:sp>
        <p:sp>
          <p:nvSpPr>
            <p:cNvPr id="652" name="텍스트 상자 68">
              <a:extLst>
                <a:ext uri="{FF2B5EF4-FFF2-40B4-BE49-F238E27FC236}">
                  <a16:creationId xmlns:a16="http://schemas.microsoft.com/office/drawing/2014/main" id="{F46CE26E-9949-BECE-E958-76336D512A55}"/>
                </a:ext>
              </a:extLst>
            </p:cNvPr>
            <p:cNvSpPr txBox="1"/>
            <p:nvPr/>
          </p:nvSpPr>
          <p:spPr>
            <a:xfrm>
              <a:off x="6622357" y="6041279"/>
              <a:ext cx="650819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개인정보 처리방침 </a:t>
              </a:r>
            </a:p>
          </p:txBody>
        </p:sp>
        <p:sp>
          <p:nvSpPr>
            <p:cNvPr id="653" name="텍스트 상자 68">
              <a:extLst>
                <a:ext uri="{FF2B5EF4-FFF2-40B4-BE49-F238E27FC236}">
                  <a16:creationId xmlns:a16="http://schemas.microsoft.com/office/drawing/2014/main" id="{CE572294-B8B8-3636-9309-113D0CEF7433}"/>
                </a:ext>
              </a:extLst>
            </p:cNvPr>
            <p:cNvSpPr txBox="1"/>
            <p:nvPr/>
          </p:nvSpPr>
          <p:spPr>
            <a:xfrm>
              <a:off x="7513806" y="6041279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이용약관</a:t>
              </a:r>
            </a:p>
          </p:txBody>
        </p:sp>
        <p:sp>
          <p:nvSpPr>
            <p:cNvPr id="654" name="텍스트 상자 68">
              <a:extLst>
                <a:ext uri="{FF2B5EF4-FFF2-40B4-BE49-F238E27FC236}">
                  <a16:creationId xmlns:a16="http://schemas.microsoft.com/office/drawing/2014/main" id="{B1B5D1EC-B220-6E91-6DC5-835560C566B4}"/>
                </a:ext>
              </a:extLst>
            </p:cNvPr>
            <p:cNvSpPr txBox="1"/>
            <p:nvPr/>
          </p:nvSpPr>
          <p:spPr>
            <a:xfrm>
              <a:off x="8062212" y="6041279"/>
              <a:ext cx="63318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오픈소스 라이선스</a:t>
              </a:r>
            </a:p>
          </p:txBody>
        </p:sp>
        <p:sp>
          <p:nvSpPr>
            <p:cNvPr id="655" name="텍스트 상자 68">
              <a:extLst>
                <a:ext uri="{FF2B5EF4-FFF2-40B4-BE49-F238E27FC236}">
                  <a16:creationId xmlns:a16="http://schemas.microsoft.com/office/drawing/2014/main" id="{A95B41F1-43D7-1878-790D-77CB44D79CC5}"/>
                </a:ext>
              </a:extLst>
            </p:cNvPr>
            <p:cNvSpPr txBox="1"/>
            <p:nvPr/>
          </p:nvSpPr>
          <p:spPr>
            <a:xfrm>
              <a:off x="7268973" y="6315599"/>
              <a:ext cx="1450718" cy="1211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ko-KR" sz="600"/>
                <a:t>Copyright Ⓒ 2023 KT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All Rights Reserved</a:t>
              </a:r>
              <a:endParaRPr kumimoji="1" lang="ko-KR" altLang="en-US" sz="600"/>
            </a:p>
          </p:txBody>
        </p:sp>
      </p:grpSp>
      <p:graphicFrame>
        <p:nvGraphicFramePr>
          <p:cNvPr id="9" name="Google Shape;548;p12">
            <a:extLst>
              <a:ext uri="{FF2B5EF4-FFF2-40B4-BE49-F238E27FC236}">
                <a16:creationId xmlns:a16="http://schemas.microsoft.com/office/drawing/2014/main" id="{10E6C205-4F20-C50D-F65D-A2CD84F97C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2285921"/>
              </p:ext>
            </p:extLst>
          </p:nvPr>
        </p:nvGraphicFramePr>
        <p:xfrm>
          <a:off x="12192000" y="4199"/>
          <a:ext cx="1887100" cy="14294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2.0.7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&lt;1-1&gt;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할 일 탭 삭제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766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2.0.8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&lt;1B&gt;,&lt;1C&gt;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내용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748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2.0.9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&lt;1&gt; , &lt;1B&gt; , &lt;1C&gt;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 내용 수정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060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2.0.10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&lt;1B&gt; </a:t>
                      </a:r>
                      <a:r>
                        <a:rPr kumimoji="1" lang="ko-KR" altLang="en-US" sz="600" dirty="0" err="1">
                          <a:solidFill>
                            <a:schemeClr val="tx1"/>
                          </a:solidFill>
                        </a:rPr>
                        <a:t>디스크립션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 보충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35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2.0.11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&lt;1&gt;,&lt;1A&gt; </a:t>
                      </a:r>
                      <a:r>
                        <a:rPr kumimoji="1" lang="ko-KR" altLang="en-US" sz="600" dirty="0" err="1">
                          <a:solidFill>
                            <a:schemeClr val="tx1"/>
                          </a:solidFill>
                        </a:rPr>
                        <a:t>디스크립션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 보충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06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2.3.11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&lt;2&gt;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서비스 공지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학교 공지 노출 정의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699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2.3.12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&lt;2&gt;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→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&lt;1D&gt;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넘버링 수정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379156"/>
                  </a:ext>
                </a:extLst>
              </a:tr>
            </a:tbl>
          </a:graphicData>
        </a:graphic>
      </p:graphicFrame>
      <p:graphicFrame>
        <p:nvGraphicFramePr>
          <p:cNvPr id="10" name="Google Shape;912;p23">
            <a:extLst>
              <a:ext uri="{FF2B5EF4-FFF2-40B4-BE49-F238E27FC236}">
                <a16:creationId xmlns:a16="http://schemas.microsoft.com/office/drawing/2014/main" id="{FAAA299B-4EE5-F9AD-3819-6514A5F6D4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3075832"/>
              </p:ext>
            </p:extLst>
          </p:nvPr>
        </p:nvGraphicFramePr>
        <p:xfrm>
          <a:off x="9047754" y="1302759"/>
          <a:ext cx="3037052" cy="32403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375">
                <a:tc>
                  <a:txBody>
                    <a:bodyPr/>
                    <a:lstStyle/>
                    <a:p>
                      <a:pPr marL="39688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새로운 알림이 발생한 경우</a:t>
                      </a:r>
                      <a:endParaRPr lang="en-US" altLang="ko-KR" sz="700" b="1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새로운 알림 혹은 미확인 알림에 대하여 알림 아이콘에 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dot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표시</a:t>
                      </a:r>
                      <a:endParaRPr lang="en-US" altLang="ko-KR" sz="70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아이콘 선택 시 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1A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드롭다운 팝업에 미확인 알림 출력</a:t>
                      </a:r>
                      <a:endParaRPr lang="en-US" altLang="ko-KR" sz="70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976661"/>
                  </a:ext>
                </a:extLst>
              </a:tr>
              <a:tr h="790929">
                <a:tc>
                  <a:txBody>
                    <a:bodyPr/>
                    <a:lstStyle/>
                    <a:p>
                      <a:pPr marL="39688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드롭다운 알림 팝업</a:t>
                      </a:r>
                      <a:endParaRPr lang="en-US" altLang="ko-KR" sz="700" b="1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알림 아이콘 선택 시 해당 팝업 노출</a:t>
                      </a:r>
                      <a:endParaRPr lang="en-US" altLang="ko-KR" sz="70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알림 리스트는 미확인 알림만 노출 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(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최대 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3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개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)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하며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확인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(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읽음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)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여부는 리스트 클릭 여부로 판단</a:t>
                      </a:r>
                      <a:endParaRPr lang="en-US" altLang="ko-KR" sz="70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가장 최신의 알림이 상단에 위치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(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최신 순 정렬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알림 리스트 노출 내용 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: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케이스 별 알림 아이콘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알림 발생 일자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알림 내용</a:t>
                      </a:r>
                      <a:endParaRPr lang="en-US" altLang="ko-KR" sz="70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&gt;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알림 내용은 길어질 경우 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…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처리</a:t>
                      </a:r>
                      <a:endParaRPr lang="en-US" altLang="ko-KR" sz="70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586891"/>
                  </a:ext>
                </a:extLst>
              </a:tr>
              <a:tr h="198191">
                <a:tc>
                  <a:txBody>
                    <a:bodyPr/>
                    <a:lstStyle/>
                    <a:p>
                      <a:pPr marL="39688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lgun Gothic" panose="020B0503020000020004" pitchFamily="50" charset="-127"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알림 리스트</a:t>
                      </a:r>
                      <a:endParaRPr lang="en-US" altLang="ko-KR" sz="700" b="1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lgun Gothic" panose="020B0503020000020004" pitchFamily="50" charset="-127"/>
                        <a:buChar char="-"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각 알림 리스트 마우스 오버 시 백그라운드 색상 변경되며 선택 시 해당 알림 화면으로 </a:t>
                      </a:r>
                      <a:r>
                        <a:rPr lang="ko-KR" altLang="en-US" sz="700" spc="0" baseline="0" dirty="0" err="1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포커싱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이동</a:t>
                      </a:r>
                      <a:endParaRPr lang="en-US" altLang="ko-KR" sz="700" b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lgun Gothic" panose="020B0503020000020004" pitchFamily="50" charset="-127"/>
                        <a:buChar char="-"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드롭다운 팝업에서 알림 탭 선택 시 알림 리스트에 미확인 알림만 노출</a:t>
                      </a:r>
                      <a:endParaRPr lang="en-US" altLang="ko-KR" sz="700" b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lgun Gothic" panose="020B0503020000020004" pitchFamily="50" charset="-127"/>
                        <a:buChar char="-"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리스트 클릭 시 교사는 </a:t>
                      </a:r>
                      <a:r>
                        <a:rPr lang="en-US" altLang="ko-KR" sz="700" b="1" spc="0" baseline="0" dirty="0">
                          <a:solidFill>
                            <a:srgbClr val="0070C0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[TEA-LNB-NOTI-002] </a:t>
                      </a:r>
                      <a:r>
                        <a:rPr lang="ko-KR" altLang="en-US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학생은 </a:t>
                      </a:r>
                      <a:r>
                        <a:rPr lang="en-US" altLang="ko-KR" sz="700" b="1" spc="0" baseline="0" dirty="0">
                          <a:solidFill>
                            <a:srgbClr val="0070C0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[STU-LNB-NOTI-002] </a:t>
                      </a:r>
                      <a:r>
                        <a:rPr lang="ko-KR" altLang="en-US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화면 이동</a:t>
                      </a:r>
                      <a:endParaRPr lang="en-US" altLang="ko-KR" sz="700" b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lgun Gothic" panose="020B0503020000020004" pitchFamily="50" charset="-127"/>
                        <a:buChar char="-"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z="700" b="0" u="none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리스트 클릭 시 </a:t>
                      </a:r>
                      <a:r>
                        <a:rPr lang="ko-KR" altLang="en-US" sz="700" b="1" u="sng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알림 </a:t>
                      </a:r>
                      <a:r>
                        <a:rPr lang="en-US" altLang="ko-KR" sz="700" b="1" u="sng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1</a:t>
                      </a:r>
                      <a:r>
                        <a:rPr lang="ko-KR" altLang="en-US" sz="700" b="1" u="sng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개 읽음 처리 </a:t>
                      </a:r>
                      <a:endParaRPr lang="en-US" altLang="ko-KR" sz="700" b="1" u="sng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8808"/>
                  </a:ext>
                </a:extLst>
              </a:tr>
              <a:tr h="198191">
                <a:tc>
                  <a:txBody>
                    <a:bodyPr/>
                    <a:lstStyle/>
                    <a:p>
                      <a:pPr marL="39688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1C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lgun Gothic" panose="020B0503020000020004" pitchFamily="50" charset="-127"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더보기 버튼</a:t>
                      </a:r>
                      <a:endParaRPr lang="en-US" altLang="ko-KR" sz="700" b="1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더보기 버튼 클릭 시  </a:t>
                      </a:r>
                      <a:r>
                        <a:rPr lang="ko-KR" altLang="en-US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교사는 </a:t>
                      </a:r>
                      <a:r>
                        <a:rPr lang="en-US" altLang="ko-KR" sz="700" b="1" spc="0" baseline="0" dirty="0">
                          <a:solidFill>
                            <a:srgbClr val="0070C0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[TEA-LNB-NOTI-002] </a:t>
                      </a:r>
                      <a:r>
                        <a:rPr lang="ko-KR" altLang="en-US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학생은 </a:t>
                      </a:r>
                      <a:r>
                        <a:rPr lang="en-US" altLang="ko-KR" sz="700" b="1" spc="0" baseline="0" dirty="0">
                          <a:solidFill>
                            <a:srgbClr val="0070C0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[STU-LNB-NOTI-002] </a:t>
                      </a:r>
                      <a:r>
                        <a:rPr lang="ko-KR" altLang="en-US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화면 이동 후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dot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표시 사라짐</a:t>
                      </a:r>
                      <a:endParaRPr lang="en-US" altLang="ko-KR" sz="70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더보기 버튼 선택 시 안 읽은 알림 </a:t>
                      </a:r>
                      <a:r>
                        <a:rPr lang="ko-KR" altLang="en-US" sz="700" b="1" u="sng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모두 읽음 처리</a:t>
                      </a:r>
                      <a:endParaRPr lang="en-US" altLang="ko-KR" sz="700" b="1" u="sng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388488"/>
                  </a:ext>
                </a:extLst>
              </a:tr>
              <a:tr h="198191">
                <a:tc>
                  <a:txBody>
                    <a:bodyPr/>
                    <a:lstStyle/>
                    <a:p>
                      <a:pPr marL="39688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1D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서비스 공지 </a:t>
                      </a: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학교 공지 노출 정의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드롭다운 알림에서는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BO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에디터에서 입력한 공지 제목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타이틀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만 노출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에디터 본문은 상세 화면에서 원본 그대로 노출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491464"/>
                  </a:ext>
                </a:extLst>
              </a:tr>
            </a:tbl>
          </a:graphicData>
        </a:graphic>
      </p:graphicFrame>
      <p:sp>
        <p:nvSpPr>
          <p:cNvPr id="11" name="모서리가 둥근 직사각형 114">
            <a:extLst>
              <a:ext uri="{FF2B5EF4-FFF2-40B4-BE49-F238E27FC236}">
                <a16:creationId xmlns:a16="http://schemas.microsoft.com/office/drawing/2014/main" id="{EEA950C7-6925-4483-EFC7-D825617EABB5}"/>
              </a:ext>
            </a:extLst>
          </p:cNvPr>
          <p:cNvSpPr/>
          <p:nvPr/>
        </p:nvSpPr>
        <p:spPr>
          <a:xfrm>
            <a:off x="7293329" y="389972"/>
            <a:ext cx="1404892" cy="30010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dist="254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>
              <a:lnSpc>
                <a:spcPct val="150000"/>
              </a:lnSpc>
            </a:pPr>
            <a:endParaRPr kumimoji="1" lang="ko-KR" altLang="en-US" sz="600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636F3D-6724-2F12-B3A2-752BECDB5A03}"/>
              </a:ext>
            </a:extLst>
          </p:cNvPr>
          <p:cNvSpPr txBox="1"/>
          <p:nvPr/>
        </p:nvSpPr>
        <p:spPr>
          <a:xfrm>
            <a:off x="7290508" y="3180564"/>
            <a:ext cx="1404891" cy="16927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500" b="1" kern="0" dirty="0">
                <a:solidFill>
                  <a:schemeClr val="bg1">
                    <a:lumMod val="50000"/>
                  </a:schemeClr>
                </a:solidFill>
              </a:rPr>
              <a:t>더보기</a:t>
            </a:r>
            <a:endParaRPr lang="ko-KR" altLang="en-US" sz="5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D91D8E-C87A-7648-B439-BA50792DCB74}"/>
              </a:ext>
            </a:extLst>
          </p:cNvPr>
          <p:cNvSpPr txBox="1"/>
          <p:nvPr/>
        </p:nvSpPr>
        <p:spPr>
          <a:xfrm>
            <a:off x="7290508" y="389607"/>
            <a:ext cx="1407709" cy="198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ko-KR" altLang="en-US" sz="600" kern="0">
                <a:solidFill>
                  <a:prstClr val="black"/>
                </a:solidFill>
              </a:rPr>
              <a:t>알림 </a:t>
            </a:r>
            <a:r>
              <a:rPr lang="en-US" altLang="ko-KR" sz="600" kern="0">
                <a:solidFill>
                  <a:prstClr val="black"/>
                </a:solidFill>
              </a:rPr>
              <a:t>(3)</a:t>
            </a:r>
            <a:endParaRPr lang="ko-KR" altLang="en-US" sz="600" kern="0">
              <a:solidFill>
                <a:prstClr val="black"/>
              </a:solidFill>
            </a:endParaRPr>
          </a:p>
        </p:txBody>
      </p:sp>
      <p:grpSp>
        <p:nvGrpSpPr>
          <p:cNvPr id="589" name="그룹 588">
            <a:extLst>
              <a:ext uri="{FF2B5EF4-FFF2-40B4-BE49-F238E27FC236}">
                <a16:creationId xmlns:a16="http://schemas.microsoft.com/office/drawing/2014/main" id="{C2C8E074-25BB-4AB9-63A7-BC2321EBB17C}"/>
              </a:ext>
            </a:extLst>
          </p:cNvPr>
          <p:cNvGrpSpPr/>
          <p:nvPr/>
        </p:nvGrpSpPr>
        <p:grpSpPr>
          <a:xfrm>
            <a:off x="7303272" y="597925"/>
            <a:ext cx="1391629" cy="364854"/>
            <a:chOff x="5122311" y="2452165"/>
            <a:chExt cx="1391629" cy="364854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E7F13647-61DA-B2B3-C493-4D06D3A0F978}"/>
                </a:ext>
              </a:extLst>
            </p:cNvPr>
            <p:cNvSpPr/>
            <p:nvPr/>
          </p:nvSpPr>
          <p:spPr>
            <a:xfrm>
              <a:off x="5122311" y="2452165"/>
              <a:ext cx="1391629" cy="36485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F4F199-237E-1BE1-9DCE-B85418BC7B36}"/>
                </a:ext>
              </a:extLst>
            </p:cNvPr>
            <p:cNvSpPr txBox="1"/>
            <p:nvPr/>
          </p:nvSpPr>
          <p:spPr>
            <a:xfrm>
              <a:off x="5215163" y="2614609"/>
              <a:ext cx="1268982" cy="769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ko-KR" altLang="en-US" sz="5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홈페이지 시스템 작업 안내</a:t>
              </a:r>
              <a:endParaRPr lang="ko-KR" altLang="en-US" sz="12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E210038-1A36-C25E-A223-93B50547EFA8}"/>
                </a:ext>
              </a:extLst>
            </p:cNvPr>
            <p:cNvSpPr txBox="1"/>
            <p:nvPr/>
          </p:nvSpPr>
          <p:spPr>
            <a:xfrm>
              <a:off x="5224454" y="2722905"/>
              <a:ext cx="356860" cy="6155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altLang="ko-KR" sz="400" dirty="0">
                  <a:solidFill>
                    <a:schemeClr val="bg1">
                      <a:lumMod val="50000"/>
                    </a:schemeClr>
                  </a:solidFill>
                </a:rPr>
                <a:t>2021.11.02 (</a:t>
              </a:r>
              <a:r>
                <a:rPr lang="ko-KR" altLang="en-US" sz="400" dirty="0">
                  <a:solidFill>
                    <a:schemeClr val="bg1">
                      <a:lumMod val="50000"/>
                    </a:schemeClr>
                  </a:solidFill>
                </a:rPr>
                <a:t>화</a:t>
              </a:r>
              <a:r>
                <a:rPr lang="en-US" altLang="ko-KR" sz="400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  <a:endParaRPr lang="ko-KR" alt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82" name="TextBox 581">
              <a:extLst>
                <a:ext uri="{FF2B5EF4-FFF2-40B4-BE49-F238E27FC236}">
                  <a16:creationId xmlns:a16="http://schemas.microsoft.com/office/drawing/2014/main" id="{983E3159-26D6-460F-D685-4911E5CED1E4}"/>
                </a:ext>
              </a:extLst>
            </p:cNvPr>
            <p:cNvSpPr txBox="1"/>
            <p:nvPr/>
          </p:nvSpPr>
          <p:spPr>
            <a:xfrm>
              <a:off x="5224454" y="2506313"/>
              <a:ext cx="1268982" cy="769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ko-KR" altLang="en-US" sz="500" b="1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서비스 공지</a:t>
              </a:r>
              <a:endParaRPr lang="ko-KR" altLang="en-US" sz="1200" b="1" dirty="0"/>
            </a:p>
          </p:txBody>
        </p:sp>
        <p:sp>
          <p:nvSpPr>
            <p:cNvPr id="583" name="타원 582">
              <a:extLst>
                <a:ext uri="{FF2B5EF4-FFF2-40B4-BE49-F238E27FC236}">
                  <a16:creationId xmlns:a16="http://schemas.microsoft.com/office/drawing/2014/main" id="{46AB6201-F92C-2591-5BF7-18B4DAC39367}"/>
                </a:ext>
              </a:extLst>
            </p:cNvPr>
            <p:cNvSpPr/>
            <p:nvPr/>
          </p:nvSpPr>
          <p:spPr>
            <a:xfrm>
              <a:off x="5153936" y="252406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0" name="그룹 589">
            <a:extLst>
              <a:ext uri="{FF2B5EF4-FFF2-40B4-BE49-F238E27FC236}">
                <a16:creationId xmlns:a16="http://schemas.microsoft.com/office/drawing/2014/main" id="{EA94077C-DB0A-89F5-D0D8-A4E6C99CBD1C}"/>
              </a:ext>
            </a:extLst>
          </p:cNvPr>
          <p:cNvGrpSpPr/>
          <p:nvPr/>
        </p:nvGrpSpPr>
        <p:grpSpPr>
          <a:xfrm>
            <a:off x="7303272" y="961572"/>
            <a:ext cx="1391629" cy="364854"/>
            <a:chOff x="5122311" y="2452165"/>
            <a:chExt cx="1391629" cy="364854"/>
          </a:xfrm>
        </p:grpSpPr>
        <p:sp>
          <p:nvSpPr>
            <p:cNvPr id="591" name="직사각형 590">
              <a:extLst>
                <a:ext uri="{FF2B5EF4-FFF2-40B4-BE49-F238E27FC236}">
                  <a16:creationId xmlns:a16="http://schemas.microsoft.com/office/drawing/2014/main" id="{E1E40099-BFDE-9AE8-BDFA-C6B669F94010}"/>
                </a:ext>
              </a:extLst>
            </p:cNvPr>
            <p:cNvSpPr/>
            <p:nvPr/>
          </p:nvSpPr>
          <p:spPr>
            <a:xfrm>
              <a:off x="5122311" y="2452165"/>
              <a:ext cx="1391629" cy="36485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2" name="TextBox 591">
              <a:extLst>
                <a:ext uri="{FF2B5EF4-FFF2-40B4-BE49-F238E27FC236}">
                  <a16:creationId xmlns:a16="http://schemas.microsoft.com/office/drawing/2014/main" id="{1B0A7B86-7952-6681-05D3-BF5E6279C351}"/>
                </a:ext>
              </a:extLst>
            </p:cNvPr>
            <p:cNvSpPr txBox="1"/>
            <p:nvPr/>
          </p:nvSpPr>
          <p:spPr>
            <a:xfrm>
              <a:off x="5215163" y="2614609"/>
              <a:ext cx="1268982" cy="769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ko-KR" altLang="en-US" sz="5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문의하신 내용에 대한 답변이 </a:t>
              </a:r>
              <a:r>
                <a:rPr lang="ko-KR" altLang="en-US" sz="5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작성되었습</a:t>
              </a:r>
              <a:r>
                <a:rPr lang="en-US" altLang="ko-KR" sz="5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…</a:t>
              </a:r>
              <a:endParaRPr lang="ko-KR" altLang="en-US" sz="1200" dirty="0"/>
            </a:p>
          </p:txBody>
        </p:sp>
        <p:sp>
          <p:nvSpPr>
            <p:cNvPr id="593" name="TextBox 592">
              <a:extLst>
                <a:ext uri="{FF2B5EF4-FFF2-40B4-BE49-F238E27FC236}">
                  <a16:creationId xmlns:a16="http://schemas.microsoft.com/office/drawing/2014/main" id="{1C04CA08-C732-40E2-1109-3089E9B2F950}"/>
                </a:ext>
              </a:extLst>
            </p:cNvPr>
            <p:cNvSpPr txBox="1"/>
            <p:nvPr/>
          </p:nvSpPr>
          <p:spPr>
            <a:xfrm>
              <a:off x="5224454" y="2722905"/>
              <a:ext cx="356860" cy="6155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altLang="ko-KR" sz="400" dirty="0">
                  <a:solidFill>
                    <a:schemeClr val="bg1">
                      <a:lumMod val="50000"/>
                    </a:schemeClr>
                  </a:solidFill>
                </a:rPr>
                <a:t>2021.11.02 (</a:t>
              </a:r>
              <a:r>
                <a:rPr lang="ko-KR" altLang="en-US" sz="400" dirty="0">
                  <a:solidFill>
                    <a:schemeClr val="bg1">
                      <a:lumMod val="50000"/>
                    </a:schemeClr>
                  </a:solidFill>
                </a:rPr>
                <a:t>화</a:t>
              </a:r>
              <a:r>
                <a:rPr lang="en-US" altLang="ko-KR" sz="400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  <a:endParaRPr lang="ko-KR" alt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4" name="TextBox 593">
              <a:extLst>
                <a:ext uri="{FF2B5EF4-FFF2-40B4-BE49-F238E27FC236}">
                  <a16:creationId xmlns:a16="http://schemas.microsoft.com/office/drawing/2014/main" id="{9E8F2E3B-6812-2C16-5E03-6B2298E9E5E1}"/>
                </a:ext>
              </a:extLst>
            </p:cNvPr>
            <p:cNvSpPr txBox="1"/>
            <p:nvPr/>
          </p:nvSpPr>
          <p:spPr>
            <a:xfrm>
              <a:off x="5224454" y="2506313"/>
              <a:ext cx="1268982" cy="769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ko-KR" altLang="en-US" sz="500" b="1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서비스 </a:t>
              </a:r>
              <a:r>
                <a:rPr lang="en-US" altLang="ko-KR" sz="500" b="1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1:1 </a:t>
              </a:r>
              <a:r>
                <a:rPr lang="ko-KR" altLang="en-US" sz="500" b="1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문의</a:t>
              </a:r>
              <a:endParaRPr lang="ko-KR" altLang="en-US" sz="1200" b="1" dirty="0"/>
            </a:p>
          </p:txBody>
        </p:sp>
        <p:sp>
          <p:nvSpPr>
            <p:cNvPr id="595" name="타원 594">
              <a:extLst>
                <a:ext uri="{FF2B5EF4-FFF2-40B4-BE49-F238E27FC236}">
                  <a16:creationId xmlns:a16="http://schemas.microsoft.com/office/drawing/2014/main" id="{A0C09F61-35C1-127E-7038-58FBFD615A06}"/>
                </a:ext>
              </a:extLst>
            </p:cNvPr>
            <p:cNvSpPr/>
            <p:nvPr/>
          </p:nvSpPr>
          <p:spPr>
            <a:xfrm>
              <a:off x="5153936" y="252406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6" name="그룹 595">
            <a:extLst>
              <a:ext uri="{FF2B5EF4-FFF2-40B4-BE49-F238E27FC236}">
                <a16:creationId xmlns:a16="http://schemas.microsoft.com/office/drawing/2014/main" id="{0E3659C7-14A9-745C-A963-08628AC19A6C}"/>
              </a:ext>
            </a:extLst>
          </p:cNvPr>
          <p:cNvGrpSpPr/>
          <p:nvPr/>
        </p:nvGrpSpPr>
        <p:grpSpPr>
          <a:xfrm>
            <a:off x="7303272" y="1325219"/>
            <a:ext cx="1391629" cy="364854"/>
            <a:chOff x="5122311" y="2452165"/>
            <a:chExt cx="1391629" cy="364854"/>
          </a:xfrm>
        </p:grpSpPr>
        <p:sp>
          <p:nvSpPr>
            <p:cNvPr id="597" name="직사각형 596">
              <a:extLst>
                <a:ext uri="{FF2B5EF4-FFF2-40B4-BE49-F238E27FC236}">
                  <a16:creationId xmlns:a16="http://schemas.microsoft.com/office/drawing/2014/main" id="{38AB2E14-26A7-2F76-4432-17AA0262927D}"/>
                </a:ext>
              </a:extLst>
            </p:cNvPr>
            <p:cNvSpPr/>
            <p:nvPr/>
          </p:nvSpPr>
          <p:spPr>
            <a:xfrm>
              <a:off x="5122311" y="2452165"/>
              <a:ext cx="1391629" cy="364854"/>
            </a:xfrm>
            <a:prstGeom prst="rect">
              <a:avLst/>
            </a:prstGeom>
            <a:solidFill>
              <a:srgbClr val="EFFEFF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8" name="TextBox 597">
              <a:extLst>
                <a:ext uri="{FF2B5EF4-FFF2-40B4-BE49-F238E27FC236}">
                  <a16:creationId xmlns:a16="http://schemas.microsoft.com/office/drawing/2014/main" id="{0CFA66F6-7EE5-87F1-6ACE-6C9B1FF3DFE6}"/>
                </a:ext>
              </a:extLst>
            </p:cNvPr>
            <p:cNvSpPr txBox="1"/>
            <p:nvPr/>
          </p:nvSpPr>
          <p:spPr>
            <a:xfrm>
              <a:off x="5215163" y="2614609"/>
              <a:ext cx="1268982" cy="769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ko-KR" altLang="en-US" sz="5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비밀번호가 변경되었습니다</a:t>
              </a:r>
              <a:r>
                <a:rPr lang="en-US" altLang="ko-KR" sz="5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.</a:t>
              </a:r>
              <a:endParaRPr lang="ko-KR" altLang="en-US" sz="1200" dirty="0"/>
            </a:p>
          </p:txBody>
        </p:sp>
        <p:sp>
          <p:nvSpPr>
            <p:cNvPr id="599" name="TextBox 598">
              <a:extLst>
                <a:ext uri="{FF2B5EF4-FFF2-40B4-BE49-F238E27FC236}">
                  <a16:creationId xmlns:a16="http://schemas.microsoft.com/office/drawing/2014/main" id="{1CAFFDA5-0780-23BE-E348-21E4CF7AB4B4}"/>
                </a:ext>
              </a:extLst>
            </p:cNvPr>
            <p:cNvSpPr txBox="1"/>
            <p:nvPr/>
          </p:nvSpPr>
          <p:spPr>
            <a:xfrm>
              <a:off x="5224454" y="2722905"/>
              <a:ext cx="356860" cy="6155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altLang="ko-KR" sz="400" dirty="0">
                  <a:solidFill>
                    <a:schemeClr val="bg1">
                      <a:lumMod val="50000"/>
                    </a:schemeClr>
                  </a:solidFill>
                </a:rPr>
                <a:t>2021.11.02 (</a:t>
              </a:r>
              <a:r>
                <a:rPr lang="ko-KR" altLang="en-US" sz="400" dirty="0">
                  <a:solidFill>
                    <a:schemeClr val="bg1">
                      <a:lumMod val="50000"/>
                    </a:schemeClr>
                  </a:solidFill>
                </a:rPr>
                <a:t>화</a:t>
              </a:r>
              <a:r>
                <a:rPr lang="en-US" altLang="ko-KR" sz="400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  <a:endParaRPr lang="ko-KR" alt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0" name="TextBox 599">
              <a:extLst>
                <a:ext uri="{FF2B5EF4-FFF2-40B4-BE49-F238E27FC236}">
                  <a16:creationId xmlns:a16="http://schemas.microsoft.com/office/drawing/2014/main" id="{45BFE510-FD13-27E3-B6BD-DB63BF3282B4}"/>
                </a:ext>
              </a:extLst>
            </p:cNvPr>
            <p:cNvSpPr txBox="1"/>
            <p:nvPr/>
          </p:nvSpPr>
          <p:spPr>
            <a:xfrm>
              <a:off x="5224454" y="2506313"/>
              <a:ext cx="1268982" cy="769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ko-KR" altLang="en-US" sz="500" b="1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개인정보 변경</a:t>
              </a:r>
              <a:endParaRPr lang="ko-KR" altLang="en-US" sz="1200" b="1" dirty="0"/>
            </a:p>
          </p:txBody>
        </p:sp>
        <p:sp>
          <p:nvSpPr>
            <p:cNvPr id="601" name="타원 600">
              <a:extLst>
                <a:ext uri="{FF2B5EF4-FFF2-40B4-BE49-F238E27FC236}">
                  <a16:creationId xmlns:a16="http://schemas.microsoft.com/office/drawing/2014/main" id="{6BF6C18B-676D-ED39-9674-2E10BE313BC0}"/>
                </a:ext>
              </a:extLst>
            </p:cNvPr>
            <p:cNvSpPr/>
            <p:nvPr/>
          </p:nvSpPr>
          <p:spPr>
            <a:xfrm>
              <a:off x="5153936" y="252406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02" name="그룹 601">
            <a:extLst>
              <a:ext uri="{FF2B5EF4-FFF2-40B4-BE49-F238E27FC236}">
                <a16:creationId xmlns:a16="http://schemas.microsoft.com/office/drawing/2014/main" id="{568A0F5F-1F5B-081B-1F55-610E97A7521C}"/>
              </a:ext>
            </a:extLst>
          </p:cNvPr>
          <p:cNvGrpSpPr/>
          <p:nvPr/>
        </p:nvGrpSpPr>
        <p:grpSpPr>
          <a:xfrm>
            <a:off x="7303272" y="1688866"/>
            <a:ext cx="1391629" cy="364854"/>
            <a:chOff x="5122311" y="2452165"/>
            <a:chExt cx="1391629" cy="364854"/>
          </a:xfrm>
        </p:grpSpPr>
        <p:sp>
          <p:nvSpPr>
            <p:cNvPr id="603" name="직사각형 602">
              <a:extLst>
                <a:ext uri="{FF2B5EF4-FFF2-40B4-BE49-F238E27FC236}">
                  <a16:creationId xmlns:a16="http://schemas.microsoft.com/office/drawing/2014/main" id="{9284D88A-BE89-63BA-0108-FA50B66C4E7A}"/>
                </a:ext>
              </a:extLst>
            </p:cNvPr>
            <p:cNvSpPr/>
            <p:nvPr/>
          </p:nvSpPr>
          <p:spPr>
            <a:xfrm>
              <a:off x="5122311" y="2452165"/>
              <a:ext cx="1391629" cy="36485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4" name="TextBox 603">
              <a:extLst>
                <a:ext uri="{FF2B5EF4-FFF2-40B4-BE49-F238E27FC236}">
                  <a16:creationId xmlns:a16="http://schemas.microsoft.com/office/drawing/2014/main" id="{EA976B78-D332-0E75-A75F-3BBF2906464C}"/>
                </a:ext>
              </a:extLst>
            </p:cNvPr>
            <p:cNvSpPr txBox="1"/>
            <p:nvPr/>
          </p:nvSpPr>
          <p:spPr>
            <a:xfrm>
              <a:off x="5215163" y="2614609"/>
              <a:ext cx="1268982" cy="769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altLang="ko-KR" sz="5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[</a:t>
              </a:r>
              <a:r>
                <a:rPr lang="ko-KR" altLang="en-US" sz="5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비대면</a:t>
              </a:r>
              <a:r>
                <a:rPr lang="ko-KR" altLang="en-US" sz="5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학생 금연 전문 </a:t>
              </a:r>
              <a:r>
                <a:rPr lang="ko-KR" altLang="en-US" sz="5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프로그래</a:t>
              </a:r>
              <a:r>
                <a:rPr lang="en-US" altLang="ko-KR" sz="5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] </a:t>
              </a:r>
              <a:r>
                <a:rPr lang="ko-KR" altLang="en-US" sz="5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과목이</a:t>
              </a:r>
              <a:r>
                <a:rPr lang="en-US" altLang="ko-KR" sz="5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…</a:t>
              </a:r>
              <a:endParaRPr lang="ko-KR" altLang="en-US" sz="1200" dirty="0"/>
            </a:p>
          </p:txBody>
        </p:sp>
        <p:sp>
          <p:nvSpPr>
            <p:cNvPr id="605" name="TextBox 604">
              <a:extLst>
                <a:ext uri="{FF2B5EF4-FFF2-40B4-BE49-F238E27FC236}">
                  <a16:creationId xmlns:a16="http://schemas.microsoft.com/office/drawing/2014/main" id="{E7A6BCB7-10E8-7453-E5FC-1F1DEDDE18B9}"/>
                </a:ext>
              </a:extLst>
            </p:cNvPr>
            <p:cNvSpPr txBox="1"/>
            <p:nvPr/>
          </p:nvSpPr>
          <p:spPr>
            <a:xfrm>
              <a:off x="5224454" y="2722905"/>
              <a:ext cx="356860" cy="6155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altLang="ko-KR" sz="400" dirty="0">
                  <a:solidFill>
                    <a:schemeClr val="bg1">
                      <a:lumMod val="50000"/>
                    </a:schemeClr>
                  </a:solidFill>
                </a:rPr>
                <a:t>2021.11.02 (</a:t>
              </a:r>
              <a:r>
                <a:rPr lang="ko-KR" altLang="en-US" sz="400" dirty="0">
                  <a:solidFill>
                    <a:schemeClr val="bg1">
                      <a:lumMod val="50000"/>
                    </a:schemeClr>
                  </a:solidFill>
                </a:rPr>
                <a:t>화</a:t>
              </a:r>
              <a:r>
                <a:rPr lang="en-US" altLang="ko-KR" sz="400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  <a:endParaRPr lang="ko-KR" alt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6" name="TextBox 605">
              <a:extLst>
                <a:ext uri="{FF2B5EF4-FFF2-40B4-BE49-F238E27FC236}">
                  <a16:creationId xmlns:a16="http://schemas.microsoft.com/office/drawing/2014/main" id="{7C2CF65B-1F5B-D2C5-DA10-ECC4CD8AE7CA}"/>
                </a:ext>
              </a:extLst>
            </p:cNvPr>
            <p:cNvSpPr txBox="1"/>
            <p:nvPr/>
          </p:nvSpPr>
          <p:spPr>
            <a:xfrm>
              <a:off x="5224454" y="2506313"/>
              <a:ext cx="1268982" cy="769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ko-KR" altLang="en-US" sz="500" b="1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과목 삭제</a:t>
              </a:r>
              <a:endParaRPr lang="ko-KR" altLang="en-US" sz="1200" b="1" dirty="0"/>
            </a:p>
          </p:txBody>
        </p:sp>
        <p:sp>
          <p:nvSpPr>
            <p:cNvPr id="607" name="타원 606">
              <a:extLst>
                <a:ext uri="{FF2B5EF4-FFF2-40B4-BE49-F238E27FC236}">
                  <a16:creationId xmlns:a16="http://schemas.microsoft.com/office/drawing/2014/main" id="{2E6884DF-3A17-7BBB-3B25-ED331F91B5F1}"/>
                </a:ext>
              </a:extLst>
            </p:cNvPr>
            <p:cNvSpPr/>
            <p:nvPr/>
          </p:nvSpPr>
          <p:spPr>
            <a:xfrm>
              <a:off x="5153936" y="252406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15" name="그룹 614">
            <a:extLst>
              <a:ext uri="{FF2B5EF4-FFF2-40B4-BE49-F238E27FC236}">
                <a16:creationId xmlns:a16="http://schemas.microsoft.com/office/drawing/2014/main" id="{90BE6EB1-6879-EAF2-5FE9-F3957E492C70}"/>
              </a:ext>
            </a:extLst>
          </p:cNvPr>
          <p:cNvGrpSpPr/>
          <p:nvPr/>
        </p:nvGrpSpPr>
        <p:grpSpPr>
          <a:xfrm>
            <a:off x="7303272" y="2052513"/>
            <a:ext cx="1391629" cy="364854"/>
            <a:chOff x="5122311" y="2452165"/>
            <a:chExt cx="1391629" cy="364854"/>
          </a:xfrm>
        </p:grpSpPr>
        <p:sp>
          <p:nvSpPr>
            <p:cNvPr id="619" name="직사각형 618">
              <a:extLst>
                <a:ext uri="{FF2B5EF4-FFF2-40B4-BE49-F238E27FC236}">
                  <a16:creationId xmlns:a16="http://schemas.microsoft.com/office/drawing/2014/main" id="{14FF749D-EA22-ABD3-B664-2A13D4A9CFC1}"/>
                </a:ext>
              </a:extLst>
            </p:cNvPr>
            <p:cNvSpPr/>
            <p:nvPr/>
          </p:nvSpPr>
          <p:spPr>
            <a:xfrm>
              <a:off x="5122311" y="2452165"/>
              <a:ext cx="1391629" cy="36485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2" name="TextBox 621">
              <a:extLst>
                <a:ext uri="{FF2B5EF4-FFF2-40B4-BE49-F238E27FC236}">
                  <a16:creationId xmlns:a16="http://schemas.microsoft.com/office/drawing/2014/main" id="{F88B722D-CFC2-A986-3512-30AB1AB7FE4D}"/>
                </a:ext>
              </a:extLst>
            </p:cNvPr>
            <p:cNvSpPr txBox="1"/>
            <p:nvPr/>
          </p:nvSpPr>
          <p:spPr>
            <a:xfrm>
              <a:off x="5215163" y="2614609"/>
              <a:ext cx="1268982" cy="769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altLang="ko-KR" sz="5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[</a:t>
              </a:r>
              <a:r>
                <a:rPr lang="ko-KR" altLang="en-US" sz="5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고등 수학 개념 끝장내기</a:t>
              </a:r>
              <a:r>
                <a:rPr lang="en-US" altLang="ko-KR" sz="5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] </a:t>
              </a:r>
              <a:r>
                <a:rPr lang="ko-KR" altLang="en-US" sz="5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수강 신청이</a:t>
              </a:r>
              <a:r>
                <a:rPr lang="en-US" altLang="ko-KR" sz="5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…</a:t>
              </a:r>
              <a:endParaRPr lang="ko-KR" altLang="en-US" sz="1200" dirty="0"/>
            </a:p>
          </p:txBody>
        </p:sp>
        <p:sp>
          <p:nvSpPr>
            <p:cNvPr id="630" name="TextBox 629">
              <a:extLst>
                <a:ext uri="{FF2B5EF4-FFF2-40B4-BE49-F238E27FC236}">
                  <a16:creationId xmlns:a16="http://schemas.microsoft.com/office/drawing/2014/main" id="{825F84C7-EA75-EFA9-4B4F-E2AFCA9236D3}"/>
                </a:ext>
              </a:extLst>
            </p:cNvPr>
            <p:cNvSpPr txBox="1"/>
            <p:nvPr/>
          </p:nvSpPr>
          <p:spPr>
            <a:xfrm>
              <a:off x="5224454" y="2722905"/>
              <a:ext cx="356860" cy="6155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altLang="ko-KR" sz="400" dirty="0">
                  <a:solidFill>
                    <a:schemeClr val="bg1">
                      <a:lumMod val="50000"/>
                    </a:schemeClr>
                  </a:solidFill>
                </a:rPr>
                <a:t>2021.11.02 (</a:t>
              </a:r>
              <a:r>
                <a:rPr lang="ko-KR" altLang="en-US" sz="400" dirty="0">
                  <a:solidFill>
                    <a:schemeClr val="bg1">
                      <a:lumMod val="50000"/>
                    </a:schemeClr>
                  </a:solidFill>
                </a:rPr>
                <a:t>화</a:t>
              </a:r>
              <a:r>
                <a:rPr lang="en-US" altLang="ko-KR" sz="400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  <a:endParaRPr lang="ko-KR" alt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7" name="TextBox 636">
              <a:extLst>
                <a:ext uri="{FF2B5EF4-FFF2-40B4-BE49-F238E27FC236}">
                  <a16:creationId xmlns:a16="http://schemas.microsoft.com/office/drawing/2014/main" id="{3DEC998F-0641-866A-9AE5-59DE576E59E6}"/>
                </a:ext>
              </a:extLst>
            </p:cNvPr>
            <p:cNvSpPr txBox="1"/>
            <p:nvPr/>
          </p:nvSpPr>
          <p:spPr>
            <a:xfrm>
              <a:off x="5224454" y="2506313"/>
              <a:ext cx="1268982" cy="769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ko-KR" altLang="en-US" sz="500" b="1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온라인 학교</a:t>
              </a:r>
              <a:endParaRPr lang="ko-KR" altLang="en-US" sz="1200" b="1" dirty="0"/>
            </a:p>
          </p:txBody>
        </p:sp>
        <p:sp>
          <p:nvSpPr>
            <p:cNvPr id="639" name="타원 638">
              <a:extLst>
                <a:ext uri="{FF2B5EF4-FFF2-40B4-BE49-F238E27FC236}">
                  <a16:creationId xmlns:a16="http://schemas.microsoft.com/office/drawing/2014/main" id="{28150A07-481E-93CD-D398-FBE2A366F437}"/>
                </a:ext>
              </a:extLst>
            </p:cNvPr>
            <p:cNvSpPr/>
            <p:nvPr/>
          </p:nvSpPr>
          <p:spPr>
            <a:xfrm>
              <a:off x="5153936" y="252406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66" name="타원 665">
            <a:extLst>
              <a:ext uri="{FF2B5EF4-FFF2-40B4-BE49-F238E27FC236}">
                <a16:creationId xmlns:a16="http://schemas.microsoft.com/office/drawing/2014/main" id="{BB7CC9E2-A03F-EBA3-75E2-93EF69E54578}"/>
              </a:ext>
            </a:extLst>
          </p:cNvPr>
          <p:cNvSpPr/>
          <p:nvPr/>
        </p:nvSpPr>
        <p:spPr>
          <a:xfrm>
            <a:off x="8413103" y="1431292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1B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67" name="타원 666">
            <a:extLst>
              <a:ext uri="{FF2B5EF4-FFF2-40B4-BE49-F238E27FC236}">
                <a16:creationId xmlns:a16="http://schemas.microsoft.com/office/drawing/2014/main" id="{D5ECBC8A-517C-F24F-4EE0-251E15688348}"/>
              </a:ext>
            </a:extLst>
          </p:cNvPr>
          <p:cNvSpPr/>
          <p:nvPr/>
        </p:nvSpPr>
        <p:spPr>
          <a:xfrm>
            <a:off x="7757550" y="3158273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1C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68" name="직사각형 667">
            <a:extLst>
              <a:ext uri="{FF2B5EF4-FFF2-40B4-BE49-F238E27FC236}">
                <a16:creationId xmlns:a16="http://schemas.microsoft.com/office/drawing/2014/main" id="{48F937F3-0FF5-586A-F6FB-C839CC449738}"/>
              </a:ext>
            </a:extLst>
          </p:cNvPr>
          <p:cNvSpPr/>
          <p:nvPr/>
        </p:nvSpPr>
        <p:spPr>
          <a:xfrm>
            <a:off x="7188668" y="387891"/>
            <a:ext cx="1584635" cy="305245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69" name="타원 668">
            <a:extLst>
              <a:ext uri="{FF2B5EF4-FFF2-40B4-BE49-F238E27FC236}">
                <a16:creationId xmlns:a16="http://schemas.microsoft.com/office/drawing/2014/main" id="{40133F08-C809-905D-7B4A-F6EABE604ADF}"/>
              </a:ext>
            </a:extLst>
          </p:cNvPr>
          <p:cNvSpPr/>
          <p:nvPr/>
        </p:nvSpPr>
        <p:spPr>
          <a:xfrm>
            <a:off x="7106846" y="310038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1A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720" name="그룹 719">
            <a:extLst>
              <a:ext uri="{FF2B5EF4-FFF2-40B4-BE49-F238E27FC236}">
                <a16:creationId xmlns:a16="http://schemas.microsoft.com/office/drawing/2014/main" id="{5CB9A330-71D2-5C5C-387F-C68DC96658F3}"/>
              </a:ext>
            </a:extLst>
          </p:cNvPr>
          <p:cNvGrpSpPr/>
          <p:nvPr/>
        </p:nvGrpSpPr>
        <p:grpSpPr>
          <a:xfrm>
            <a:off x="7303272" y="2416160"/>
            <a:ext cx="1391629" cy="364854"/>
            <a:chOff x="5122311" y="2452165"/>
            <a:chExt cx="1391629" cy="364854"/>
          </a:xfrm>
        </p:grpSpPr>
        <p:sp>
          <p:nvSpPr>
            <p:cNvPr id="721" name="직사각형 720">
              <a:extLst>
                <a:ext uri="{FF2B5EF4-FFF2-40B4-BE49-F238E27FC236}">
                  <a16:creationId xmlns:a16="http://schemas.microsoft.com/office/drawing/2014/main" id="{F9691C07-926A-EFD9-BC9A-F2A24DCFC89C}"/>
                </a:ext>
              </a:extLst>
            </p:cNvPr>
            <p:cNvSpPr/>
            <p:nvPr/>
          </p:nvSpPr>
          <p:spPr>
            <a:xfrm>
              <a:off x="5122311" y="2452165"/>
              <a:ext cx="1391629" cy="36485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2" name="TextBox 721">
              <a:extLst>
                <a:ext uri="{FF2B5EF4-FFF2-40B4-BE49-F238E27FC236}">
                  <a16:creationId xmlns:a16="http://schemas.microsoft.com/office/drawing/2014/main" id="{E3D9E037-6E6B-C660-BF06-3FFA435B8C27}"/>
                </a:ext>
              </a:extLst>
            </p:cNvPr>
            <p:cNvSpPr txBox="1"/>
            <p:nvPr/>
          </p:nvSpPr>
          <p:spPr>
            <a:xfrm>
              <a:off x="5215163" y="2614609"/>
              <a:ext cx="1268982" cy="769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ko-KR" altLang="en-US" sz="5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김은* 선생님의 피드백이 도착했어요</a:t>
              </a:r>
              <a:r>
                <a:rPr lang="en-US" altLang="ko-KR" sz="5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!</a:t>
              </a:r>
            </a:p>
          </p:txBody>
        </p:sp>
        <p:sp>
          <p:nvSpPr>
            <p:cNvPr id="723" name="TextBox 722">
              <a:extLst>
                <a:ext uri="{FF2B5EF4-FFF2-40B4-BE49-F238E27FC236}">
                  <a16:creationId xmlns:a16="http://schemas.microsoft.com/office/drawing/2014/main" id="{9BA5D812-60B6-F990-0DFB-3FD26F28C371}"/>
                </a:ext>
              </a:extLst>
            </p:cNvPr>
            <p:cNvSpPr txBox="1"/>
            <p:nvPr/>
          </p:nvSpPr>
          <p:spPr>
            <a:xfrm>
              <a:off x="5224454" y="2722905"/>
              <a:ext cx="356860" cy="6155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altLang="ko-KR" sz="400" dirty="0">
                  <a:solidFill>
                    <a:schemeClr val="bg1">
                      <a:lumMod val="50000"/>
                    </a:schemeClr>
                  </a:solidFill>
                </a:rPr>
                <a:t>2021.11.02 (</a:t>
              </a:r>
              <a:r>
                <a:rPr lang="ko-KR" altLang="en-US" sz="400" dirty="0">
                  <a:solidFill>
                    <a:schemeClr val="bg1">
                      <a:lumMod val="50000"/>
                    </a:schemeClr>
                  </a:solidFill>
                </a:rPr>
                <a:t>화</a:t>
              </a:r>
              <a:r>
                <a:rPr lang="en-US" altLang="ko-KR" sz="400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  <a:endParaRPr lang="ko-KR" alt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4" name="TextBox 723">
              <a:extLst>
                <a:ext uri="{FF2B5EF4-FFF2-40B4-BE49-F238E27FC236}">
                  <a16:creationId xmlns:a16="http://schemas.microsoft.com/office/drawing/2014/main" id="{EA0C99C5-6215-D36B-0032-6AA1C08B6431}"/>
                </a:ext>
              </a:extLst>
            </p:cNvPr>
            <p:cNvSpPr txBox="1"/>
            <p:nvPr/>
          </p:nvSpPr>
          <p:spPr>
            <a:xfrm>
              <a:off x="5224454" y="2506313"/>
              <a:ext cx="1268982" cy="769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ko-KR" altLang="en-US" sz="500" b="1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교사 피드백</a:t>
              </a:r>
              <a:endParaRPr lang="ko-KR" altLang="en-US" sz="1200" b="1" dirty="0"/>
            </a:p>
          </p:txBody>
        </p:sp>
        <p:sp>
          <p:nvSpPr>
            <p:cNvPr id="725" name="타원 724">
              <a:extLst>
                <a:ext uri="{FF2B5EF4-FFF2-40B4-BE49-F238E27FC236}">
                  <a16:creationId xmlns:a16="http://schemas.microsoft.com/office/drawing/2014/main" id="{BD74C6D8-708E-5756-5B4A-F685DE42CBFD}"/>
                </a:ext>
              </a:extLst>
            </p:cNvPr>
            <p:cNvSpPr/>
            <p:nvPr/>
          </p:nvSpPr>
          <p:spPr>
            <a:xfrm>
              <a:off x="5153936" y="252406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26" name="그룹 725">
            <a:extLst>
              <a:ext uri="{FF2B5EF4-FFF2-40B4-BE49-F238E27FC236}">
                <a16:creationId xmlns:a16="http://schemas.microsoft.com/office/drawing/2014/main" id="{A42006E9-A6A7-F4A3-7779-4F15A2A4C6BD}"/>
              </a:ext>
            </a:extLst>
          </p:cNvPr>
          <p:cNvGrpSpPr/>
          <p:nvPr/>
        </p:nvGrpSpPr>
        <p:grpSpPr>
          <a:xfrm>
            <a:off x="7298547" y="2779978"/>
            <a:ext cx="1391629" cy="364854"/>
            <a:chOff x="5122311" y="2452165"/>
            <a:chExt cx="1391629" cy="364854"/>
          </a:xfrm>
        </p:grpSpPr>
        <p:sp>
          <p:nvSpPr>
            <p:cNvPr id="727" name="직사각형 726">
              <a:extLst>
                <a:ext uri="{FF2B5EF4-FFF2-40B4-BE49-F238E27FC236}">
                  <a16:creationId xmlns:a16="http://schemas.microsoft.com/office/drawing/2014/main" id="{9D2D23EC-9DBF-0F9C-BC5B-E8F0B1E3DE6E}"/>
                </a:ext>
              </a:extLst>
            </p:cNvPr>
            <p:cNvSpPr/>
            <p:nvPr/>
          </p:nvSpPr>
          <p:spPr>
            <a:xfrm>
              <a:off x="5122311" y="2452165"/>
              <a:ext cx="1391629" cy="36485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8" name="TextBox 727">
              <a:extLst>
                <a:ext uri="{FF2B5EF4-FFF2-40B4-BE49-F238E27FC236}">
                  <a16:creationId xmlns:a16="http://schemas.microsoft.com/office/drawing/2014/main" id="{6A64D79A-1B8C-00D3-3F42-73863AC5E4CC}"/>
                </a:ext>
              </a:extLst>
            </p:cNvPr>
            <p:cNvSpPr txBox="1"/>
            <p:nvPr/>
          </p:nvSpPr>
          <p:spPr>
            <a:xfrm>
              <a:off x="5215163" y="2614609"/>
              <a:ext cx="1268982" cy="769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altLang="ko-KR" sz="5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0</a:t>
              </a:r>
              <a:r>
                <a:rPr lang="ko-KR" altLang="en-US" sz="5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학년 </a:t>
              </a:r>
              <a:r>
                <a:rPr lang="en-US" altLang="ko-KR" sz="5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0</a:t>
              </a:r>
              <a:r>
                <a:rPr lang="ko-KR" altLang="en-US" sz="5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반 </a:t>
              </a:r>
              <a:r>
                <a:rPr lang="en-US" altLang="ko-KR" sz="5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0</a:t>
              </a:r>
              <a:r>
                <a:rPr lang="ko-KR" altLang="en-US" sz="5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번 </a:t>
              </a:r>
              <a:r>
                <a:rPr lang="en-US" altLang="ko-KR" sz="5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OOO</a:t>
              </a:r>
              <a:r>
                <a:rPr lang="ko-KR" altLang="en-US" sz="5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학생의 보호자가 계</a:t>
              </a:r>
              <a:r>
                <a:rPr lang="en-US" altLang="ko-KR" sz="5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…</a:t>
              </a:r>
            </a:p>
          </p:txBody>
        </p:sp>
        <p:sp>
          <p:nvSpPr>
            <p:cNvPr id="729" name="TextBox 728">
              <a:extLst>
                <a:ext uri="{FF2B5EF4-FFF2-40B4-BE49-F238E27FC236}">
                  <a16:creationId xmlns:a16="http://schemas.microsoft.com/office/drawing/2014/main" id="{6F04D256-A03E-15C8-2561-FE352565AD0E}"/>
                </a:ext>
              </a:extLst>
            </p:cNvPr>
            <p:cNvSpPr txBox="1"/>
            <p:nvPr/>
          </p:nvSpPr>
          <p:spPr>
            <a:xfrm>
              <a:off x="5224454" y="2722905"/>
              <a:ext cx="356860" cy="6155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altLang="ko-KR" sz="400" dirty="0">
                  <a:solidFill>
                    <a:schemeClr val="bg1">
                      <a:lumMod val="50000"/>
                    </a:schemeClr>
                  </a:solidFill>
                </a:rPr>
                <a:t>2021.11.02 (</a:t>
              </a:r>
              <a:r>
                <a:rPr lang="ko-KR" altLang="en-US" sz="400" dirty="0">
                  <a:solidFill>
                    <a:schemeClr val="bg1">
                      <a:lumMod val="50000"/>
                    </a:schemeClr>
                  </a:solidFill>
                </a:rPr>
                <a:t>화</a:t>
              </a:r>
              <a:r>
                <a:rPr lang="en-US" altLang="ko-KR" sz="400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  <a:endParaRPr lang="ko-KR" alt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0" name="TextBox 729">
              <a:extLst>
                <a:ext uri="{FF2B5EF4-FFF2-40B4-BE49-F238E27FC236}">
                  <a16:creationId xmlns:a16="http://schemas.microsoft.com/office/drawing/2014/main" id="{6CA807BB-CCB4-AB77-B0E8-EA83D7F399A5}"/>
                </a:ext>
              </a:extLst>
            </p:cNvPr>
            <p:cNvSpPr txBox="1"/>
            <p:nvPr/>
          </p:nvSpPr>
          <p:spPr>
            <a:xfrm>
              <a:off x="5224454" y="2506313"/>
              <a:ext cx="1268982" cy="769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ko-KR" altLang="en-US" sz="500" b="1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학부모 승인</a:t>
              </a:r>
              <a:endParaRPr lang="ko-KR" altLang="en-US" sz="1200" b="1" dirty="0"/>
            </a:p>
          </p:txBody>
        </p:sp>
        <p:sp>
          <p:nvSpPr>
            <p:cNvPr id="731" name="타원 730">
              <a:extLst>
                <a:ext uri="{FF2B5EF4-FFF2-40B4-BE49-F238E27FC236}">
                  <a16:creationId xmlns:a16="http://schemas.microsoft.com/office/drawing/2014/main" id="{1CFE14C2-06B6-9E46-8BD5-D70F76B5CB3E}"/>
                </a:ext>
              </a:extLst>
            </p:cNvPr>
            <p:cNvSpPr/>
            <p:nvPr/>
          </p:nvSpPr>
          <p:spPr>
            <a:xfrm>
              <a:off x="5153936" y="252406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E81A6E36-4663-2FA8-ADDE-B2BDE5920953}"/>
              </a:ext>
            </a:extLst>
          </p:cNvPr>
          <p:cNvSpPr/>
          <p:nvPr/>
        </p:nvSpPr>
        <p:spPr>
          <a:xfrm>
            <a:off x="7287192" y="602066"/>
            <a:ext cx="1407709" cy="39025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A66AC088-06C3-A883-57B9-D9CBA35F3F49}"/>
              </a:ext>
            </a:extLst>
          </p:cNvPr>
          <p:cNvSpPr/>
          <p:nvPr/>
        </p:nvSpPr>
        <p:spPr>
          <a:xfrm>
            <a:off x="7211550" y="551529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1D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081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제목 10">
            <a:extLst>
              <a:ext uri="{FF2B5EF4-FFF2-40B4-BE49-F238E27FC236}">
                <a16:creationId xmlns:a16="http://schemas.microsoft.com/office/drawing/2014/main" id="{5383983A-9C91-BD9A-1DBF-9B8807D0486E}"/>
              </a:ext>
            </a:extLst>
          </p:cNvPr>
          <p:cNvSpPr txBox="1">
            <a:spLocks/>
          </p:cNvSpPr>
          <p:nvPr/>
        </p:nvSpPr>
        <p:spPr>
          <a:xfrm>
            <a:off x="1116244" y="979745"/>
            <a:ext cx="634789" cy="16158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ko-KR" altLang="en-US" sz="1050" kern="0" spc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나의 할 일</a:t>
            </a:r>
            <a:endParaRPr lang="en-US" altLang="ko-KR" sz="1050" b="0" kern="0" spc="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2" name="타원 351">
            <a:extLst>
              <a:ext uri="{FF2B5EF4-FFF2-40B4-BE49-F238E27FC236}">
                <a16:creationId xmlns:a16="http://schemas.microsoft.com/office/drawing/2014/main" id="{52CA6908-98F7-3794-81F2-EFE1DD2AAFF2}"/>
              </a:ext>
            </a:extLst>
          </p:cNvPr>
          <p:cNvSpPr/>
          <p:nvPr/>
        </p:nvSpPr>
        <p:spPr>
          <a:xfrm>
            <a:off x="3507874" y="4152398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387" name="표 3">
            <a:extLst>
              <a:ext uri="{FF2B5EF4-FFF2-40B4-BE49-F238E27FC236}">
                <a16:creationId xmlns:a16="http://schemas.microsoft.com/office/drawing/2014/main" id="{AE2F3E80-1728-FB86-E385-BE463CB28C4D}"/>
              </a:ext>
            </a:extLst>
          </p:cNvPr>
          <p:cNvGraphicFramePr>
            <a:graphicFrameLocks noGrp="1"/>
          </p:cNvGraphicFramePr>
          <p:nvPr/>
        </p:nvGraphicFramePr>
        <p:xfrm>
          <a:off x="5769065" y="1833687"/>
          <a:ext cx="1623382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738">
                  <a:extLst>
                    <a:ext uri="{9D8B030D-6E8A-4147-A177-3AD203B41FA5}">
                      <a16:colId xmlns:a16="http://schemas.microsoft.com/office/drawing/2014/main" val="803218214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2204489821"/>
                    </a:ext>
                  </a:extLst>
                </a:gridCol>
              </a:tblGrid>
              <a:tr h="140744">
                <a:tc>
                  <a:txBody>
                    <a:bodyPr/>
                    <a:lstStyle/>
                    <a:p>
                      <a:pPr algn="ctr" latinLnBrk="1"/>
                      <a:endParaRPr lang="ko-KR" altLang="en-US" sz="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등록일 기준 </a:t>
                      </a:r>
                      <a:r>
                        <a:rPr lang="ko-KR" altLang="en-US" sz="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▼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723880"/>
                  </a:ext>
                </a:extLst>
              </a:tr>
            </a:tbl>
          </a:graphicData>
        </a:graphic>
      </p:graphicFrame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F504D6F2-07B1-873A-754A-15A54A2F6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294641"/>
              </p:ext>
            </p:extLst>
          </p:nvPr>
        </p:nvGraphicFramePr>
        <p:xfrm>
          <a:off x="9042400" y="111727"/>
          <a:ext cx="3064806" cy="92617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TEA-MY-Todo-001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할 일</a:t>
                      </a:r>
                      <a:r>
                        <a:rPr lang="en-US" altLang="ko-KR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_(</a:t>
                      </a:r>
                      <a:r>
                        <a:rPr lang="ko-KR" altLang="en-US" b="1" spc="0" baseline="0" dirty="0" err="1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할일</a:t>
                      </a:r>
                      <a:r>
                        <a:rPr lang="ko-KR" altLang="en-US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없는 경우</a:t>
                      </a:r>
                      <a:r>
                        <a:rPr lang="en-US" altLang="ko-KR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)</a:t>
                      </a:r>
                      <a:endParaRPr lang="ko-KR" altLang="en-US" b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8" name="Google Shape;912;p23">
            <a:extLst>
              <a:ext uri="{FF2B5EF4-FFF2-40B4-BE49-F238E27FC236}">
                <a16:creationId xmlns:a16="http://schemas.microsoft.com/office/drawing/2014/main" id="{9A531EFD-5F28-E003-7792-CBFAA5F3B36C}"/>
              </a:ext>
            </a:extLst>
          </p:cNvPr>
          <p:cNvGraphicFramePr/>
          <p:nvPr/>
        </p:nvGraphicFramePr>
        <p:xfrm>
          <a:off x="9042400" y="1315767"/>
          <a:ext cx="3037052" cy="2172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28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0" u="none" strike="noStrike" cap="none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메시지 제공</a:t>
                      </a:r>
                      <a:endParaRPr lang="en-US" altLang="ko-KR" sz="700" b="0" u="none" strike="noStrike" cap="none" baseline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157004"/>
                  </a:ext>
                </a:extLst>
              </a:tr>
            </a:tbl>
          </a:graphicData>
        </a:graphic>
      </p:graphicFrame>
      <p:sp>
        <p:nvSpPr>
          <p:cNvPr id="3" name="타원 2">
            <a:extLst>
              <a:ext uri="{FF2B5EF4-FFF2-40B4-BE49-F238E27FC236}">
                <a16:creationId xmlns:a16="http://schemas.microsoft.com/office/drawing/2014/main" id="{CC84452C-741E-D27C-EDCB-6B44D9A9A6C8}"/>
              </a:ext>
            </a:extLst>
          </p:cNvPr>
          <p:cNvSpPr/>
          <p:nvPr/>
        </p:nvSpPr>
        <p:spPr>
          <a:xfrm>
            <a:off x="3629375" y="4030897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6C119C4F-0647-48D1-0220-34C90CF2CCA5}"/>
              </a:ext>
            </a:extLst>
          </p:cNvPr>
          <p:cNvGrpSpPr/>
          <p:nvPr/>
        </p:nvGrpSpPr>
        <p:grpSpPr>
          <a:xfrm>
            <a:off x="6806196" y="365430"/>
            <a:ext cx="1404892" cy="788766"/>
            <a:chOff x="4624823" y="358331"/>
            <a:chExt cx="1404892" cy="788766"/>
          </a:xfrm>
        </p:grpSpPr>
        <p:sp>
          <p:nvSpPr>
            <p:cNvPr id="6" name="모서리가 둥근 직사각형 114">
              <a:extLst>
                <a:ext uri="{FF2B5EF4-FFF2-40B4-BE49-F238E27FC236}">
                  <a16:creationId xmlns:a16="http://schemas.microsoft.com/office/drawing/2014/main" id="{1EEB2897-5ABA-5B23-2B54-0D2C33581852}"/>
                </a:ext>
              </a:extLst>
            </p:cNvPr>
            <p:cNvSpPr/>
            <p:nvPr/>
          </p:nvSpPr>
          <p:spPr>
            <a:xfrm>
              <a:off x="4624823" y="358697"/>
              <a:ext cx="1404892" cy="7884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>
                <a:lnSpc>
                  <a:spcPct val="150000"/>
                </a:lnSpc>
              </a:pPr>
              <a:endParaRPr kumimoji="1" lang="ko-KR" altLang="en-US" sz="600">
                <a:solidFill>
                  <a:prstClr val="black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6FF753-74B9-1E3E-B3E5-7F81755E720C}"/>
                </a:ext>
              </a:extLst>
            </p:cNvPr>
            <p:cNvSpPr txBox="1"/>
            <p:nvPr/>
          </p:nvSpPr>
          <p:spPr>
            <a:xfrm>
              <a:off x="4624824" y="977820"/>
              <a:ext cx="1404891" cy="1692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500" b="1" kern="0" dirty="0">
                  <a:solidFill>
                    <a:schemeClr val="bg1">
                      <a:lumMod val="50000"/>
                    </a:schemeClr>
                  </a:solidFill>
                </a:rPr>
                <a:t>더보기</a:t>
              </a:r>
              <a:endParaRPr lang="ko-KR" altLang="en-US" sz="5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B2AA66-44E2-0579-2670-8C9289418A40}"/>
                </a:ext>
              </a:extLst>
            </p:cNvPr>
            <p:cNvSpPr txBox="1"/>
            <p:nvPr/>
          </p:nvSpPr>
          <p:spPr>
            <a:xfrm>
              <a:off x="5327268" y="358331"/>
              <a:ext cx="702443" cy="198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ctr"/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ko-KR" altLang="en-US" sz="600" kern="0">
                  <a:solidFill>
                    <a:prstClr val="black"/>
                  </a:solidFill>
                </a:rPr>
                <a:t>알림 </a:t>
              </a:r>
              <a:r>
                <a:rPr lang="en-US" altLang="ko-KR" sz="600" kern="0">
                  <a:solidFill>
                    <a:prstClr val="black"/>
                  </a:solidFill>
                </a:rPr>
                <a:t>(0)</a:t>
              </a:r>
              <a:endParaRPr lang="ko-KR" altLang="en-US" sz="600" kern="0">
                <a:solidFill>
                  <a:prstClr val="black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24C87D-9014-298D-EDFA-2DA3151BF700}"/>
                </a:ext>
              </a:extLst>
            </p:cNvPr>
            <p:cNvSpPr txBox="1"/>
            <p:nvPr/>
          </p:nvSpPr>
          <p:spPr>
            <a:xfrm>
              <a:off x="4624823" y="358331"/>
              <a:ext cx="702443" cy="19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ctr"/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ko-KR" altLang="en-US" sz="600" b="1" kern="0" err="1">
                  <a:solidFill>
                    <a:prstClr val="black"/>
                  </a:solidFill>
                </a:rPr>
                <a:t>할일</a:t>
              </a:r>
              <a:r>
                <a:rPr lang="ko-KR" altLang="en-US" sz="600" b="1" kern="0">
                  <a:solidFill>
                    <a:prstClr val="black"/>
                  </a:solidFill>
                </a:rPr>
                <a:t> </a:t>
              </a:r>
              <a:r>
                <a:rPr lang="en-US" altLang="ko-KR" sz="600" b="1" kern="0">
                  <a:solidFill>
                    <a:prstClr val="black"/>
                  </a:solidFill>
                </a:rPr>
                <a:t>(0)</a:t>
              </a:r>
              <a:endParaRPr lang="ko-KR" altLang="en-US" sz="600" b="1" kern="0">
                <a:solidFill>
                  <a:prstClr val="black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014108-88B1-E0B5-D529-AB551A07AB69}"/>
                </a:ext>
              </a:extLst>
            </p:cNvPr>
            <p:cNvSpPr txBox="1"/>
            <p:nvPr/>
          </p:nvSpPr>
          <p:spPr>
            <a:xfrm>
              <a:off x="4675063" y="668259"/>
              <a:ext cx="1304412" cy="1692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50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새로운 알림이 없습니다</a:t>
              </a:r>
              <a:r>
                <a:rPr lang="en-US" altLang="ko-KR" sz="50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.</a:t>
              </a:r>
              <a:endParaRPr lang="ko-KR" altLang="en-US" sz="1200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C9B8240-1DFF-6460-539E-5C029D4A2CD7}"/>
              </a:ext>
            </a:extLst>
          </p:cNvPr>
          <p:cNvGrpSpPr/>
          <p:nvPr/>
        </p:nvGrpSpPr>
        <p:grpSpPr>
          <a:xfrm>
            <a:off x="118997" y="5777759"/>
            <a:ext cx="8799535" cy="659027"/>
            <a:chOff x="118997" y="5777759"/>
            <a:chExt cx="8799535" cy="659027"/>
          </a:xfrm>
        </p:grpSpPr>
        <p:cxnSp>
          <p:nvCxnSpPr>
            <p:cNvPr id="15" name="직선 연결선[R] 14">
              <a:extLst>
                <a:ext uri="{FF2B5EF4-FFF2-40B4-BE49-F238E27FC236}">
                  <a16:creationId xmlns:a16="http://schemas.microsoft.com/office/drawing/2014/main" id="{8918ADF7-B860-834B-BAFB-2D44DAEDEFC6}"/>
                </a:ext>
              </a:extLst>
            </p:cNvPr>
            <p:cNvCxnSpPr>
              <a:cxnSpLocks/>
            </p:cNvCxnSpPr>
            <p:nvPr/>
          </p:nvCxnSpPr>
          <p:spPr>
            <a:xfrm>
              <a:off x="118997" y="5777759"/>
              <a:ext cx="87995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텍스트 상자 68">
              <a:extLst>
                <a:ext uri="{FF2B5EF4-FFF2-40B4-BE49-F238E27FC236}">
                  <a16:creationId xmlns:a16="http://schemas.microsoft.com/office/drawing/2014/main" id="{BFAACA5A-95F8-FE8E-CAE9-74FEEDE18127}"/>
                </a:ext>
              </a:extLst>
            </p:cNvPr>
            <p:cNvSpPr txBox="1"/>
            <p:nvPr/>
          </p:nvSpPr>
          <p:spPr>
            <a:xfrm>
              <a:off x="360470" y="6024321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회사정보</a:t>
              </a:r>
            </a:p>
          </p:txBody>
        </p:sp>
        <p:sp>
          <p:nvSpPr>
            <p:cNvPr id="17" name="텍스트 상자 68">
              <a:extLst>
                <a:ext uri="{FF2B5EF4-FFF2-40B4-BE49-F238E27FC236}">
                  <a16:creationId xmlns:a16="http://schemas.microsoft.com/office/drawing/2014/main" id="{49D46A6C-58E4-7D8C-160E-4EB581F47C64}"/>
                </a:ext>
              </a:extLst>
            </p:cNvPr>
            <p:cNvSpPr txBox="1"/>
            <p:nvPr/>
          </p:nvSpPr>
          <p:spPr>
            <a:xfrm>
              <a:off x="790293" y="6024321"/>
              <a:ext cx="1856277" cy="1206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/>
                <a:t>대표이사 </a:t>
              </a:r>
              <a:r>
                <a:rPr kumimoji="1" lang="en-US" altLang="ko-KR" sz="600"/>
                <a:t>:</a:t>
              </a:r>
              <a:r>
                <a:rPr kumimoji="1" lang="ko-KR" altLang="en-US" sz="600"/>
                <a:t> </a:t>
              </a:r>
              <a:r>
                <a:rPr kumimoji="1" lang="ko-KR" altLang="en-US" sz="600" err="1"/>
                <a:t>김에듀</a:t>
              </a:r>
              <a:r>
                <a:rPr kumimoji="1" lang="ko-KR" altLang="en-US" sz="600"/>
                <a:t>  </a:t>
              </a:r>
              <a:r>
                <a:rPr kumimoji="1" lang="en-US" altLang="ko-KR" sz="600"/>
                <a:t>|</a:t>
              </a:r>
              <a:r>
                <a:rPr kumimoji="1" lang="ko-KR" altLang="en-US" sz="600"/>
                <a:t>  사업자 등록번호 </a:t>
              </a:r>
              <a:r>
                <a:rPr kumimoji="1" lang="en-US" altLang="ko-KR" sz="600"/>
                <a:t>: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123-45-67890</a:t>
              </a:r>
              <a:endParaRPr kumimoji="1" lang="ko-KR" altLang="en-US" sz="600"/>
            </a:p>
          </p:txBody>
        </p:sp>
        <p:sp>
          <p:nvSpPr>
            <p:cNvPr id="35" name="텍스트 상자 68">
              <a:extLst>
                <a:ext uri="{FF2B5EF4-FFF2-40B4-BE49-F238E27FC236}">
                  <a16:creationId xmlns:a16="http://schemas.microsoft.com/office/drawing/2014/main" id="{07BEB681-71DC-5BB4-7C52-B17A7E197952}"/>
                </a:ext>
              </a:extLst>
            </p:cNvPr>
            <p:cNvSpPr txBox="1"/>
            <p:nvPr/>
          </p:nvSpPr>
          <p:spPr>
            <a:xfrm>
              <a:off x="360470" y="6278321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고객센터</a:t>
              </a:r>
            </a:p>
          </p:txBody>
        </p:sp>
        <p:sp>
          <p:nvSpPr>
            <p:cNvPr id="36" name="텍스트 상자 68">
              <a:extLst>
                <a:ext uri="{FF2B5EF4-FFF2-40B4-BE49-F238E27FC236}">
                  <a16:creationId xmlns:a16="http://schemas.microsoft.com/office/drawing/2014/main" id="{258B4845-20BB-66CF-D08F-C47158F65F96}"/>
                </a:ext>
              </a:extLst>
            </p:cNvPr>
            <p:cNvSpPr txBox="1"/>
            <p:nvPr/>
          </p:nvSpPr>
          <p:spPr>
            <a:xfrm>
              <a:off x="790293" y="6288481"/>
              <a:ext cx="1357744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ko-KR" sz="600"/>
                <a:t>1899-1949(8:00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~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18:00,</a:t>
              </a:r>
              <a:r>
                <a:rPr kumimoji="1" lang="ko-KR" altLang="en-US" sz="600"/>
                <a:t> 점심 </a:t>
              </a:r>
              <a:r>
                <a:rPr kumimoji="1" lang="en-US" altLang="ko-KR" sz="600"/>
                <a:t>12:00 ~ 1:00)</a:t>
              </a:r>
              <a:endParaRPr kumimoji="1" lang="ko-KR" altLang="en-US" sz="600"/>
            </a:p>
          </p:txBody>
        </p:sp>
        <p:sp>
          <p:nvSpPr>
            <p:cNvPr id="37" name="텍스트 상자 68">
              <a:extLst>
                <a:ext uri="{FF2B5EF4-FFF2-40B4-BE49-F238E27FC236}">
                  <a16:creationId xmlns:a16="http://schemas.microsoft.com/office/drawing/2014/main" id="{D7D7938B-4C74-650F-3BBF-597003B95AF6}"/>
                </a:ext>
              </a:extLst>
            </p:cNvPr>
            <p:cNvSpPr txBox="1"/>
            <p:nvPr/>
          </p:nvSpPr>
          <p:spPr>
            <a:xfrm>
              <a:off x="6622357" y="6041279"/>
              <a:ext cx="650819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개인정보 처리방침 </a:t>
              </a:r>
            </a:p>
          </p:txBody>
        </p:sp>
        <p:sp>
          <p:nvSpPr>
            <p:cNvPr id="38" name="텍스트 상자 68">
              <a:extLst>
                <a:ext uri="{FF2B5EF4-FFF2-40B4-BE49-F238E27FC236}">
                  <a16:creationId xmlns:a16="http://schemas.microsoft.com/office/drawing/2014/main" id="{87BDC3D5-0609-3364-009C-614A02084B77}"/>
                </a:ext>
              </a:extLst>
            </p:cNvPr>
            <p:cNvSpPr txBox="1"/>
            <p:nvPr/>
          </p:nvSpPr>
          <p:spPr>
            <a:xfrm>
              <a:off x="7513806" y="6041279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이용약관</a:t>
              </a:r>
            </a:p>
          </p:txBody>
        </p:sp>
        <p:sp>
          <p:nvSpPr>
            <p:cNvPr id="39" name="텍스트 상자 68">
              <a:extLst>
                <a:ext uri="{FF2B5EF4-FFF2-40B4-BE49-F238E27FC236}">
                  <a16:creationId xmlns:a16="http://schemas.microsoft.com/office/drawing/2014/main" id="{A60D8AFA-10CF-0850-8059-0296F39643FC}"/>
                </a:ext>
              </a:extLst>
            </p:cNvPr>
            <p:cNvSpPr txBox="1"/>
            <p:nvPr/>
          </p:nvSpPr>
          <p:spPr>
            <a:xfrm>
              <a:off x="8062212" y="6041279"/>
              <a:ext cx="63318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오픈소스 라이선스</a:t>
              </a:r>
            </a:p>
          </p:txBody>
        </p:sp>
        <p:sp>
          <p:nvSpPr>
            <p:cNvPr id="40" name="텍스트 상자 68">
              <a:extLst>
                <a:ext uri="{FF2B5EF4-FFF2-40B4-BE49-F238E27FC236}">
                  <a16:creationId xmlns:a16="http://schemas.microsoft.com/office/drawing/2014/main" id="{FF2372D8-DD49-080A-30FF-223E06B2F311}"/>
                </a:ext>
              </a:extLst>
            </p:cNvPr>
            <p:cNvSpPr txBox="1"/>
            <p:nvPr/>
          </p:nvSpPr>
          <p:spPr>
            <a:xfrm>
              <a:off x="7268973" y="6315599"/>
              <a:ext cx="1450718" cy="1211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ko-KR" sz="600"/>
                <a:t>Copyright Ⓒ 2023 KT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All Rights Reserved</a:t>
              </a:r>
              <a:endParaRPr kumimoji="1" lang="ko-KR" altLang="en-US" sz="600"/>
            </a:p>
          </p:txBody>
        </p:sp>
      </p:grp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35302C1B-5661-C148-409C-2096BF71B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679844"/>
              </p:ext>
            </p:extLst>
          </p:nvPr>
        </p:nvGraphicFramePr>
        <p:xfrm>
          <a:off x="1179851" y="1999293"/>
          <a:ext cx="6155066" cy="3703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5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7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631539"/>
                  </a:ext>
                </a:extLst>
              </a:tr>
              <a:tr h="35060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나의 할 일 리스트가 없습니다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ko-KR" altLang="en-US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표 3">
            <a:extLst>
              <a:ext uri="{FF2B5EF4-FFF2-40B4-BE49-F238E27FC236}">
                <a16:creationId xmlns:a16="http://schemas.microsoft.com/office/drawing/2014/main" id="{6BD3CD96-7B90-D942-407B-03F2D34C77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993074"/>
              </p:ext>
            </p:extLst>
          </p:nvPr>
        </p:nvGraphicFramePr>
        <p:xfrm>
          <a:off x="1199047" y="2014320"/>
          <a:ext cx="6133292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3292">
                  <a:extLst>
                    <a:ext uri="{9D8B030D-6E8A-4147-A177-3AD203B41FA5}">
                      <a16:colId xmlns:a16="http://schemas.microsoft.com/office/drawing/2014/main" val="803218214"/>
                    </a:ext>
                  </a:extLst>
                </a:gridCol>
              </a:tblGrid>
              <a:tr h="1407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전체 할 일 </a:t>
                      </a:r>
                      <a:r>
                        <a:rPr lang="en-US" altLang="ko-KR" sz="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(0)</a:t>
                      </a:r>
                      <a:endParaRPr lang="ko-KR" altLang="en-US" sz="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723880"/>
                  </a:ext>
                </a:extLst>
              </a:tr>
            </a:tbl>
          </a:graphicData>
        </a:graphic>
      </p:graphicFrame>
      <p:grpSp>
        <p:nvGrpSpPr>
          <p:cNvPr id="341" name="그룹 340">
            <a:extLst>
              <a:ext uri="{FF2B5EF4-FFF2-40B4-BE49-F238E27FC236}">
                <a16:creationId xmlns:a16="http://schemas.microsoft.com/office/drawing/2014/main" id="{B79D4FF9-D298-610E-7089-57AFB9DF124E}"/>
              </a:ext>
            </a:extLst>
          </p:cNvPr>
          <p:cNvGrpSpPr/>
          <p:nvPr/>
        </p:nvGrpSpPr>
        <p:grpSpPr>
          <a:xfrm>
            <a:off x="1114692" y="1756033"/>
            <a:ext cx="3238117" cy="185879"/>
            <a:chOff x="1114692" y="1756033"/>
            <a:chExt cx="3238117" cy="185879"/>
          </a:xfrm>
        </p:grpSpPr>
        <p:grpSp>
          <p:nvGrpSpPr>
            <p:cNvPr id="345" name="그룹 344">
              <a:extLst>
                <a:ext uri="{FF2B5EF4-FFF2-40B4-BE49-F238E27FC236}">
                  <a16:creationId xmlns:a16="http://schemas.microsoft.com/office/drawing/2014/main" id="{D1100E4D-17FF-0D79-93F9-02546A07ECEE}"/>
                </a:ext>
              </a:extLst>
            </p:cNvPr>
            <p:cNvGrpSpPr/>
            <p:nvPr/>
          </p:nvGrpSpPr>
          <p:grpSpPr>
            <a:xfrm>
              <a:off x="1635785" y="1760849"/>
              <a:ext cx="632658" cy="179857"/>
              <a:chOff x="2270256" y="1762055"/>
              <a:chExt cx="632658" cy="179857"/>
            </a:xfrm>
          </p:grpSpPr>
          <p:sp>
            <p:nvSpPr>
              <p:cNvPr id="386" name="모서리가 둥근 직사각형 161">
                <a:extLst>
                  <a:ext uri="{FF2B5EF4-FFF2-40B4-BE49-F238E27FC236}">
                    <a16:creationId xmlns:a16="http://schemas.microsoft.com/office/drawing/2014/main" id="{F597BE84-35C0-5EA4-6A7D-83859394BFBA}"/>
                  </a:ext>
                </a:extLst>
              </p:cNvPr>
              <p:cNvSpPr/>
              <p:nvPr/>
            </p:nvSpPr>
            <p:spPr>
              <a:xfrm>
                <a:off x="2270256" y="1762055"/>
                <a:ext cx="632658" cy="17985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88" name="제목 10">
                <a:extLst>
                  <a:ext uri="{FF2B5EF4-FFF2-40B4-BE49-F238E27FC236}">
                    <a16:creationId xmlns:a16="http://schemas.microsoft.com/office/drawing/2014/main" id="{122073FA-988D-D5CD-B126-42A7411031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1669" y="1806869"/>
                <a:ext cx="549831" cy="9233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000" b="1" i="0" spc="-90" baseline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+mj-cs"/>
                  </a:defRPr>
                </a:lvl1pPr>
                <a:lvl2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2pPr>
                <a:lvl3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3pPr>
                <a:lvl4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4pPr>
                <a:lvl5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5pPr>
                <a:lvl6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6pPr>
                <a:lvl7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7pPr>
                <a:lvl8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8pPr>
                <a:lvl9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9pPr>
              </a:lstStyle>
              <a:p>
                <a:pPr algn="ctr"/>
                <a:r>
                  <a:rPr lang="ko-KR" altLang="en-US" sz="600" kern="0" spc="0" dirty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수업</a:t>
                </a:r>
                <a:r>
                  <a:rPr lang="en-US" altLang="ko-KR" sz="600" kern="0" spc="0" dirty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(</a:t>
                </a:r>
                <a:r>
                  <a:rPr lang="ko-KR" altLang="en-US" sz="600" kern="0" spc="0" dirty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질문</a:t>
                </a:r>
                <a:r>
                  <a:rPr lang="en-US" altLang="ko-KR" sz="600" kern="0" spc="0" dirty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/</a:t>
                </a:r>
                <a:r>
                  <a:rPr lang="ko-KR" altLang="en-US" sz="600" kern="0" spc="0" dirty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답변</a:t>
                </a:r>
                <a:r>
                  <a:rPr lang="en-US" altLang="ko-KR" sz="600" kern="0" spc="0" dirty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)</a:t>
                </a:r>
              </a:p>
            </p:txBody>
          </p:sp>
        </p:grpSp>
        <p:grpSp>
          <p:nvGrpSpPr>
            <p:cNvPr id="346" name="그룹 345">
              <a:extLst>
                <a:ext uri="{FF2B5EF4-FFF2-40B4-BE49-F238E27FC236}">
                  <a16:creationId xmlns:a16="http://schemas.microsoft.com/office/drawing/2014/main" id="{05CA2049-D92F-82E8-DBD7-59C64E14CCE3}"/>
                </a:ext>
              </a:extLst>
            </p:cNvPr>
            <p:cNvGrpSpPr/>
            <p:nvPr/>
          </p:nvGrpSpPr>
          <p:grpSpPr>
            <a:xfrm>
              <a:off x="2379240" y="1758441"/>
              <a:ext cx="410295" cy="179857"/>
              <a:chOff x="2971214" y="1762055"/>
              <a:chExt cx="410295" cy="179857"/>
            </a:xfrm>
          </p:grpSpPr>
          <p:sp>
            <p:nvSpPr>
              <p:cNvPr id="384" name="모서리가 둥근 직사각형 161">
                <a:extLst>
                  <a:ext uri="{FF2B5EF4-FFF2-40B4-BE49-F238E27FC236}">
                    <a16:creationId xmlns:a16="http://schemas.microsoft.com/office/drawing/2014/main" id="{0E4F0209-1B9D-25ED-CC6A-856DC98E363E}"/>
                  </a:ext>
                </a:extLst>
              </p:cNvPr>
              <p:cNvSpPr/>
              <p:nvPr/>
            </p:nvSpPr>
            <p:spPr>
              <a:xfrm>
                <a:off x="2971214" y="1762055"/>
                <a:ext cx="410295" cy="17985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85" name="제목 10">
                <a:extLst>
                  <a:ext uri="{FF2B5EF4-FFF2-40B4-BE49-F238E27FC236}">
                    <a16:creationId xmlns:a16="http://schemas.microsoft.com/office/drawing/2014/main" id="{A66FF678-BE1D-F019-F723-C92EC60611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97928" y="1806869"/>
                <a:ext cx="153888" cy="9233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000" b="1" i="0" spc="-90" baseline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+mj-cs"/>
                  </a:defRPr>
                </a:lvl1pPr>
                <a:lvl2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2pPr>
                <a:lvl3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3pPr>
                <a:lvl4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4pPr>
                <a:lvl5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5pPr>
                <a:lvl6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6pPr>
                <a:lvl7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7pPr>
                <a:lvl8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8pPr>
                <a:lvl9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9pPr>
              </a:lstStyle>
              <a:p>
                <a:pPr algn="ctr"/>
                <a:r>
                  <a:rPr lang="ko-KR" altLang="en-US" sz="600" kern="0" spc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과제</a:t>
                </a:r>
                <a:endPara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353" name="그룹 352">
              <a:extLst>
                <a:ext uri="{FF2B5EF4-FFF2-40B4-BE49-F238E27FC236}">
                  <a16:creationId xmlns:a16="http://schemas.microsoft.com/office/drawing/2014/main" id="{B569A738-83F3-6B7B-C1EC-FFFFD8553BD7}"/>
                </a:ext>
              </a:extLst>
            </p:cNvPr>
            <p:cNvGrpSpPr/>
            <p:nvPr/>
          </p:nvGrpSpPr>
          <p:grpSpPr>
            <a:xfrm>
              <a:off x="1114692" y="1762055"/>
              <a:ext cx="410296" cy="179857"/>
              <a:chOff x="2402591" y="1164496"/>
              <a:chExt cx="631455" cy="236958"/>
            </a:xfrm>
          </p:grpSpPr>
          <p:sp>
            <p:nvSpPr>
              <p:cNvPr id="382" name="모서리가 둥근 직사각형 161">
                <a:extLst>
                  <a:ext uri="{FF2B5EF4-FFF2-40B4-BE49-F238E27FC236}">
                    <a16:creationId xmlns:a16="http://schemas.microsoft.com/office/drawing/2014/main" id="{4FAD813D-A3BC-63CA-1E74-036EEDBBD43D}"/>
                  </a:ext>
                </a:extLst>
              </p:cNvPr>
              <p:cNvSpPr/>
              <p:nvPr/>
            </p:nvSpPr>
            <p:spPr>
              <a:xfrm>
                <a:off x="2402591" y="1164496"/>
                <a:ext cx="631455" cy="236958"/>
              </a:xfrm>
              <a:prstGeom prst="roundRect">
                <a:avLst>
                  <a:gd name="adj" fmla="val 50000"/>
                </a:avLst>
              </a:prstGeom>
              <a:solidFill>
                <a:srgbClr val="00AAB1">
                  <a:alpha val="14000"/>
                </a:srgbClr>
              </a:solidFill>
              <a:ln w="6350">
                <a:solidFill>
                  <a:srgbClr val="00AA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rgbClr val="00AAB1"/>
                  </a:solidFill>
                </a:endParaRPr>
              </a:p>
            </p:txBody>
          </p:sp>
          <p:sp>
            <p:nvSpPr>
              <p:cNvPr id="383" name="제목 10">
                <a:extLst>
                  <a:ext uri="{FF2B5EF4-FFF2-40B4-BE49-F238E27FC236}">
                    <a16:creationId xmlns:a16="http://schemas.microsoft.com/office/drawing/2014/main" id="{C4EDA1EA-94CD-1C29-3A1F-8D2D4A45A0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32437" y="1239251"/>
                <a:ext cx="185984" cy="90217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000" b="1" i="0" spc="-90" baseline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+mj-cs"/>
                  </a:defRPr>
                </a:lvl1pPr>
                <a:lvl2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2pPr>
                <a:lvl3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3pPr>
                <a:lvl4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4pPr>
                <a:lvl5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5pPr>
                <a:lvl6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6pPr>
                <a:lvl7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7pPr>
                <a:lvl8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8pPr>
                <a:lvl9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9pPr>
              </a:lstStyle>
              <a:p>
                <a:pPr algn="ctr"/>
                <a:r>
                  <a:rPr lang="ko-KR" altLang="en-US" sz="600" kern="0" spc="0">
                    <a:solidFill>
                      <a:srgbClr val="00AAB1"/>
                    </a:solidFill>
                    <a:latin typeface="+mn-ea"/>
                    <a:ea typeface="+mn-ea"/>
                  </a:rPr>
                  <a:t>전체</a:t>
                </a:r>
                <a:endParaRPr lang="en-US" altLang="ko-KR" sz="600" kern="0" spc="0">
                  <a:solidFill>
                    <a:srgbClr val="00AAB1"/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354" name="그룹 353">
              <a:extLst>
                <a:ext uri="{FF2B5EF4-FFF2-40B4-BE49-F238E27FC236}">
                  <a16:creationId xmlns:a16="http://schemas.microsoft.com/office/drawing/2014/main" id="{D7431DDC-7C9D-8F02-BC8E-8E2DC33A064A}"/>
                </a:ext>
              </a:extLst>
            </p:cNvPr>
            <p:cNvGrpSpPr/>
            <p:nvPr/>
          </p:nvGrpSpPr>
          <p:grpSpPr>
            <a:xfrm>
              <a:off x="2900332" y="1759645"/>
              <a:ext cx="410295" cy="179857"/>
              <a:chOff x="3949568" y="1762055"/>
              <a:chExt cx="410295" cy="179857"/>
            </a:xfrm>
          </p:grpSpPr>
          <p:sp>
            <p:nvSpPr>
              <p:cNvPr id="380" name="모서리가 둥근 직사각형 161">
                <a:extLst>
                  <a:ext uri="{FF2B5EF4-FFF2-40B4-BE49-F238E27FC236}">
                    <a16:creationId xmlns:a16="http://schemas.microsoft.com/office/drawing/2014/main" id="{D873E60C-0461-DDA1-53CB-263AC777F6E2}"/>
                  </a:ext>
                </a:extLst>
              </p:cNvPr>
              <p:cNvSpPr/>
              <p:nvPr/>
            </p:nvSpPr>
            <p:spPr>
              <a:xfrm>
                <a:off x="3949568" y="1762055"/>
                <a:ext cx="410295" cy="17985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81" name="제목 10">
                <a:extLst>
                  <a:ext uri="{FF2B5EF4-FFF2-40B4-BE49-F238E27FC236}">
                    <a16:creationId xmlns:a16="http://schemas.microsoft.com/office/drawing/2014/main" id="{903B4474-8FDC-499B-4A0B-3807535D96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6279" y="1806869"/>
                <a:ext cx="153888" cy="9233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000" b="1" i="0" spc="-90" baseline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+mj-cs"/>
                  </a:defRPr>
                </a:lvl1pPr>
                <a:lvl2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2pPr>
                <a:lvl3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3pPr>
                <a:lvl4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4pPr>
                <a:lvl5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5pPr>
                <a:lvl6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6pPr>
                <a:lvl7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7pPr>
                <a:lvl8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8pPr>
                <a:lvl9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9pPr>
              </a:lstStyle>
              <a:p>
                <a:pPr algn="ctr"/>
                <a:r>
                  <a:rPr lang="ko-KR" altLang="en-US" sz="600" kern="0" spc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설문</a:t>
                </a:r>
                <a:endPara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355" name="그룹 354">
              <a:extLst>
                <a:ext uri="{FF2B5EF4-FFF2-40B4-BE49-F238E27FC236}">
                  <a16:creationId xmlns:a16="http://schemas.microsoft.com/office/drawing/2014/main" id="{27D19CD4-FA3D-956E-F4D0-3D4373A4D3D4}"/>
                </a:ext>
              </a:extLst>
            </p:cNvPr>
            <p:cNvGrpSpPr/>
            <p:nvPr/>
          </p:nvGrpSpPr>
          <p:grpSpPr>
            <a:xfrm>
              <a:off x="3421424" y="1757237"/>
              <a:ext cx="410295" cy="179857"/>
              <a:chOff x="4424489" y="1762055"/>
              <a:chExt cx="410295" cy="179857"/>
            </a:xfrm>
          </p:grpSpPr>
          <p:sp>
            <p:nvSpPr>
              <p:cNvPr id="378" name="모서리가 둥근 직사각형 161">
                <a:extLst>
                  <a:ext uri="{FF2B5EF4-FFF2-40B4-BE49-F238E27FC236}">
                    <a16:creationId xmlns:a16="http://schemas.microsoft.com/office/drawing/2014/main" id="{2F849A7F-B25A-95E2-7668-DAECD5162ED4}"/>
                  </a:ext>
                </a:extLst>
              </p:cNvPr>
              <p:cNvSpPr/>
              <p:nvPr/>
            </p:nvSpPr>
            <p:spPr>
              <a:xfrm>
                <a:off x="4424489" y="1762055"/>
                <a:ext cx="410295" cy="17985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79" name="제목 10">
                <a:extLst>
                  <a:ext uri="{FF2B5EF4-FFF2-40B4-BE49-F238E27FC236}">
                    <a16:creationId xmlns:a16="http://schemas.microsoft.com/office/drawing/2014/main" id="{8D26B53B-F8FF-B938-728B-8DCF26B9E4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12728" y="1806869"/>
                <a:ext cx="230832" cy="9233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000" b="1" i="0" spc="-90" baseline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+mj-cs"/>
                  </a:defRPr>
                </a:lvl1pPr>
                <a:lvl2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2pPr>
                <a:lvl3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3pPr>
                <a:lvl4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4pPr>
                <a:lvl5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5pPr>
                <a:lvl6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6pPr>
                <a:lvl7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7pPr>
                <a:lvl8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8pPr>
                <a:lvl9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9pPr>
              </a:lstStyle>
              <a:p>
                <a:pPr algn="ctr"/>
                <a:r>
                  <a:rPr lang="ko-KR" altLang="en-US" sz="600" kern="0" spc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문제집</a:t>
                </a:r>
                <a:endPara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357" name="그룹 356">
              <a:extLst>
                <a:ext uri="{FF2B5EF4-FFF2-40B4-BE49-F238E27FC236}">
                  <a16:creationId xmlns:a16="http://schemas.microsoft.com/office/drawing/2014/main" id="{16CC9323-9FBC-3AA6-26B9-CC7D9863466A}"/>
                </a:ext>
              </a:extLst>
            </p:cNvPr>
            <p:cNvGrpSpPr/>
            <p:nvPr/>
          </p:nvGrpSpPr>
          <p:grpSpPr>
            <a:xfrm>
              <a:off x="3942514" y="1756033"/>
              <a:ext cx="410295" cy="179857"/>
              <a:chOff x="4899410" y="1762055"/>
              <a:chExt cx="410295" cy="179857"/>
            </a:xfrm>
          </p:grpSpPr>
          <p:sp>
            <p:nvSpPr>
              <p:cNvPr id="362" name="모서리가 둥근 직사각형 161">
                <a:extLst>
                  <a:ext uri="{FF2B5EF4-FFF2-40B4-BE49-F238E27FC236}">
                    <a16:creationId xmlns:a16="http://schemas.microsoft.com/office/drawing/2014/main" id="{4AB021D0-BD99-33B9-8EDE-AA50705A22C8}"/>
                  </a:ext>
                </a:extLst>
              </p:cNvPr>
              <p:cNvSpPr/>
              <p:nvPr/>
            </p:nvSpPr>
            <p:spPr>
              <a:xfrm>
                <a:off x="4899410" y="1762055"/>
                <a:ext cx="410295" cy="17985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77" name="제목 10">
                <a:extLst>
                  <a:ext uri="{FF2B5EF4-FFF2-40B4-BE49-F238E27FC236}">
                    <a16:creationId xmlns:a16="http://schemas.microsoft.com/office/drawing/2014/main" id="{3E6E1C0B-7C76-84BF-BC8B-012C16AAAD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6120" y="1806869"/>
                <a:ext cx="153888" cy="9233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000" b="1" i="0" spc="-90" baseline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+mj-cs"/>
                  </a:defRPr>
                </a:lvl1pPr>
                <a:lvl2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2pPr>
                <a:lvl3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3pPr>
                <a:lvl4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4pPr>
                <a:lvl5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5pPr>
                <a:lvl6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6pPr>
                <a:lvl7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7pPr>
                <a:lvl8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8pPr>
                <a:lvl9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9pPr>
              </a:lstStyle>
              <a:p>
                <a:pPr algn="ctr"/>
                <a:r>
                  <a:rPr lang="ko-KR" altLang="en-US" sz="600" kern="0" spc="0" dirty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진단</a:t>
                </a:r>
                <a:endParaRPr lang="en-US" altLang="ko-KR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</p:grpSp>
      <p:grpSp>
        <p:nvGrpSpPr>
          <p:cNvPr id="389" name="그룹 388">
            <a:extLst>
              <a:ext uri="{FF2B5EF4-FFF2-40B4-BE49-F238E27FC236}">
                <a16:creationId xmlns:a16="http://schemas.microsoft.com/office/drawing/2014/main" id="{3044D776-E691-8A83-7367-77CAB6A90DE4}"/>
              </a:ext>
            </a:extLst>
          </p:cNvPr>
          <p:cNvGrpSpPr/>
          <p:nvPr/>
        </p:nvGrpSpPr>
        <p:grpSpPr>
          <a:xfrm>
            <a:off x="1110669" y="1258570"/>
            <a:ext cx="6174509" cy="370032"/>
            <a:chOff x="2344819" y="1130547"/>
            <a:chExt cx="6174509" cy="590677"/>
          </a:xfrm>
        </p:grpSpPr>
        <p:sp>
          <p:nvSpPr>
            <p:cNvPr id="390" name="TextBox 389">
              <a:extLst>
                <a:ext uri="{FF2B5EF4-FFF2-40B4-BE49-F238E27FC236}">
                  <a16:creationId xmlns:a16="http://schemas.microsoft.com/office/drawing/2014/main" id="{E889B777-A35E-0A51-3D2A-48E52137F8E9}"/>
                </a:ext>
              </a:extLst>
            </p:cNvPr>
            <p:cNvSpPr txBox="1"/>
            <p:nvPr/>
          </p:nvSpPr>
          <p:spPr>
            <a:xfrm>
              <a:off x="3151620" y="1477516"/>
              <a:ext cx="391134" cy="17195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kumimoji="1" lang="ko-KR" altLang="en-US" sz="700" dirty="0"/>
                <a:t>오늘 마감</a:t>
              </a:r>
              <a:endParaRPr kumimoji="1" lang="x-none" altLang="en-US" sz="700" dirty="0"/>
            </a:p>
          </p:txBody>
        </p:sp>
        <p:sp>
          <p:nvSpPr>
            <p:cNvPr id="391" name="TextBox 390">
              <a:extLst>
                <a:ext uri="{FF2B5EF4-FFF2-40B4-BE49-F238E27FC236}">
                  <a16:creationId xmlns:a16="http://schemas.microsoft.com/office/drawing/2014/main" id="{3B465B12-2DBB-3BDF-05FC-7B9176BC9770}"/>
                </a:ext>
              </a:extLst>
            </p:cNvPr>
            <p:cNvSpPr txBox="1"/>
            <p:nvPr/>
          </p:nvSpPr>
          <p:spPr>
            <a:xfrm>
              <a:off x="5151019" y="1477516"/>
              <a:ext cx="480902" cy="17195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kumimoji="1" lang="ko-KR" altLang="en-US" sz="700" dirty="0">
                  <a:solidFill>
                    <a:prstClr val="black"/>
                  </a:solidFill>
                </a:rPr>
                <a:t>현재 진행중</a:t>
              </a:r>
              <a:endParaRPr kumimoji="1" lang="x-none" altLang="en-US" sz="700" dirty="0">
                <a:solidFill>
                  <a:prstClr val="black"/>
                </a:solidFill>
              </a:endParaRPr>
            </a:p>
          </p:txBody>
        </p:sp>
        <p:sp>
          <p:nvSpPr>
            <p:cNvPr id="392" name="TextBox 391">
              <a:extLst>
                <a:ext uri="{FF2B5EF4-FFF2-40B4-BE49-F238E27FC236}">
                  <a16:creationId xmlns:a16="http://schemas.microsoft.com/office/drawing/2014/main" id="{2ADEB9C0-185F-A451-9A4D-06126C79714C}"/>
                </a:ext>
              </a:extLst>
            </p:cNvPr>
            <p:cNvSpPr txBox="1"/>
            <p:nvPr/>
          </p:nvSpPr>
          <p:spPr>
            <a:xfrm>
              <a:off x="7380061" y="1477515"/>
              <a:ext cx="179536" cy="17195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kumimoji="1" lang="ko-KR" altLang="en-US" sz="700">
                  <a:solidFill>
                    <a:prstClr val="black"/>
                  </a:solidFill>
                </a:rPr>
                <a:t>마감</a:t>
              </a:r>
              <a:endParaRPr kumimoji="1" lang="x-none" altLang="en-US" sz="700">
                <a:solidFill>
                  <a:prstClr val="black"/>
                </a:solidFill>
              </a:endParaRPr>
            </a:p>
          </p:txBody>
        </p:sp>
        <p:sp>
          <p:nvSpPr>
            <p:cNvPr id="393" name="직사각형 392">
              <a:extLst>
                <a:ext uri="{FF2B5EF4-FFF2-40B4-BE49-F238E27FC236}">
                  <a16:creationId xmlns:a16="http://schemas.microsoft.com/office/drawing/2014/main" id="{E8228DE8-150E-0B16-BD73-124DDC66957E}"/>
                </a:ext>
              </a:extLst>
            </p:cNvPr>
            <p:cNvSpPr/>
            <p:nvPr/>
          </p:nvSpPr>
          <p:spPr>
            <a:xfrm>
              <a:off x="2344819" y="1130547"/>
              <a:ext cx="6174509" cy="590677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x-none" altLang="en-US">
                <a:solidFill>
                  <a:prstClr val="white"/>
                </a:solidFill>
              </a:endParaRPr>
            </a:p>
          </p:txBody>
        </p:sp>
        <p:sp>
          <p:nvSpPr>
            <p:cNvPr id="394" name="TextBox 393">
              <a:extLst>
                <a:ext uri="{FF2B5EF4-FFF2-40B4-BE49-F238E27FC236}">
                  <a16:creationId xmlns:a16="http://schemas.microsoft.com/office/drawing/2014/main" id="{9E07636A-9AB2-7398-7728-74C7B284CE28}"/>
                </a:ext>
              </a:extLst>
            </p:cNvPr>
            <p:cNvSpPr txBox="1"/>
            <p:nvPr/>
          </p:nvSpPr>
          <p:spPr>
            <a:xfrm>
              <a:off x="3308948" y="1180619"/>
              <a:ext cx="179536" cy="29478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r"/>
              <a:r>
                <a:rPr kumimoji="1" lang="en-US" altLang="ko-KR" sz="1200" b="1" dirty="0"/>
                <a:t>0</a:t>
              </a:r>
              <a:r>
                <a:rPr kumimoji="1" lang="ko-KR" altLang="en-US" sz="700" b="1" dirty="0"/>
                <a:t>개</a:t>
              </a:r>
              <a:endParaRPr kumimoji="1" lang="x-none" altLang="en-US" sz="700" b="1" dirty="0"/>
            </a:p>
          </p:txBody>
        </p:sp>
        <p:cxnSp>
          <p:nvCxnSpPr>
            <p:cNvPr id="395" name="직선 연결선 104">
              <a:extLst>
                <a:ext uri="{FF2B5EF4-FFF2-40B4-BE49-F238E27FC236}">
                  <a16:creationId xmlns:a16="http://schemas.microsoft.com/office/drawing/2014/main" id="{E1DBAFCE-8B39-6B26-1EDE-42C45C57AD21}"/>
                </a:ext>
              </a:extLst>
            </p:cNvPr>
            <p:cNvCxnSpPr/>
            <p:nvPr/>
          </p:nvCxnSpPr>
          <p:spPr>
            <a:xfrm>
              <a:off x="4413199" y="1243369"/>
              <a:ext cx="0" cy="37398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직선 연결선 105">
              <a:extLst>
                <a:ext uri="{FF2B5EF4-FFF2-40B4-BE49-F238E27FC236}">
                  <a16:creationId xmlns:a16="http://schemas.microsoft.com/office/drawing/2014/main" id="{3F9CEB51-E24F-DB58-D644-C6C8E559D323}"/>
                </a:ext>
              </a:extLst>
            </p:cNvPr>
            <p:cNvCxnSpPr/>
            <p:nvPr/>
          </p:nvCxnSpPr>
          <p:spPr>
            <a:xfrm>
              <a:off x="6514597" y="1243369"/>
              <a:ext cx="0" cy="37398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7" name="TextBox 396">
              <a:extLst>
                <a:ext uri="{FF2B5EF4-FFF2-40B4-BE49-F238E27FC236}">
                  <a16:creationId xmlns:a16="http://schemas.microsoft.com/office/drawing/2014/main" id="{C21260D0-B53C-EA71-F272-81C9F5C7AD63}"/>
                </a:ext>
              </a:extLst>
            </p:cNvPr>
            <p:cNvSpPr txBox="1"/>
            <p:nvPr/>
          </p:nvSpPr>
          <p:spPr>
            <a:xfrm>
              <a:off x="5360352" y="1192901"/>
              <a:ext cx="171522" cy="27021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r"/>
              <a:r>
                <a:rPr kumimoji="1" lang="en-US" altLang="ko-KR" sz="1100" b="1"/>
                <a:t>0</a:t>
              </a:r>
              <a:r>
                <a:rPr kumimoji="1" lang="ko-KR" altLang="en-US" sz="700" b="1"/>
                <a:t>개</a:t>
              </a:r>
              <a:endParaRPr kumimoji="1" lang="x-none" altLang="en-US" sz="700" b="1"/>
            </a:p>
          </p:txBody>
        </p:sp>
        <p:sp>
          <p:nvSpPr>
            <p:cNvPr id="398" name="TextBox 397">
              <a:extLst>
                <a:ext uri="{FF2B5EF4-FFF2-40B4-BE49-F238E27FC236}">
                  <a16:creationId xmlns:a16="http://schemas.microsoft.com/office/drawing/2014/main" id="{F98065FF-C32A-D0C6-7F9E-7CA1E5617AE8}"/>
                </a:ext>
              </a:extLst>
            </p:cNvPr>
            <p:cNvSpPr txBox="1"/>
            <p:nvPr/>
          </p:nvSpPr>
          <p:spPr>
            <a:xfrm>
              <a:off x="7384069" y="1192901"/>
              <a:ext cx="171521" cy="27021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r"/>
              <a:r>
                <a:rPr kumimoji="1" lang="en-US" altLang="ko-KR" sz="1100" b="1"/>
                <a:t>0</a:t>
              </a:r>
              <a:r>
                <a:rPr kumimoji="1" lang="ko-KR" altLang="en-US" sz="700" b="1"/>
                <a:t>개</a:t>
              </a:r>
              <a:endParaRPr kumimoji="1" lang="x-none" altLang="en-US" sz="700" b="1"/>
            </a:p>
          </p:txBody>
        </p:sp>
      </p:grp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A608A3F-2EE5-2D02-A6FF-91A619430519}"/>
              </a:ext>
            </a:extLst>
          </p:cNvPr>
          <p:cNvSpPr/>
          <p:nvPr/>
        </p:nvSpPr>
        <p:spPr>
          <a:xfrm>
            <a:off x="6854491" y="369078"/>
            <a:ext cx="680489" cy="21537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DELETE v.2.0.7</a:t>
            </a:r>
            <a:endParaRPr lang="ko-KR" altLang="en-US" sz="700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B7AEAE1-BEC6-E546-CB4D-D55A88E94EBC}"/>
              </a:ext>
            </a:extLst>
          </p:cNvPr>
          <p:cNvSpPr/>
          <p:nvPr/>
        </p:nvSpPr>
        <p:spPr>
          <a:xfrm>
            <a:off x="1067352" y="1201079"/>
            <a:ext cx="6267565" cy="45361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DELETE v.2.0.7</a:t>
            </a:r>
            <a:endParaRPr lang="ko-KR" altLang="en-US" sz="700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295BA6C-6CFC-E152-0D1C-47105AF04897}"/>
              </a:ext>
            </a:extLst>
          </p:cNvPr>
          <p:cNvSpPr/>
          <p:nvPr/>
        </p:nvSpPr>
        <p:spPr>
          <a:xfrm>
            <a:off x="6622357" y="1807593"/>
            <a:ext cx="709982" cy="179857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DELETE v.2.0.7</a:t>
            </a:r>
            <a:endParaRPr lang="ko-KR" altLang="en-US" sz="700" dirty="0"/>
          </a:p>
        </p:txBody>
      </p:sp>
      <p:graphicFrame>
        <p:nvGraphicFramePr>
          <p:cNvPr id="21" name="Google Shape;548;p12">
            <a:extLst>
              <a:ext uri="{FF2B5EF4-FFF2-40B4-BE49-F238E27FC236}">
                <a16:creationId xmlns:a16="http://schemas.microsoft.com/office/drawing/2014/main" id="{6F14E508-3E90-EAFF-0E2D-B07EBDF4A0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5530499"/>
              </p:ext>
            </p:extLst>
          </p:nvPr>
        </p:nvGraphicFramePr>
        <p:xfrm>
          <a:off x="12192000" y="4199"/>
          <a:ext cx="1887100" cy="6316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2.0.7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할 일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tab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 삭제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Summary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삭제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등록일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마감일 기준 드롭다운 삭제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할 일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tab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문구 변경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-&gt;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전체 할 일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766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01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ading The Fourth Industrial Revolution…">
            <a:extLst>
              <a:ext uri="{FF2B5EF4-FFF2-40B4-BE49-F238E27FC236}">
                <a16:creationId xmlns:a16="http://schemas.microsoft.com/office/drawing/2014/main" id="{A5AB69C2-25DD-5906-FC95-D49315B4D25D}"/>
              </a:ext>
            </a:extLst>
          </p:cNvPr>
          <p:cNvSpPr txBox="1"/>
          <p:nvPr/>
        </p:nvSpPr>
        <p:spPr>
          <a:xfrm>
            <a:off x="3004497" y="190500"/>
            <a:ext cx="617511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 sz="2800" b="0">
                <a:solidFill>
                  <a:srgbClr val="00011D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altLang="ko-KR" sz="2000" b="1" dirty="0">
                <a:solidFill>
                  <a:srgbClr val="00011D"/>
                </a:solidFill>
                <a:latin typeface="+mn-ea"/>
                <a:cs typeface="Malgun Gothic" charset="-127"/>
                <a:sym typeface="Roboto Light"/>
              </a:rPr>
              <a:t>History</a:t>
            </a:r>
            <a:endParaRPr lang="ko-KR" altLang="en-US" sz="2000" b="1" dirty="0">
              <a:solidFill>
                <a:srgbClr val="00011D"/>
              </a:solidFill>
              <a:latin typeface="+mn-ea"/>
              <a:cs typeface="Malgun Gothic" charset="-127"/>
              <a:sym typeface="Roboto Light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E980FD94-D3DB-4669-6152-ACA1537295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2145444"/>
              </p:ext>
            </p:extLst>
          </p:nvPr>
        </p:nvGraphicFramePr>
        <p:xfrm>
          <a:off x="695325" y="710564"/>
          <a:ext cx="10801349" cy="5633460"/>
        </p:xfrm>
        <a:graphic>
          <a:graphicData uri="http://schemas.openxmlformats.org/drawingml/2006/table">
            <a:tbl>
              <a:tblPr/>
              <a:tblGrid>
                <a:gridCol w="382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6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7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30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2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3492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800" b="1" i="0" spc="0" baseline="0" dirty="0">
                          <a:solidFill>
                            <a:srgbClr val="5E5E5E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ver.</a:t>
                      </a:r>
                      <a:endParaRPr sz="800" b="1" i="0" spc="0" baseline="0" dirty="0">
                        <a:solidFill>
                          <a:srgbClr val="5E5E5E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800" b="1" i="0" spc="0" baseline="0" dirty="0">
                          <a:solidFill>
                            <a:srgbClr val="5E5E5E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등록일</a:t>
                      </a:r>
                    </a:p>
                  </a:txBody>
                  <a:tcPr marL="45720" marR="45720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800" b="1" i="0" spc="0" baseline="0" dirty="0">
                          <a:solidFill>
                            <a:srgbClr val="5E5E5E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페이지</a:t>
                      </a:r>
                      <a:endParaRPr sz="800" b="1" i="0" spc="0" baseline="0" dirty="0">
                        <a:solidFill>
                          <a:srgbClr val="5E5E5E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800" b="1" i="0" spc="0" baseline="0" dirty="0">
                          <a:solidFill>
                            <a:srgbClr val="5E5E5E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화면 </a:t>
                      </a:r>
                      <a:r>
                        <a:rPr lang="en-US" altLang="ko-KR" sz="800" b="1" i="0" spc="0" baseline="0" dirty="0">
                          <a:solidFill>
                            <a:srgbClr val="5E5E5E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ID</a:t>
                      </a:r>
                      <a:endParaRPr sz="800" b="1" i="0" spc="0" baseline="0" dirty="0">
                        <a:solidFill>
                          <a:srgbClr val="5E5E5E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800" b="1" i="0" spc="0" baseline="0" dirty="0">
                          <a:solidFill>
                            <a:srgbClr val="5E5E5E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변경내용</a:t>
                      </a:r>
                    </a:p>
                  </a:txBody>
                  <a:tcPr marL="45720" marR="45720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800" b="1" i="0" spc="0" baseline="0" dirty="0">
                          <a:solidFill>
                            <a:srgbClr val="5E5E5E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비고</a:t>
                      </a:r>
                      <a:endParaRPr sz="800" b="1" i="0" spc="0" baseline="0" dirty="0">
                        <a:solidFill>
                          <a:srgbClr val="5E5E5E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800" b="1" i="0" spc="0" baseline="0" dirty="0">
                          <a:solidFill>
                            <a:srgbClr val="5E5E5E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등록자</a:t>
                      </a:r>
                    </a:p>
                  </a:txBody>
                  <a:tcPr marL="45720" marR="45720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25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2.0</a:t>
                      </a: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2024.03.15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v2.0 Release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731532"/>
                  </a:ext>
                </a:extLst>
              </a:tr>
              <a:tr h="21725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2.0.1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2024.03.21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12, 16, 22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TEA-LNB-NOTI-001a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TEA-LNB-NOTI-002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알림 카테고리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‘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학부모 승인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’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장소윤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071685"/>
                  </a:ext>
                </a:extLst>
              </a:tr>
              <a:tr h="217259">
                <a:tc rowSpan="2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2.0.2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2024.04.02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19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마이페이지 하단 </a:t>
                      </a:r>
                      <a:r>
                        <a:rPr lang="ko-KR" altLang="en-US" sz="600" b="0" i="0" spc="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툴팁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교육디지털원패스 미 연동 계정의 하단 </a:t>
                      </a:r>
                      <a:r>
                        <a:rPr kumimoji="0" lang="ko-KR" altLang="en-US" sz="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툴팁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 추가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521258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25,39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TEA-MYP-Info-001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STU-MYP-Info-001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교육디지털원패스 연동하기 버튼 추가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897152"/>
                  </a:ext>
                </a:extLst>
              </a:tr>
              <a:tr h="217259">
                <a:tc rowSpan="2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2.0.3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2024.04.03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25,40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교육디지털원패스 로그인 프로세스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교육디지털패스 로그인 프로세스 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(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교사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, 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학생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) 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화면 추가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557555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26,41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TEA-MYP-Info-001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STU-MYP-Info-001</a:t>
                      </a:r>
                      <a:endParaRPr lang="en-US" altLang="ko-KR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교육디지털원패스 연동하기 관련 내용 수정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152745"/>
                  </a:ext>
                </a:extLst>
              </a:tr>
              <a:tr h="217259">
                <a:tc rowSpan="2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2.0.4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2024.04.04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25,40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교육디지털원패스 로그인 프로세스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팝업 문구 변경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8652693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26,41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TEA-MYP-Info-001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STU-MYP-Info-001</a:t>
                      </a:r>
                      <a:endParaRPr lang="en-US" altLang="ko-KR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팝업 문구 관련 내용 수정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689268"/>
                  </a:ext>
                </a:extLst>
              </a:tr>
              <a:tr h="217259">
                <a:tc rowSpan="2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2.0.5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2024.04.04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25,40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교육디지털원패스 로그인 프로세스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팝업 타이틀 문구 변경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통일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연동 계정 전환 팝업 내용 및 버튼 수정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연동 해지 팝업 내용 수정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해지 → 해제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504466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26,41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TEA-MYP-Info-001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STU-MYP-Info-001</a:t>
                      </a:r>
                      <a:endParaRPr lang="en-US" altLang="ko-KR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연동 계정 전환 팝업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연동 해제 팝업 내용 수정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13223"/>
                  </a:ext>
                </a:extLst>
              </a:tr>
              <a:tr h="21725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2.0.6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2024.04.08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19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마이페이지 하단 </a:t>
                      </a:r>
                      <a:r>
                        <a:rPr lang="ko-KR" altLang="en-US" sz="600" b="0" i="0" spc="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툴팁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&lt;1-1&gt;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 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7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일간 보지 않기 → 다시 보지 않기 문구 수정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422789"/>
                  </a:ext>
                </a:extLst>
              </a:tr>
              <a:tr h="217259">
                <a:tc rowSpan="5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2.0.7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2024.04.16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14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할 일</a:t>
                      </a: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 / </a:t>
                      </a: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알림 드롭다운 팝업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할 일 탭 삭제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2660486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15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TEA-MY-Todo-001</a:t>
                      </a:r>
                      <a:endParaRPr lang="en-US" altLang="ko-KR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할 일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tab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 삭제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Summary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삭제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등록일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마감일 기준 드롭다운 삭제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할 일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tab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문구 변경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-&gt;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전체 할 일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604142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17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나의 할 일 목록 상세 설명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완료 체크 버튼 삭제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마감일 표시 내용 수정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&lt;2&gt;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내용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400288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21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TEA-MY-Todo-002a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Summary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삭제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등록일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마감일 기준 드롭다운 삭제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할 일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tab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문구 변경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-&gt;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전체 할 일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완료 체크 버튼 삭제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&lt;5&gt;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내용 수정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343600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33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STU-MY-Todo-001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Summary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삭제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등록일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마감일 기준 드롭다운 삭제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할 일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tab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문구 변경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-&gt;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전체 할 일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완료 체크 버튼 삭제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211253"/>
                  </a:ext>
                </a:extLst>
              </a:tr>
              <a:tr h="21725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2.0.8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2024.04.16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14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할 일</a:t>
                      </a: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 / </a:t>
                      </a: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알림 드롭다운 팝업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&lt;1B&gt;,&lt;1C&gt; 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알림 읽음 처리 기준 내용 추가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850849"/>
                  </a:ext>
                </a:extLst>
              </a:tr>
              <a:tr h="217259">
                <a:tc rowSpan="2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2.0.9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2024.04.17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14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할 일</a:t>
                      </a: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 / </a:t>
                      </a: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알림 드롭다운 팝업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&lt;1&gt; , &lt;1B&gt; , &lt;1C&gt;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 내용 수정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343232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21 ,33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TEA-MY-Todo-002a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STU-MY-Todo-001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정렬 기준 정의 수정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198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359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그룹 38">
            <a:extLst>
              <a:ext uri="{FF2B5EF4-FFF2-40B4-BE49-F238E27FC236}">
                <a16:creationId xmlns:a16="http://schemas.microsoft.com/office/drawing/2014/main" id="{49199AB8-0826-69B8-9483-41CE799108B0}"/>
              </a:ext>
            </a:extLst>
          </p:cNvPr>
          <p:cNvGrpSpPr/>
          <p:nvPr/>
        </p:nvGrpSpPr>
        <p:grpSpPr>
          <a:xfrm>
            <a:off x="6806196" y="365430"/>
            <a:ext cx="1404892" cy="788766"/>
            <a:chOff x="4624823" y="358331"/>
            <a:chExt cx="1404892" cy="788766"/>
          </a:xfrm>
        </p:grpSpPr>
        <p:sp>
          <p:nvSpPr>
            <p:cNvPr id="40" name="모서리가 둥근 직사각형 114">
              <a:extLst>
                <a:ext uri="{FF2B5EF4-FFF2-40B4-BE49-F238E27FC236}">
                  <a16:creationId xmlns:a16="http://schemas.microsoft.com/office/drawing/2014/main" id="{38578806-745C-860A-1932-72603673EE07}"/>
                </a:ext>
              </a:extLst>
            </p:cNvPr>
            <p:cNvSpPr/>
            <p:nvPr/>
          </p:nvSpPr>
          <p:spPr>
            <a:xfrm>
              <a:off x="4624823" y="358697"/>
              <a:ext cx="1404892" cy="7884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>
                <a:lnSpc>
                  <a:spcPct val="150000"/>
                </a:lnSpc>
              </a:pPr>
              <a:endParaRPr kumimoji="1" lang="ko-KR" altLang="en-US" sz="600">
                <a:solidFill>
                  <a:prstClr val="black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8070572-A385-541E-48EE-E8FFA8DA64BC}"/>
                </a:ext>
              </a:extLst>
            </p:cNvPr>
            <p:cNvSpPr txBox="1"/>
            <p:nvPr/>
          </p:nvSpPr>
          <p:spPr>
            <a:xfrm>
              <a:off x="4624824" y="977820"/>
              <a:ext cx="1404891" cy="1692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500" b="1" kern="0" dirty="0">
                  <a:solidFill>
                    <a:schemeClr val="bg1">
                      <a:lumMod val="50000"/>
                    </a:schemeClr>
                  </a:solidFill>
                </a:rPr>
                <a:t>더보기</a:t>
              </a:r>
              <a:endParaRPr lang="ko-KR" altLang="en-US" sz="5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20CF0D0-9335-A475-7502-DA1C1EC7A7A4}"/>
                </a:ext>
              </a:extLst>
            </p:cNvPr>
            <p:cNvSpPr txBox="1"/>
            <p:nvPr/>
          </p:nvSpPr>
          <p:spPr>
            <a:xfrm>
              <a:off x="5327268" y="358331"/>
              <a:ext cx="702443" cy="19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ctr"/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ko-KR" altLang="en-US" sz="600" b="1" kern="0">
                  <a:solidFill>
                    <a:prstClr val="black"/>
                  </a:solidFill>
                </a:rPr>
                <a:t>알림 </a:t>
              </a:r>
              <a:r>
                <a:rPr lang="en-US" altLang="ko-KR" sz="600" b="1" kern="0">
                  <a:solidFill>
                    <a:prstClr val="black"/>
                  </a:solidFill>
                </a:rPr>
                <a:t>(0)</a:t>
              </a:r>
              <a:endParaRPr lang="ko-KR" altLang="en-US" sz="600" b="1" kern="0">
                <a:solidFill>
                  <a:prstClr val="black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648AF47-AA84-1F84-7994-33ABDD56D74C}"/>
                </a:ext>
              </a:extLst>
            </p:cNvPr>
            <p:cNvSpPr txBox="1"/>
            <p:nvPr/>
          </p:nvSpPr>
          <p:spPr>
            <a:xfrm>
              <a:off x="4624823" y="358331"/>
              <a:ext cx="702443" cy="198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ctr"/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ko-KR" altLang="en-US" sz="600" kern="0" err="1">
                  <a:solidFill>
                    <a:prstClr val="black"/>
                  </a:solidFill>
                </a:rPr>
                <a:t>할일</a:t>
              </a:r>
              <a:r>
                <a:rPr lang="ko-KR" altLang="en-US" sz="600" kern="0">
                  <a:solidFill>
                    <a:prstClr val="black"/>
                  </a:solidFill>
                </a:rPr>
                <a:t> </a:t>
              </a:r>
              <a:r>
                <a:rPr lang="en-US" altLang="ko-KR" sz="600" kern="0">
                  <a:solidFill>
                    <a:prstClr val="black"/>
                  </a:solidFill>
                </a:rPr>
                <a:t>(0)</a:t>
              </a:r>
              <a:endParaRPr lang="ko-KR" altLang="en-US" sz="600" kern="0">
                <a:solidFill>
                  <a:prstClr val="black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88B7263-41DF-0203-C871-4ADD014B6E7E}"/>
                </a:ext>
              </a:extLst>
            </p:cNvPr>
            <p:cNvSpPr txBox="1"/>
            <p:nvPr/>
          </p:nvSpPr>
          <p:spPr>
            <a:xfrm>
              <a:off x="4675063" y="668259"/>
              <a:ext cx="1304412" cy="1692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50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새로운 알림이 없습니다</a:t>
              </a:r>
              <a:r>
                <a:rPr lang="en-US" altLang="ko-KR" sz="50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.</a:t>
              </a:r>
              <a:endParaRPr lang="ko-KR" altLang="en-US" sz="1200"/>
            </a:p>
          </p:txBody>
        </p:sp>
      </p:grpSp>
      <p:sp>
        <p:nvSpPr>
          <p:cNvPr id="2" name="텍스트 상자 68">
            <a:extLst>
              <a:ext uri="{FF2B5EF4-FFF2-40B4-BE49-F238E27FC236}">
                <a16:creationId xmlns:a16="http://schemas.microsoft.com/office/drawing/2014/main" id="{5D3AA46D-306F-9E52-B679-ED95BC388A1C}"/>
              </a:ext>
            </a:extLst>
          </p:cNvPr>
          <p:cNvSpPr txBox="1"/>
          <p:nvPr/>
        </p:nvSpPr>
        <p:spPr>
          <a:xfrm>
            <a:off x="1084526" y="992613"/>
            <a:ext cx="26930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ko-KR" altLang="en-US" sz="1050" b="1"/>
              <a:t>알림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7A58D6-9FCE-72B3-0544-378AA141A82C}"/>
              </a:ext>
            </a:extLst>
          </p:cNvPr>
          <p:cNvSpPr txBox="1"/>
          <p:nvPr/>
        </p:nvSpPr>
        <p:spPr>
          <a:xfrm>
            <a:off x="2084031" y="2263533"/>
            <a:ext cx="34068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700" b="1" kern="0">
                <a:solidFill>
                  <a:prstClr val="white">
                    <a:lumMod val="50000"/>
                  </a:prstClr>
                </a:solidFill>
              </a:rPr>
              <a:t>새로운 알림이 없습니다</a:t>
            </a:r>
            <a:r>
              <a:rPr lang="en-US" altLang="ko-KR" sz="700" b="1" kern="0">
                <a:solidFill>
                  <a:prstClr val="white">
                    <a:lumMod val="50000"/>
                  </a:prstClr>
                </a:solidFill>
              </a:rPr>
              <a:t>.</a:t>
            </a:r>
            <a:endParaRPr lang="ko-KR" altLang="en-US" sz="700" b="1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FB618BBB-38F2-3313-25ED-7F2D398D9DE2}"/>
              </a:ext>
            </a:extLst>
          </p:cNvPr>
          <p:cNvGrpSpPr/>
          <p:nvPr/>
        </p:nvGrpSpPr>
        <p:grpSpPr>
          <a:xfrm>
            <a:off x="1084526" y="1311247"/>
            <a:ext cx="522483" cy="242517"/>
            <a:chOff x="2402591" y="1164496"/>
            <a:chExt cx="631455" cy="236958"/>
          </a:xfrm>
        </p:grpSpPr>
        <p:sp>
          <p:nvSpPr>
            <p:cNvPr id="5" name="모서리가 둥근 직사각형 161">
              <a:extLst>
                <a:ext uri="{FF2B5EF4-FFF2-40B4-BE49-F238E27FC236}">
                  <a16:creationId xmlns:a16="http://schemas.microsoft.com/office/drawing/2014/main" id="{AB90B471-16B2-3A76-EC93-5352E2687EDA}"/>
                </a:ext>
              </a:extLst>
            </p:cNvPr>
            <p:cNvSpPr/>
            <p:nvPr/>
          </p:nvSpPr>
          <p:spPr>
            <a:xfrm>
              <a:off x="2402591" y="1164496"/>
              <a:ext cx="631455" cy="236958"/>
            </a:xfrm>
            <a:prstGeom prst="roundRect">
              <a:avLst>
                <a:gd name="adj" fmla="val 50000"/>
              </a:avLst>
            </a:prstGeom>
            <a:solidFill>
              <a:srgbClr val="00AAB1">
                <a:alpha val="14000"/>
              </a:srgbClr>
            </a:solidFill>
            <a:ln w="6350">
              <a:solidFill>
                <a:srgbClr val="00AA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rgbClr val="00AAB1"/>
                </a:solidFill>
              </a:endParaRPr>
            </a:p>
          </p:txBody>
        </p:sp>
        <p:sp>
          <p:nvSpPr>
            <p:cNvPr id="6" name="제목 10">
              <a:extLst>
                <a:ext uri="{FF2B5EF4-FFF2-40B4-BE49-F238E27FC236}">
                  <a16:creationId xmlns:a16="http://schemas.microsoft.com/office/drawing/2014/main" id="{3C221603-7045-7BD9-1A94-20C174FB528D}"/>
                </a:ext>
              </a:extLst>
            </p:cNvPr>
            <p:cNvSpPr txBox="1">
              <a:spLocks/>
            </p:cNvSpPr>
            <p:nvPr/>
          </p:nvSpPr>
          <p:spPr>
            <a:xfrm>
              <a:off x="2555913" y="1239251"/>
              <a:ext cx="339034" cy="9021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rgbClr val="00AAB1"/>
                  </a:solidFill>
                  <a:latin typeface="+mn-ea"/>
                  <a:ea typeface="+mn-ea"/>
                </a:rPr>
                <a:t>전체 </a:t>
              </a:r>
              <a:r>
                <a:rPr lang="en-US" altLang="ko-KR" sz="600" kern="0" spc="0">
                  <a:solidFill>
                    <a:srgbClr val="00AAB1"/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sp>
        <p:nvSpPr>
          <p:cNvPr id="7" name="타원 6">
            <a:extLst>
              <a:ext uri="{FF2B5EF4-FFF2-40B4-BE49-F238E27FC236}">
                <a16:creationId xmlns:a16="http://schemas.microsoft.com/office/drawing/2014/main" id="{FBB3CEFB-DB73-810D-4E1E-EB1BBE4F5D67}"/>
              </a:ext>
            </a:extLst>
          </p:cNvPr>
          <p:cNvSpPr/>
          <p:nvPr/>
        </p:nvSpPr>
        <p:spPr>
          <a:xfrm>
            <a:off x="3155633" y="2171466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7527B8D-7D2E-C2C1-493D-8C757AD98A34}"/>
              </a:ext>
            </a:extLst>
          </p:cNvPr>
          <p:cNvSpPr/>
          <p:nvPr/>
        </p:nvSpPr>
        <p:spPr>
          <a:xfrm>
            <a:off x="7980235" y="111727"/>
            <a:ext cx="230853" cy="24195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31830711-9CF0-0435-0F02-8778D1A23C6D}"/>
              </a:ext>
            </a:extLst>
          </p:cNvPr>
          <p:cNvSpPr/>
          <p:nvPr/>
        </p:nvSpPr>
        <p:spPr>
          <a:xfrm>
            <a:off x="7933195" y="52043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8035EE0D-E421-1AD8-B572-8501F67A39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716745"/>
              </p:ext>
            </p:extLst>
          </p:nvPr>
        </p:nvGraphicFramePr>
        <p:xfrm>
          <a:off x="9042400" y="111727"/>
          <a:ext cx="3064806" cy="92617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TEA-LNB-NOTI-001a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lang="x-none" altLang="en-US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b="1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알림 </a:t>
                      </a:r>
                      <a:r>
                        <a:rPr lang="en-US" altLang="ko-KR" b="1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(</a:t>
                      </a:r>
                      <a:r>
                        <a:rPr lang="ko-KR" altLang="en-US" b="1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알림이 없는 경우</a:t>
                      </a:r>
                      <a:r>
                        <a:rPr lang="en-US" altLang="ko-KR" b="1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)</a:t>
                      </a:r>
                      <a:endParaRPr lang="ko-KR" altLang="en-US" b="0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Google Shape;912;p23">
            <a:extLst>
              <a:ext uri="{FF2B5EF4-FFF2-40B4-BE49-F238E27FC236}">
                <a16:creationId xmlns:a16="http://schemas.microsoft.com/office/drawing/2014/main" id="{A4B8D2DD-C693-DBE9-0719-251827E46BAA}"/>
              </a:ext>
            </a:extLst>
          </p:cNvPr>
          <p:cNvGraphicFramePr/>
          <p:nvPr/>
        </p:nvGraphicFramePr>
        <p:xfrm>
          <a:off x="9042400" y="1315768"/>
          <a:ext cx="3037052" cy="96831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765">
                <a:tc>
                  <a:txBody>
                    <a:bodyPr/>
                    <a:lstStyle/>
                    <a:p>
                      <a:pPr marL="39688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z="700" b="1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새로운 알림이 없는 경우</a:t>
                      </a:r>
                      <a:endParaRPr lang="en-US" altLang="ko-KR" sz="700" b="1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 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메시지 제공</a:t>
                      </a:r>
                      <a:endParaRPr lang="en-US" altLang="ko-KR" sz="700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976661"/>
                  </a:ext>
                </a:extLst>
              </a:tr>
              <a:tr h="184237">
                <a:tc>
                  <a:txBody>
                    <a:bodyPr/>
                    <a:lstStyle/>
                    <a:p>
                      <a:pPr marL="39688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알림 아이콘 선택 시 </a:t>
                      </a: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(2A) 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드롭다운 팝업 노출</a:t>
                      </a:r>
                      <a:endParaRPr lang="en-US" altLang="ko-KR" sz="700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936648"/>
                  </a:ext>
                </a:extLst>
              </a:tr>
              <a:tr h="417287">
                <a:tc>
                  <a:txBody>
                    <a:bodyPr/>
                    <a:lstStyle/>
                    <a:p>
                      <a:pPr marL="39688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2A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드롭다운 알림 팝업</a:t>
                      </a:r>
                      <a:endParaRPr lang="en-US" altLang="ko-KR" sz="700" b="1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알림 아이콘 선택 시 해당 팝업 노출</a:t>
                      </a:r>
                      <a:endParaRPr lang="en-US" altLang="ko-KR" sz="70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새로운 알림이 없는 경우 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‘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새로운 알림이 없습니다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.’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메시지 제공</a:t>
                      </a:r>
                      <a:endParaRPr lang="en-US" altLang="ko-KR" sz="70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더보기 선택 시 알림 화면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(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TEA-LNB-NOTI-001)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으로 이동</a:t>
                      </a:r>
                      <a:endParaRPr lang="en-US" altLang="ko-KR" sz="70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661076"/>
                  </a:ext>
                </a:extLst>
              </a:tr>
            </a:tbl>
          </a:graphicData>
        </a:graphic>
      </p:graphicFrame>
      <p:grpSp>
        <p:nvGrpSpPr>
          <p:cNvPr id="14" name="그룹 13">
            <a:extLst>
              <a:ext uri="{FF2B5EF4-FFF2-40B4-BE49-F238E27FC236}">
                <a16:creationId xmlns:a16="http://schemas.microsoft.com/office/drawing/2014/main" id="{105D2C77-357D-54A9-3262-182740A99587}"/>
              </a:ext>
            </a:extLst>
          </p:cNvPr>
          <p:cNvGrpSpPr/>
          <p:nvPr/>
        </p:nvGrpSpPr>
        <p:grpSpPr>
          <a:xfrm>
            <a:off x="1672942" y="1311247"/>
            <a:ext cx="743614" cy="242517"/>
            <a:chOff x="822310" y="2575077"/>
            <a:chExt cx="601875" cy="158694"/>
          </a:xfrm>
        </p:grpSpPr>
        <p:sp>
          <p:nvSpPr>
            <p:cNvPr id="15" name="모서리가 둥근 직사각형 161">
              <a:extLst>
                <a:ext uri="{FF2B5EF4-FFF2-40B4-BE49-F238E27FC236}">
                  <a16:creationId xmlns:a16="http://schemas.microsoft.com/office/drawing/2014/main" id="{80F179B1-4CF7-02EE-E52D-780BA643FC8B}"/>
                </a:ext>
              </a:extLst>
            </p:cNvPr>
            <p:cNvSpPr/>
            <p:nvPr/>
          </p:nvSpPr>
          <p:spPr>
            <a:xfrm>
              <a:off x="822310" y="2575077"/>
              <a:ext cx="601875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제목 10">
              <a:extLst>
                <a:ext uri="{FF2B5EF4-FFF2-40B4-BE49-F238E27FC236}">
                  <a16:creationId xmlns:a16="http://schemas.microsoft.com/office/drawing/2014/main" id="{DF1A9BC3-105C-25C8-456B-D3ED2E031C0F}"/>
                </a:ext>
              </a:extLst>
            </p:cNvPr>
            <p:cNvSpPr txBox="1">
              <a:spLocks/>
            </p:cNvSpPr>
            <p:nvPr/>
          </p:nvSpPr>
          <p:spPr>
            <a:xfrm>
              <a:off x="916303" y="2625142"/>
              <a:ext cx="413889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서비스 공지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D4554200-AC21-4D0C-52D9-B59ED1349163}"/>
              </a:ext>
            </a:extLst>
          </p:cNvPr>
          <p:cNvGrpSpPr/>
          <p:nvPr/>
        </p:nvGrpSpPr>
        <p:grpSpPr>
          <a:xfrm>
            <a:off x="2481619" y="1311247"/>
            <a:ext cx="632795" cy="242517"/>
            <a:chOff x="822310" y="2575077"/>
            <a:chExt cx="512179" cy="158694"/>
          </a:xfrm>
        </p:grpSpPr>
        <p:sp>
          <p:nvSpPr>
            <p:cNvPr id="18" name="모서리가 둥근 직사각형 161">
              <a:extLst>
                <a:ext uri="{FF2B5EF4-FFF2-40B4-BE49-F238E27FC236}">
                  <a16:creationId xmlns:a16="http://schemas.microsoft.com/office/drawing/2014/main" id="{95FF9520-CADA-6669-F204-D2A93C43BF70}"/>
                </a:ext>
              </a:extLst>
            </p:cNvPr>
            <p:cNvSpPr/>
            <p:nvPr/>
          </p:nvSpPr>
          <p:spPr>
            <a:xfrm>
              <a:off x="822310" y="2575077"/>
              <a:ext cx="512179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9" name="제목 10">
              <a:extLst>
                <a:ext uri="{FF2B5EF4-FFF2-40B4-BE49-F238E27FC236}">
                  <a16:creationId xmlns:a16="http://schemas.microsoft.com/office/drawing/2014/main" id="{50099888-DBDD-6553-06EC-B3552A246632}"/>
                </a:ext>
              </a:extLst>
            </p:cNvPr>
            <p:cNvSpPr txBox="1">
              <a:spLocks/>
            </p:cNvSpPr>
            <p:nvPr/>
          </p:nvSpPr>
          <p:spPr>
            <a:xfrm>
              <a:off x="911992" y="2625142"/>
              <a:ext cx="351611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학교 공지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646818DD-F592-2D28-C0F4-C8321AA4A247}"/>
              </a:ext>
            </a:extLst>
          </p:cNvPr>
          <p:cNvGrpSpPr/>
          <p:nvPr/>
        </p:nvGrpSpPr>
        <p:grpSpPr>
          <a:xfrm>
            <a:off x="3179477" y="1311247"/>
            <a:ext cx="743614" cy="242517"/>
            <a:chOff x="822310" y="2575077"/>
            <a:chExt cx="601875" cy="158694"/>
          </a:xfrm>
        </p:grpSpPr>
        <p:sp>
          <p:nvSpPr>
            <p:cNvPr id="21" name="모서리가 둥근 직사각형 161">
              <a:extLst>
                <a:ext uri="{FF2B5EF4-FFF2-40B4-BE49-F238E27FC236}">
                  <a16:creationId xmlns:a16="http://schemas.microsoft.com/office/drawing/2014/main" id="{023CF7C4-A52A-727E-216C-8EC65C3C4BCF}"/>
                </a:ext>
              </a:extLst>
            </p:cNvPr>
            <p:cNvSpPr/>
            <p:nvPr/>
          </p:nvSpPr>
          <p:spPr>
            <a:xfrm>
              <a:off x="822310" y="2575077"/>
              <a:ext cx="601875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2" name="제목 10">
              <a:extLst>
                <a:ext uri="{FF2B5EF4-FFF2-40B4-BE49-F238E27FC236}">
                  <a16:creationId xmlns:a16="http://schemas.microsoft.com/office/drawing/2014/main" id="{282A664D-A524-3F7D-913E-BEE89536FA36}"/>
                </a:ext>
              </a:extLst>
            </p:cNvPr>
            <p:cNvSpPr txBox="1">
              <a:spLocks/>
            </p:cNvSpPr>
            <p:nvPr/>
          </p:nvSpPr>
          <p:spPr>
            <a:xfrm>
              <a:off x="871541" y="2625142"/>
              <a:ext cx="503413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서비스 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1:1</a:t>
              </a:r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문의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B664616E-25F6-13E6-55AB-F1D3577570E2}"/>
              </a:ext>
            </a:extLst>
          </p:cNvPr>
          <p:cNvGrpSpPr/>
          <p:nvPr/>
        </p:nvGrpSpPr>
        <p:grpSpPr>
          <a:xfrm>
            <a:off x="3988154" y="1311247"/>
            <a:ext cx="735958" cy="242517"/>
            <a:chOff x="822309" y="2575077"/>
            <a:chExt cx="595678" cy="158694"/>
          </a:xfrm>
        </p:grpSpPr>
        <p:sp>
          <p:nvSpPr>
            <p:cNvPr id="24" name="모서리가 둥근 직사각형 161">
              <a:extLst>
                <a:ext uri="{FF2B5EF4-FFF2-40B4-BE49-F238E27FC236}">
                  <a16:creationId xmlns:a16="http://schemas.microsoft.com/office/drawing/2014/main" id="{EC27406F-1816-3531-F623-33A2EE2CCEB7}"/>
                </a:ext>
              </a:extLst>
            </p:cNvPr>
            <p:cNvSpPr/>
            <p:nvPr/>
          </p:nvSpPr>
          <p:spPr>
            <a:xfrm>
              <a:off x="822309" y="2575077"/>
              <a:ext cx="595678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5" name="제목 10">
              <a:extLst>
                <a:ext uri="{FF2B5EF4-FFF2-40B4-BE49-F238E27FC236}">
                  <a16:creationId xmlns:a16="http://schemas.microsoft.com/office/drawing/2014/main" id="{B8ED3952-ED4C-9FDD-029A-AB9ECB98184B}"/>
                </a:ext>
              </a:extLst>
            </p:cNvPr>
            <p:cNvSpPr txBox="1">
              <a:spLocks/>
            </p:cNvSpPr>
            <p:nvPr/>
          </p:nvSpPr>
          <p:spPr>
            <a:xfrm>
              <a:off x="882318" y="2625142"/>
              <a:ext cx="476167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개인정보 변경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F1BCB779-CFED-C66B-9CF5-BBD59D0A5AE3}"/>
              </a:ext>
            </a:extLst>
          </p:cNvPr>
          <p:cNvGrpSpPr/>
          <p:nvPr/>
        </p:nvGrpSpPr>
        <p:grpSpPr>
          <a:xfrm>
            <a:off x="4789176" y="1311247"/>
            <a:ext cx="565814" cy="242517"/>
            <a:chOff x="822310" y="2575077"/>
            <a:chExt cx="554655" cy="158694"/>
          </a:xfrm>
        </p:grpSpPr>
        <p:sp>
          <p:nvSpPr>
            <p:cNvPr id="27" name="모서리가 둥근 직사각형 161">
              <a:extLst>
                <a:ext uri="{FF2B5EF4-FFF2-40B4-BE49-F238E27FC236}">
                  <a16:creationId xmlns:a16="http://schemas.microsoft.com/office/drawing/2014/main" id="{C8F50B27-1099-204A-58CC-5ECD5C3B67B2}"/>
                </a:ext>
              </a:extLst>
            </p:cNvPr>
            <p:cNvSpPr/>
            <p:nvPr/>
          </p:nvSpPr>
          <p:spPr>
            <a:xfrm>
              <a:off x="822310" y="2575077"/>
              <a:ext cx="554655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8" name="제목 10">
              <a:extLst>
                <a:ext uri="{FF2B5EF4-FFF2-40B4-BE49-F238E27FC236}">
                  <a16:creationId xmlns:a16="http://schemas.microsoft.com/office/drawing/2014/main" id="{67DD71A2-1EF6-9632-7271-9530B2589B3E}"/>
                </a:ext>
              </a:extLst>
            </p:cNvPr>
            <p:cNvSpPr txBox="1">
              <a:spLocks/>
            </p:cNvSpPr>
            <p:nvPr/>
          </p:nvSpPr>
          <p:spPr>
            <a:xfrm>
              <a:off x="873358" y="2625142"/>
              <a:ext cx="452560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수업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 </a:t>
              </a:r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삭제 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sp>
        <p:nvSpPr>
          <p:cNvPr id="35" name="타원 34">
            <a:extLst>
              <a:ext uri="{FF2B5EF4-FFF2-40B4-BE49-F238E27FC236}">
                <a16:creationId xmlns:a16="http://schemas.microsoft.com/office/drawing/2014/main" id="{DFF37146-C340-EA83-CAE2-A270A78D849B}"/>
              </a:ext>
            </a:extLst>
          </p:cNvPr>
          <p:cNvSpPr/>
          <p:nvPr/>
        </p:nvSpPr>
        <p:spPr>
          <a:xfrm>
            <a:off x="6745446" y="292934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2A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FC6A7605-FEDA-87A2-E627-38C23FD9B7BD}"/>
              </a:ext>
            </a:extLst>
          </p:cNvPr>
          <p:cNvGrpSpPr/>
          <p:nvPr/>
        </p:nvGrpSpPr>
        <p:grpSpPr>
          <a:xfrm>
            <a:off x="118997" y="5777759"/>
            <a:ext cx="8799535" cy="659027"/>
            <a:chOff x="118997" y="5777759"/>
            <a:chExt cx="8799535" cy="659027"/>
          </a:xfrm>
        </p:grpSpPr>
        <p:cxnSp>
          <p:nvCxnSpPr>
            <p:cNvPr id="31" name="직선 연결선[R] 30">
              <a:extLst>
                <a:ext uri="{FF2B5EF4-FFF2-40B4-BE49-F238E27FC236}">
                  <a16:creationId xmlns:a16="http://schemas.microsoft.com/office/drawing/2014/main" id="{3C9C91B4-2890-E8F2-3C45-8BC28260633A}"/>
                </a:ext>
              </a:extLst>
            </p:cNvPr>
            <p:cNvCxnSpPr>
              <a:cxnSpLocks/>
            </p:cNvCxnSpPr>
            <p:nvPr/>
          </p:nvCxnSpPr>
          <p:spPr>
            <a:xfrm>
              <a:off x="118997" y="5777759"/>
              <a:ext cx="87995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텍스트 상자 68">
              <a:extLst>
                <a:ext uri="{FF2B5EF4-FFF2-40B4-BE49-F238E27FC236}">
                  <a16:creationId xmlns:a16="http://schemas.microsoft.com/office/drawing/2014/main" id="{544A0F64-5F2C-4BF9-F030-A4FA6B7B0DD9}"/>
                </a:ext>
              </a:extLst>
            </p:cNvPr>
            <p:cNvSpPr txBox="1"/>
            <p:nvPr/>
          </p:nvSpPr>
          <p:spPr>
            <a:xfrm>
              <a:off x="360470" y="6024321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회사정보</a:t>
              </a:r>
            </a:p>
          </p:txBody>
        </p:sp>
        <p:sp>
          <p:nvSpPr>
            <p:cNvPr id="33" name="텍스트 상자 68">
              <a:extLst>
                <a:ext uri="{FF2B5EF4-FFF2-40B4-BE49-F238E27FC236}">
                  <a16:creationId xmlns:a16="http://schemas.microsoft.com/office/drawing/2014/main" id="{EC148158-C12F-C64A-3CA8-6521B96B90E3}"/>
                </a:ext>
              </a:extLst>
            </p:cNvPr>
            <p:cNvSpPr txBox="1"/>
            <p:nvPr/>
          </p:nvSpPr>
          <p:spPr>
            <a:xfrm>
              <a:off x="790293" y="6024321"/>
              <a:ext cx="1856277" cy="1206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/>
                <a:t>대표이사 </a:t>
              </a:r>
              <a:r>
                <a:rPr kumimoji="1" lang="en-US" altLang="ko-KR" sz="600"/>
                <a:t>:</a:t>
              </a:r>
              <a:r>
                <a:rPr kumimoji="1" lang="ko-KR" altLang="en-US" sz="600"/>
                <a:t> </a:t>
              </a:r>
              <a:r>
                <a:rPr kumimoji="1" lang="ko-KR" altLang="en-US" sz="600" err="1"/>
                <a:t>김에듀</a:t>
              </a:r>
              <a:r>
                <a:rPr kumimoji="1" lang="ko-KR" altLang="en-US" sz="600"/>
                <a:t>  </a:t>
              </a:r>
              <a:r>
                <a:rPr kumimoji="1" lang="en-US" altLang="ko-KR" sz="600"/>
                <a:t>|</a:t>
              </a:r>
              <a:r>
                <a:rPr kumimoji="1" lang="ko-KR" altLang="en-US" sz="600"/>
                <a:t>  사업자 등록번호 </a:t>
              </a:r>
              <a:r>
                <a:rPr kumimoji="1" lang="en-US" altLang="ko-KR" sz="600"/>
                <a:t>: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123-45-67890</a:t>
              </a:r>
              <a:endParaRPr kumimoji="1" lang="ko-KR" altLang="en-US" sz="600"/>
            </a:p>
          </p:txBody>
        </p:sp>
        <p:sp>
          <p:nvSpPr>
            <p:cNvPr id="34" name="텍스트 상자 68">
              <a:extLst>
                <a:ext uri="{FF2B5EF4-FFF2-40B4-BE49-F238E27FC236}">
                  <a16:creationId xmlns:a16="http://schemas.microsoft.com/office/drawing/2014/main" id="{F4D2E430-6736-D16E-D53D-C7287582ADAA}"/>
                </a:ext>
              </a:extLst>
            </p:cNvPr>
            <p:cNvSpPr txBox="1"/>
            <p:nvPr/>
          </p:nvSpPr>
          <p:spPr>
            <a:xfrm>
              <a:off x="360470" y="6278321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고객센터</a:t>
              </a:r>
            </a:p>
          </p:txBody>
        </p:sp>
        <p:sp>
          <p:nvSpPr>
            <p:cNvPr id="36" name="텍스트 상자 68">
              <a:extLst>
                <a:ext uri="{FF2B5EF4-FFF2-40B4-BE49-F238E27FC236}">
                  <a16:creationId xmlns:a16="http://schemas.microsoft.com/office/drawing/2014/main" id="{6711CAF0-FE41-B1E1-37FA-8178EEE1ED2C}"/>
                </a:ext>
              </a:extLst>
            </p:cNvPr>
            <p:cNvSpPr txBox="1"/>
            <p:nvPr/>
          </p:nvSpPr>
          <p:spPr>
            <a:xfrm>
              <a:off x="790293" y="6288481"/>
              <a:ext cx="1357744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ko-KR" sz="600"/>
                <a:t>1899-1949(8:00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~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18:00,</a:t>
              </a:r>
              <a:r>
                <a:rPr kumimoji="1" lang="ko-KR" altLang="en-US" sz="600"/>
                <a:t> 점심 </a:t>
              </a:r>
              <a:r>
                <a:rPr kumimoji="1" lang="en-US" altLang="ko-KR" sz="600"/>
                <a:t>12:00 ~ 1:00)</a:t>
              </a:r>
              <a:endParaRPr kumimoji="1" lang="ko-KR" altLang="en-US" sz="600"/>
            </a:p>
          </p:txBody>
        </p:sp>
        <p:sp>
          <p:nvSpPr>
            <p:cNvPr id="37" name="텍스트 상자 68">
              <a:extLst>
                <a:ext uri="{FF2B5EF4-FFF2-40B4-BE49-F238E27FC236}">
                  <a16:creationId xmlns:a16="http://schemas.microsoft.com/office/drawing/2014/main" id="{2E0D68E6-2C4B-D2E2-176A-32E45F8DC4D0}"/>
                </a:ext>
              </a:extLst>
            </p:cNvPr>
            <p:cNvSpPr txBox="1"/>
            <p:nvPr/>
          </p:nvSpPr>
          <p:spPr>
            <a:xfrm>
              <a:off x="6622357" y="6041279"/>
              <a:ext cx="650819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개인정보 처리방침 </a:t>
              </a:r>
            </a:p>
          </p:txBody>
        </p:sp>
        <p:sp>
          <p:nvSpPr>
            <p:cNvPr id="45" name="텍스트 상자 68">
              <a:extLst>
                <a:ext uri="{FF2B5EF4-FFF2-40B4-BE49-F238E27FC236}">
                  <a16:creationId xmlns:a16="http://schemas.microsoft.com/office/drawing/2014/main" id="{068E2743-58DC-CCFE-53D7-83B222B933A2}"/>
                </a:ext>
              </a:extLst>
            </p:cNvPr>
            <p:cNvSpPr txBox="1"/>
            <p:nvPr/>
          </p:nvSpPr>
          <p:spPr>
            <a:xfrm>
              <a:off x="7513806" y="6041279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이용약관</a:t>
              </a:r>
            </a:p>
          </p:txBody>
        </p:sp>
        <p:sp>
          <p:nvSpPr>
            <p:cNvPr id="46" name="텍스트 상자 68">
              <a:extLst>
                <a:ext uri="{FF2B5EF4-FFF2-40B4-BE49-F238E27FC236}">
                  <a16:creationId xmlns:a16="http://schemas.microsoft.com/office/drawing/2014/main" id="{43ADD475-FD6C-0BA4-C6F9-9D37E61E8089}"/>
                </a:ext>
              </a:extLst>
            </p:cNvPr>
            <p:cNvSpPr txBox="1"/>
            <p:nvPr/>
          </p:nvSpPr>
          <p:spPr>
            <a:xfrm>
              <a:off x="8062212" y="6041279"/>
              <a:ext cx="63318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오픈소스 라이선스</a:t>
              </a:r>
            </a:p>
          </p:txBody>
        </p:sp>
        <p:sp>
          <p:nvSpPr>
            <p:cNvPr id="47" name="텍스트 상자 68">
              <a:extLst>
                <a:ext uri="{FF2B5EF4-FFF2-40B4-BE49-F238E27FC236}">
                  <a16:creationId xmlns:a16="http://schemas.microsoft.com/office/drawing/2014/main" id="{D925796A-7B43-75E9-CC9C-F7D50CEE56C1}"/>
                </a:ext>
              </a:extLst>
            </p:cNvPr>
            <p:cNvSpPr txBox="1"/>
            <p:nvPr/>
          </p:nvSpPr>
          <p:spPr>
            <a:xfrm>
              <a:off x="7268973" y="6315599"/>
              <a:ext cx="1450718" cy="1211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ko-KR" sz="600"/>
                <a:t>Copyright Ⓒ 2023 KT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All Rights Reserved</a:t>
              </a:r>
              <a:endParaRPr kumimoji="1" lang="ko-KR" altLang="en-US" sz="60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0D49D23C-30C9-99F9-8580-3CDE8122F5B5}"/>
              </a:ext>
            </a:extLst>
          </p:cNvPr>
          <p:cNvSpPr txBox="1"/>
          <p:nvPr/>
        </p:nvSpPr>
        <p:spPr>
          <a:xfrm>
            <a:off x="1200050" y="1734131"/>
            <a:ext cx="137743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 b="1" kern="0">
                <a:solidFill>
                  <a:prstClr val="black"/>
                </a:solidFill>
              </a:rPr>
              <a:t>오늘 </a:t>
            </a:r>
            <a:r>
              <a:rPr lang="en-US" altLang="ko-KR" sz="800" b="1" kern="0">
                <a:solidFill>
                  <a:prstClr val="black"/>
                </a:solidFill>
              </a:rPr>
              <a:t>2021.03.15 (</a:t>
            </a:r>
            <a:r>
              <a:rPr lang="ko-KR" altLang="en-US" sz="800" b="1" kern="0">
                <a:solidFill>
                  <a:prstClr val="black"/>
                </a:solidFill>
              </a:rPr>
              <a:t>월</a:t>
            </a:r>
            <a:r>
              <a:rPr lang="en-US" altLang="ko-KR" sz="800" b="1" kern="0">
                <a:solidFill>
                  <a:prstClr val="black"/>
                </a:solidFill>
              </a:rPr>
              <a:t>)</a:t>
            </a:r>
            <a:endParaRPr lang="ko-KR" altLang="en-US" sz="800" b="1">
              <a:solidFill>
                <a:prstClr val="black"/>
              </a:solidFill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C2A5B17B-20E5-292A-536D-E0C24930F1FF}"/>
              </a:ext>
            </a:extLst>
          </p:cNvPr>
          <p:cNvSpPr/>
          <p:nvPr/>
        </p:nvSpPr>
        <p:spPr>
          <a:xfrm>
            <a:off x="1039695" y="1834679"/>
            <a:ext cx="73615" cy="7361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3599D91-EBB3-54AC-13D5-D7D883CB2653}"/>
              </a:ext>
            </a:extLst>
          </p:cNvPr>
          <p:cNvGrpSpPr/>
          <p:nvPr/>
        </p:nvGrpSpPr>
        <p:grpSpPr>
          <a:xfrm>
            <a:off x="5408937" y="1311247"/>
            <a:ext cx="653726" cy="242517"/>
            <a:chOff x="822310" y="2575077"/>
            <a:chExt cx="554655" cy="158694"/>
          </a:xfrm>
        </p:grpSpPr>
        <p:sp>
          <p:nvSpPr>
            <p:cNvPr id="13" name="모서리가 둥근 직사각형 161">
              <a:extLst>
                <a:ext uri="{FF2B5EF4-FFF2-40B4-BE49-F238E27FC236}">
                  <a16:creationId xmlns:a16="http://schemas.microsoft.com/office/drawing/2014/main" id="{305B17ED-3C97-D0D5-8C8D-799E25418DB4}"/>
                </a:ext>
              </a:extLst>
            </p:cNvPr>
            <p:cNvSpPr/>
            <p:nvPr/>
          </p:nvSpPr>
          <p:spPr>
            <a:xfrm>
              <a:off x="822310" y="2575077"/>
              <a:ext cx="554655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9" name="제목 10">
              <a:extLst>
                <a:ext uri="{FF2B5EF4-FFF2-40B4-BE49-F238E27FC236}">
                  <a16:creationId xmlns:a16="http://schemas.microsoft.com/office/drawing/2014/main" id="{9C83D8A0-9DD7-D65F-9402-6740FD8D2116}"/>
                </a:ext>
              </a:extLst>
            </p:cNvPr>
            <p:cNvSpPr txBox="1">
              <a:spLocks/>
            </p:cNvSpPr>
            <p:nvPr/>
          </p:nvSpPr>
          <p:spPr>
            <a:xfrm>
              <a:off x="835647" y="2625142"/>
              <a:ext cx="527987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학부모 승인 </a:t>
              </a:r>
              <a:r>
                <a:rPr lang="en-US" altLang="ko-KR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6AD1FCB7-BC24-7F97-BBD4-328CCFA29B3D}"/>
              </a:ext>
            </a:extLst>
          </p:cNvPr>
          <p:cNvSpPr/>
          <p:nvPr/>
        </p:nvSpPr>
        <p:spPr>
          <a:xfrm>
            <a:off x="5446296" y="1215965"/>
            <a:ext cx="579008" cy="824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dirty="0"/>
              <a:t>2.0.1 </a:t>
            </a:r>
            <a:r>
              <a:rPr lang="ko-KR" altLang="en-US" sz="600" b="1" dirty="0"/>
              <a:t>알림 추가</a:t>
            </a:r>
          </a:p>
        </p:txBody>
      </p:sp>
      <p:graphicFrame>
        <p:nvGraphicFramePr>
          <p:cNvPr id="48" name="Google Shape;548;p12">
            <a:extLst>
              <a:ext uri="{FF2B5EF4-FFF2-40B4-BE49-F238E27FC236}">
                <a16:creationId xmlns:a16="http://schemas.microsoft.com/office/drawing/2014/main" id="{8EC8796E-4833-F981-1106-CA48850063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2771703"/>
              </p:ext>
            </p:extLst>
          </p:nvPr>
        </p:nvGraphicFramePr>
        <p:xfrm>
          <a:off x="12192000" y="4199"/>
          <a:ext cx="1887100" cy="3573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2.0.1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알림 카테고리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‘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학부모 승인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’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766608"/>
                  </a:ext>
                </a:extLst>
              </a:tr>
            </a:tbl>
          </a:graphicData>
        </a:graphic>
      </p:graphicFrame>
      <p:sp>
        <p:nvSpPr>
          <p:cNvPr id="54" name="직사각형 53">
            <a:extLst>
              <a:ext uri="{FF2B5EF4-FFF2-40B4-BE49-F238E27FC236}">
                <a16:creationId xmlns:a16="http://schemas.microsoft.com/office/drawing/2014/main" id="{2E7E343E-9586-E2EC-FFE9-F623776C0CF0}"/>
              </a:ext>
            </a:extLst>
          </p:cNvPr>
          <p:cNvSpPr/>
          <p:nvPr/>
        </p:nvSpPr>
        <p:spPr>
          <a:xfrm>
            <a:off x="6854491" y="369078"/>
            <a:ext cx="680489" cy="21537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DELETE v.2.0.7</a:t>
            </a:r>
            <a:endParaRPr lang="ko-KR" altLang="en-US" sz="700" dirty="0"/>
          </a:p>
        </p:txBody>
      </p:sp>
    </p:spTree>
    <p:extLst>
      <p:ext uri="{BB962C8B-B14F-4D97-AF65-F5344CB8AC3E}">
        <p14:creationId xmlns:p14="http://schemas.microsoft.com/office/powerpoint/2010/main" val="3881971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912;p23">
            <a:extLst>
              <a:ext uri="{FF2B5EF4-FFF2-40B4-BE49-F238E27FC236}">
                <a16:creationId xmlns:a16="http://schemas.microsoft.com/office/drawing/2014/main" id="{8553474B-121F-A4A8-42C7-5A9BDA09A1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4845150"/>
              </p:ext>
            </p:extLst>
          </p:nvPr>
        </p:nvGraphicFramePr>
        <p:xfrm>
          <a:off x="9042400" y="1315767"/>
          <a:ext cx="3037052" cy="1282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28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(1)</a:t>
                      </a:r>
                      <a:r>
                        <a:rPr lang="ko-KR" altLang="en-US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마감일 </a:t>
                      </a:r>
                      <a:r>
                        <a:rPr lang="en-US" altLang="ko-KR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(1A)D-d </a:t>
                      </a:r>
                      <a:r>
                        <a:rPr lang="ko-KR" altLang="en-US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표시</a:t>
                      </a:r>
                      <a:endParaRPr lang="en-US" altLang="ko-KR" sz="700" b="1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마감일 기준으로 변경 시 마감일 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D-d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표시</a:t>
                      </a:r>
                      <a:endParaRPr lang="en-US" altLang="ko-KR" sz="700" b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D-day, D-1, D-2, D-3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일차 까지 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가지 케이스로 표시됨</a:t>
                      </a:r>
                      <a:endParaRPr lang="en-US" altLang="ko-KR" sz="700" b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D-day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가 지났을 경우 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D-day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표기 없음</a:t>
                      </a:r>
                      <a:endParaRPr lang="en-US" altLang="ko-KR" sz="700" b="0" u="sng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157004"/>
                  </a:ext>
                </a:extLst>
              </a:tr>
              <a:tr h="217281">
                <a:tc rowSpan="2"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2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더보기 버튼</a:t>
                      </a:r>
                      <a:endParaRPr lang="en-US" altLang="ko-KR" sz="700" b="1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상위 고정 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상단 배치로 이동 </a:t>
                      </a:r>
                      <a:endParaRPr lang="en-US" altLang="ko-KR" sz="700" b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상위 고정 간의 정렬 기준 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정렬은 최근 등록일 기준 </a:t>
                      </a:r>
                      <a:endParaRPr lang="en-US" altLang="ko-KR" sz="700" b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삭제 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클릭 시 목록에서 제거</a:t>
                      </a:r>
                      <a:endParaRPr lang="en-US" altLang="ko-KR" sz="700" b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487397"/>
                  </a:ext>
                </a:extLst>
              </a:tr>
              <a:tr h="217281">
                <a:tc vMerge="1"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2-1 </a:t>
                      </a:r>
                      <a:r>
                        <a:rPr lang="ko-KR" altLang="en-US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고정 해제 버튼</a:t>
                      </a:r>
                      <a:endParaRPr lang="en-US" altLang="ko-KR" sz="700" b="1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버튼 클릭 시 상위 고정 해제</a:t>
                      </a:r>
                      <a:endParaRPr lang="en-US" altLang="ko-KR" sz="700" b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966384"/>
                  </a:ext>
                </a:extLst>
              </a:tr>
            </a:tbl>
          </a:graphicData>
        </a:graphic>
      </p:graphicFrame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90A2983D-A2FB-26FD-ABBC-2F70A9D10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964656"/>
              </p:ext>
            </p:extLst>
          </p:nvPr>
        </p:nvGraphicFramePr>
        <p:xfrm>
          <a:off x="890759" y="2814619"/>
          <a:ext cx="6267163" cy="845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7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48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전체 할 일 </a:t>
                      </a:r>
                      <a:r>
                        <a:rPr kumimoji="0" lang="en-US" altLang="ko-KR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(10)</a:t>
                      </a:r>
                      <a:endParaRPr kumimoji="0" lang="ko-KR" altLang="en-US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631539"/>
                  </a:ext>
                </a:extLst>
              </a:tr>
              <a:tr h="6203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Circle">
            <a:extLst>
              <a:ext uri="{FF2B5EF4-FFF2-40B4-BE49-F238E27FC236}">
                <a16:creationId xmlns:a16="http://schemas.microsoft.com/office/drawing/2014/main" id="{87A686C7-1EC2-2080-8014-6E6D5FDE9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764" y="3235796"/>
            <a:ext cx="125392" cy="126980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0" dirty="0">
              <a:solidFill>
                <a:srgbClr val="5F5F5F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2020년 6월 09일">
            <a:extLst>
              <a:ext uri="{FF2B5EF4-FFF2-40B4-BE49-F238E27FC236}">
                <a16:creationId xmlns:a16="http://schemas.microsoft.com/office/drawing/2014/main" id="{0055282F-7C62-49FF-D90E-E7C6BD333C07}"/>
              </a:ext>
            </a:extLst>
          </p:cNvPr>
          <p:cNvSpPr txBox="1"/>
          <p:nvPr/>
        </p:nvSpPr>
        <p:spPr>
          <a:xfrm>
            <a:off x="1659084" y="3227815"/>
            <a:ext cx="2543966" cy="149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300">
                <a:solidFill>
                  <a:srgbClr val="343434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ko-KR" altLang="en-US" sz="5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비대면</a:t>
            </a:r>
            <a:r>
              <a:rPr lang="ko-KR" altLang="en-US" sz="5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학생 금연 전문 상담 프로그램 출석하기 </a:t>
            </a:r>
            <a:r>
              <a:rPr lang="ko-KR" altLang="en-US" sz="5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비대면</a:t>
            </a:r>
            <a:r>
              <a:rPr lang="ko-KR" altLang="en-US" sz="5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학생 금연 전문 상담 프로그램 </a:t>
            </a:r>
          </a:p>
        </p:txBody>
      </p:sp>
      <p:sp>
        <p:nvSpPr>
          <p:cNvPr id="8" name="2020년 6월 09일">
            <a:extLst>
              <a:ext uri="{FF2B5EF4-FFF2-40B4-BE49-F238E27FC236}">
                <a16:creationId xmlns:a16="http://schemas.microsoft.com/office/drawing/2014/main" id="{D9B7F630-45C7-F74B-8C6C-65BA7E2A0769}"/>
              </a:ext>
            </a:extLst>
          </p:cNvPr>
          <p:cNvSpPr txBox="1"/>
          <p:nvPr/>
        </p:nvSpPr>
        <p:spPr>
          <a:xfrm>
            <a:off x="1671696" y="3370854"/>
            <a:ext cx="1641476" cy="133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300">
                <a:solidFill>
                  <a:srgbClr val="343434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ko-KR" altLang="en-US"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등록일 </a:t>
            </a:r>
            <a:r>
              <a:rPr lang="en-US" altLang="ko-KR"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04.14(</a:t>
            </a:r>
            <a:r>
              <a:rPr lang="ko-KR" altLang="en-US"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</a:t>
            </a:r>
            <a:r>
              <a:rPr lang="en-US" altLang="ko-KR"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10:00 </a:t>
            </a:r>
            <a:r>
              <a:rPr lang="ko-KR" altLang="en-US"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│ 기간 </a:t>
            </a:r>
            <a:r>
              <a:rPr lang="en-US" altLang="ko-KR"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04.15(</a:t>
            </a:r>
            <a:r>
              <a:rPr lang="ko-KR" altLang="en-US"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금</a:t>
            </a:r>
            <a:r>
              <a:rPr lang="en-US" altLang="ko-KR"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10:00 ~ 04.17(</a:t>
            </a:r>
            <a:r>
              <a:rPr lang="ko-KR" altLang="en-US"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토</a:t>
            </a:r>
            <a:r>
              <a:rPr lang="en-US" altLang="ko-KR"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16:00</a:t>
            </a:r>
            <a:endParaRPr lang="ko-KR" altLang="en-US" sz="400" dirty="0">
              <a:solidFill>
                <a:schemeClr val="bg1">
                  <a:lumMod val="6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9" name="직선 연결선 77">
            <a:extLst>
              <a:ext uri="{FF2B5EF4-FFF2-40B4-BE49-F238E27FC236}">
                <a16:creationId xmlns:a16="http://schemas.microsoft.com/office/drawing/2014/main" id="{B411290A-484C-86C9-79DD-5804ACEBC98B}"/>
              </a:ext>
            </a:extLst>
          </p:cNvPr>
          <p:cNvCxnSpPr>
            <a:cxnSpLocks/>
          </p:cNvCxnSpPr>
          <p:nvPr/>
        </p:nvCxnSpPr>
        <p:spPr>
          <a:xfrm>
            <a:off x="1049458" y="3523501"/>
            <a:ext cx="58008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nu Icon">
            <a:extLst>
              <a:ext uri="{FF2B5EF4-FFF2-40B4-BE49-F238E27FC236}">
                <a16:creationId xmlns:a16="http://schemas.microsoft.com/office/drawing/2014/main" id="{5E729DBE-5264-9CC5-3C98-2F7FC48F784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795200" y="3150380"/>
            <a:ext cx="25374" cy="101286"/>
          </a:xfrm>
          <a:custGeom>
            <a:avLst/>
            <a:gdLst>
              <a:gd name="T0" fmla="*/ 71 w 141"/>
              <a:gd name="T1" fmla="*/ 423 h 564"/>
              <a:gd name="T2" fmla="*/ 0 w 141"/>
              <a:gd name="T3" fmla="*/ 494 h 564"/>
              <a:gd name="T4" fmla="*/ 71 w 141"/>
              <a:gd name="T5" fmla="*/ 564 h 564"/>
              <a:gd name="T6" fmla="*/ 141 w 141"/>
              <a:gd name="T7" fmla="*/ 494 h 564"/>
              <a:gd name="T8" fmla="*/ 71 w 141"/>
              <a:gd name="T9" fmla="*/ 423 h 564"/>
              <a:gd name="T10" fmla="*/ 71 w 141"/>
              <a:gd name="T11" fmla="*/ 212 h 564"/>
              <a:gd name="T12" fmla="*/ 0 w 141"/>
              <a:gd name="T13" fmla="*/ 282 h 564"/>
              <a:gd name="T14" fmla="*/ 71 w 141"/>
              <a:gd name="T15" fmla="*/ 353 h 564"/>
              <a:gd name="T16" fmla="*/ 141 w 141"/>
              <a:gd name="T17" fmla="*/ 282 h 564"/>
              <a:gd name="T18" fmla="*/ 71 w 141"/>
              <a:gd name="T19" fmla="*/ 212 h 564"/>
              <a:gd name="T20" fmla="*/ 71 w 141"/>
              <a:gd name="T21" fmla="*/ 141 h 564"/>
              <a:gd name="T22" fmla="*/ 141 w 141"/>
              <a:gd name="T23" fmla="*/ 71 h 564"/>
              <a:gd name="T24" fmla="*/ 71 w 141"/>
              <a:gd name="T25" fmla="*/ 0 h 564"/>
              <a:gd name="T26" fmla="*/ 0 w 141"/>
              <a:gd name="T27" fmla="*/ 71 h 564"/>
              <a:gd name="T28" fmla="*/ 71 w 141"/>
              <a:gd name="T29" fmla="*/ 141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1" h="564">
                <a:moveTo>
                  <a:pt x="71" y="423"/>
                </a:moveTo>
                <a:cubicBezTo>
                  <a:pt x="32" y="423"/>
                  <a:pt x="0" y="455"/>
                  <a:pt x="0" y="494"/>
                </a:cubicBezTo>
                <a:cubicBezTo>
                  <a:pt x="0" y="533"/>
                  <a:pt x="32" y="564"/>
                  <a:pt x="71" y="564"/>
                </a:cubicBezTo>
                <a:cubicBezTo>
                  <a:pt x="110" y="564"/>
                  <a:pt x="141" y="533"/>
                  <a:pt x="141" y="494"/>
                </a:cubicBezTo>
                <a:cubicBezTo>
                  <a:pt x="141" y="455"/>
                  <a:pt x="110" y="423"/>
                  <a:pt x="71" y="423"/>
                </a:cubicBezTo>
                <a:moveTo>
                  <a:pt x="71" y="212"/>
                </a:moveTo>
                <a:cubicBezTo>
                  <a:pt x="32" y="212"/>
                  <a:pt x="0" y="243"/>
                  <a:pt x="0" y="282"/>
                </a:cubicBezTo>
                <a:cubicBezTo>
                  <a:pt x="0" y="321"/>
                  <a:pt x="32" y="353"/>
                  <a:pt x="71" y="353"/>
                </a:cubicBezTo>
                <a:cubicBezTo>
                  <a:pt x="110" y="353"/>
                  <a:pt x="141" y="321"/>
                  <a:pt x="141" y="282"/>
                </a:cubicBezTo>
                <a:cubicBezTo>
                  <a:pt x="141" y="243"/>
                  <a:pt x="110" y="212"/>
                  <a:pt x="71" y="212"/>
                </a:cubicBezTo>
                <a:moveTo>
                  <a:pt x="71" y="141"/>
                </a:moveTo>
                <a:cubicBezTo>
                  <a:pt x="110" y="141"/>
                  <a:pt x="141" y="110"/>
                  <a:pt x="141" y="71"/>
                </a:cubicBezTo>
                <a:cubicBezTo>
                  <a:pt x="141" y="32"/>
                  <a:pt x="110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10"/>
                  <a:pt x="32" y="141"/>
                  <a:pt x="71" y="141"/>
                </a:cubicBezTo>
              </a:path>
            </a:pathLst>
          </a:custGeom>
          <a:solidFill>
            <a:schemeClr val="bg1">
              <a:lumMod val="50000"/>
              <a:alpha val="87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제목 10">
            <a:extLst>
              <a:ext uri="{FF2B5EF4-FFF2-40B4-BE49-F238E27FC236}">
                <a16:creationId xmlns:a16="http://schemas.microsoft.com/office/drawing/2014/main" id="{2A8F1CFD-CE06-961C-E253-E494707F548B}"/>
              </a:ext>
            </a:extLst>
          </p:cNvPr>
          <p:cNvSpPr txBox="1">
            <a:spLocks/>
          </p:cNvSpPr>
          <p:nvPr/>
        </p:nvSpPr>
        <p:spPr>
          <a:xfrm>
            <a:off x="890759" y="2567539"/>
            <a:ext cx="1394613" cy="12311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800" kern="0" spc="0" dirty="0">
                <a:solidFill>
                  <a:srgbClr val="0070C0"/>
                </a:solidFill>
                <a:latin typeface="+mn-ea"/>
                <a:ea typeface="+mn-ea"/>
              </a:rPr>
              <a:t>&lt; </a:t>
            </a:r>
            <a:r>
              <a:rPr lang="ko-KR" altLang="en-US" sz="800" kern="0" spc="0" dirty="0">
                <a:solidFill>
                  <a:srgbClr val="0070C0"/>
                </a:solidFill>
                <a:latin typeface="+mn-ea"/>
                <a:ea typeface="+mn-ea"/>
              </a:rPr>
              <a:t>우측 더보기 버튼 클릭 시</a:t>
            </a:r>
            <a:r>
              <a:rPr lang="en-US" altLang="ko-KR" sz="800" kern="0" spc="0" dirty="0">
                <a:solidFill>
                  <a:srgbClr val="0070C0"/>
                </a:solidFill>
                <a:latin typeface="+mn-ea"/>
                <a:ea typeface="+mn-ea"/>
              </a:rPr>
              <a:t> &gt;</a:t>
            </a:r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87EEAFE6-948C-DEB3-F46D-E22069CAF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697968"/>
              </p:ext>
            </p:extLst>
          </p:nvPr>
        </p:nvGraphicFramePr>
        <p:xfrm>
          <a:off x="890759" y="4530503"/>
          <a:ext cx="6267163" cy="845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7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48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전체 할 일 </a:t>
                      </a:r>
                      <a:r>
                        <a:rPr kumimoji="0" lang="en-US" altLang="ko-KR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(10)</a:t>
                      </a:r>
                      <a:endParaRPr kumimoji="0" lang="ko-KR" altLang="en-US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631539"/>
                  </a:ext>
                </a:extLst>
              </a:tr>
              <a:tr h="6203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Circle">
            <a:extLst>
              <a:ext uri="{FF2B5EF4-FFF2-40B4-BE49-F238E27FC236}">
                <a16:creationId xmlns:a16="http://schemas.microsoft.com/office/drawing/2014/main" id="{B8699FE2-F94D-F8CC-A2E8-9040DF239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764" y="4951680"/>
            <a:ext cx="125392" cy="126980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0">
              <a:solidFill>
                <a:srgbClr val="5F5F5F"/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19" name="직선 연결선 89">
            <a:extLst>
              <a:ext uri="{FF2B5EF4-FFF2-40B4-BE49-F238E27FC236}">
                <a16:creationId xmlns:a16="http://schemas.microsoft.com/office/drawing/2014/main" id="{3FC8198D-A612-99DF-EDCB-830FEA10CF85}"/>
              </a:ext>
            </a:extLst>
          </p:cNvPr>
          <p:cNvCxnSpPr>
            <a:cxnSpLocks/>
          </p:cNvCxnSpPr>
          <p:nvPr/>
        </p:nvCxnSpPr>
        <p:spPr>
          <a:xfrm>
            <a:off x="1049458" y="5239385"/>
            <a:ext cx="58008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enu Icon">
            <a:extLst>
              <a:ext uri="{FF2B5EF4-FFF2-40B4-BE49-F238E27FC236}">
                <a16:creationId xmlns:a16="http://schemas.microsoft.com/office/drawing/2014/main" id="{04EE2867-1938-506F-5925-0F9B002188E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795200" y="4866264"/>
            <a:ext cx="25374" cy="101286"/>
          </a:xfrm>
          <a:custGeom>
            <a:avLst/>
            <a:gdLst>
              <a:gd name="T0" fmla="*/ 71 w 141"/>
              <a:gd name="T1" fmla="*/ 423 h 564"/>
              <a:gd name="T2" fmla="*/ 0 w 141"/>
              <a:gd name="T3" fmla="*/ 494 h 564"/>
              <a:gd name="T4" fmla="*/ 71 w 141"/>
              <a:gd name="T5" fmla="*/ 564 h 564"/>
              <a:gd name="T6" fmla="*/ 141 w 141"/>
              <a:gd name="T7" fmla="*/ 494 h 564"/>
              <a:gd name="T8" fmla="*/ 71 w 141"/>
              <a:gd name="T9" fmla="*/ 423 h 564"/>
              <a:gd name="T10" fmla="*/ 71 w 141"/>
              <a:gd name="T11" fmla="*/ 212 h 564"/>
              <a:gd name="T12" fmla="*/ 0 w 141"/>
              <a:gd name="T13" fmla="*/ 282 h 564"/>
              <a:gd name="T14" fmla="*/ 71 w 141"/>
              <a:gd name="T15" fmla="*/ 353 h 564"/>
              <a:gd name="T16" fmla="*/ 141 w 141"/>
              <a:gd name="T17" fmla="*/ 282 h 564"/>
              <a:gd name="T18" fmla="*/ 71 w 141"/>
              <a:gd name="T19" fmla="*/ 212 h 564"/>
              <a:gd name="T20" fmla="*/ 71 w 141"/>
              <a:gd name="T21" fmla="*/ 141 h 564"/>
              <a:gd name="T22" fmla="*/ 141 w 141"/>
              <a:gd name="T23" fmla="*/ 71 h 564"/>
              <a:gd name="T24" fmla="*/ 71 w 141"/>
              <a:gd name="T25" fmla="*/ 0 h 564"/>
              <a:gd name="T26" fmla="*/ 0 w 141"/>
              <a:gd name="T27" fmla="*/ 71 h 564"/>
              <a:gd name="T28" fmla="*/ 71 w 141"/>
              <a:gd name="T29" fmla="*/ 141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1" h="564">
                <a:moveTo>
                  <a:pt x="71" y="423"/>
                </a:moveTo>
                <a:cubicBezTo>
                  <a:pt x="32" y="423"/>
                  <a:pt x="0" y="455"/>
                  <a:pt x="0" y="494"/>
                </a:cubicBezTo>
                <a:cubicBezTo>
                  <a:pt x="0" y="533"/>
                  <a:pt x="32" y="564"/>
                  <a:pt x="71" y="564"/>
                </a:cubicBezTo>
                <a:cubicBezTo>
                  <a:pt x="110" y="564"/>
                  <a:pt x="141" y="533"/>
                  <a:pt x="141" y="494"/>
                </a:cubicBezTo>
                <a:cubicBezTo>
                  <a:pt x="141" y="455"/>
                  <a:pt x="110" y="423"/>
                  <a:pt x="71" y="423"/>
                </a:cubicBezTo>
                <a:moveTo>
                  <a:pt x="71" y="212"/>
                </a:moveTo>
                <a:cubicBezTo>
                  <a:pt x="32" y="212"/>
                  <a:pt x="0" y="243"/>
                  <a:pt x="0" y="282"/>
                </a:cubicBezTo>
                <a:cubicBezTo>
                  <a:pt x="0" y="321"/>
                  <a:pt x="32" y="353"/>
                  <a:pt x="71" y="353"/>
                </a:cubicBezTo>
                <a:cubicBezTo>
                  <a:pt x="110" y="353"/>
                  <a:pt x="141" y="321"/>
                  <a:pt x="141" y="282"/>
                </a:cubicBezTo>
                <a:cubicBezTo>
                  <a:pt x="141" y="243"/>
                  <a:pt x="110" y="212"/>
                  <a:pt x="71" y="212"/>
                </a:cubicBezTo>
                <a:moveTo>
                  <a:pt x="71" y="141"/>
                </a:moveTo>
                <a:cubicBezTo>
                  <a:pt x="110" y="141"/>
                  <a:pt x="141" y="110"/>
                  <a:pt x="141" y="71"/>
                </a:cubicBezTo>
                <a:cubicBezTo>
                  <a:pt x="141" y="32"/>
                  <a:pt x="110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10"/>
                  <a:pt x="32" y="141"/>
                  <a:pt x="71" y="141"/>
                </a:cubicBezTo>
              </a:path>
            </a:pathLst>
          </a:custGeom>
          <a:solidFill>
            <a:schemeClr val="bg1">
              <a:lumMod val="50000"/>
              <a:alpha val="87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제목 10">
            <a:extLst>
              <a:ext uri="{FF2B5EF4-FFF2-40B4-BE49-F238E27FC236}">
                <a16:creationId xmlns:a16="http://schemas.microsoft.com/office/drawing/2014/main" id="{11D13AD4-12FD-56FC-24F4-5FE060E6EFAB}"/>
              </a:ext>
            </a:extLst>
          </p:cNvPr>
          <p:cNvSpPr txBox="1">
            <a:spLocks/>
          </p:cNvSpPr>
          <p:nvPr/>
        </p:nvSpPr>
        <p:spPr>
          <a:xfrm>
            <a:off x="890759" y="4283423"/>
            <a:ext cx="807913" cy="12311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800" kern="0" spc="0">
                <a:solidFill>
                  <a:srgbClr val="0070C0"/>
                </a:solidFill>
                <a:latin typeface="+mn-ea"/>
                <a:ea typeface="+mn-ea"/>
              </a:rPr>
              <a:t>&lt; </a:t>
            </a:r>
            <a:r>
              <a:rPr lang="ko-KR" altLang="en-US" sz="800" kern="0" spc="0">
                <a:solidFill>
                  <a:srgbClr val="0070C0"/>
                </a:solidFill>
                <a:latin typeface="+mn-ea"/>
                <a:ea typeface="+mn-ea"/>
              </a:rPr>
              <a:t>상위 고정 시</a:t>
            </a:r>
            <a:r>
              <a:rPr lang="en-US" altLang="ko-KR" sz="800" kern="0" spc="0">
                <a:solidFill>
                  <a:srgbClr val="0070C0"/>
                </a:solidFill>
                <a:latin typeface="+mn-ea"/>
                <a:ea typeface="+mn-ea"/>
              </a:rPr>
              <a:t> &gt;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C4BCD216-F86D-F8D4-277C-740B46B5324B}"/>
              </a:ext>
            </a:extLst>
          </p:cNvPr>
          <p:cNvGrpSpPr/>
          <p:nvPr/>
        </p:nvGrpSpPr>
        <p:grpSpPr>
          <a:xfrm>
            <a:off x="6187747" y="3288302"/>
            <a:ext cx="632827" cy="581992"/>
            <a:chOff x="3512046" y="4509120"/>
            <a:chExt cx="632827" cy="581992"/>
          </a:xfrm>
        </p:grpSpPr>
        <p:sp>
          <p:nvSpPr>
            <p:cNvPr id="24" name="사각형: 둥근 모서리 97">
              <a:extLst>
                <a:ext uri="{FF2B5EF4-FFF2-40B4-BE49-F238E27FC236}">
                  <a16:creationId xmlns:a16="http://schemas.microsoft.com/office/drawing/2014/main" id="{C154410B-0BE9-AD66-02D3-2910786B0578}"/>
                </a:ext>
              </a:extLst>
            </p:cNvPr>
            <p:cNvSpPr/>
            <p:nvPr/>
          </p:nvSpPr>
          <p:spPr bwMode="auto">
            <a:xfrm>
              <a:off x="3512046" y="4509120"/>
              <a:ext cx="632827" cy="581992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36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en-US" sz="600" dirty="0">
                  <a:latin typeface="+mn-ea"/>
                </a:rPr>
                <a:t>상위 고정</a:t>
              </a:r>
              <a:br>
                <a:rPr lang="en-US" altLang="ko-KR" sz="600" b="0" dirty="0">
                  <a:latin typeface="+mn-ea"/>
                  <a:ea typeface="+mn-ea"/>
                </a:rPr>
              </a:br>
              <a:endParaRPr lang="en-US" altLang="ko-KR" sz="600" b="0" dirty="0">
                <a:latin typeface="+mn-ea"/>
                <a:ea typeface="+mn-ea"/>
              </a:endParaRP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sz="600" b="0" dirty="0">
                <a:latin typeface="+mn-ea"/>
                <a:ea typeface="+mn-ea"/>
              </a:endParaRP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en-US" sz="600" dirty="0">
                  <a:latin typeface="+mn-ea"/>
                </a:rPr>
                <a:t>삭제</a:t>
              </a:r>
              <a:endParaRPr kumimoji="1" lang="en-US" altLang="ko-KR" sz="600" dirty="0">
                <a:latin typeface="+mn-ea"/>
              </a:endParaRPr>
            </a:p>
          </p:txBody>
        </p:sp>
        <p:cxnSp>
          <p:nvCxnSpPr>
            <p:cNvPr id="25" name="직선 연결선[R] 30">
              <a:extLst>
                <a:ext uri="{FF2B5EF4-FFF2-40B4-BE49-F238E27FC236}">
                  <a16:creationId xmlns:a16="http://schemas.microsoft.com/office/drawing/2014/main" id="{33680802-4D3E-01CA-6928-4F3CA7AB4E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12046" y="4797152"/>
              <a:ext cx="632827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27" name="표 26">
            <a:extLst>
              <a:ext uri="{FF2B5EF4-FFF2-40B4-BE49-F238E27FC236}">
                <a16:creationId xmlns:a16="http://schemas.microsoft.com/office/drawing/2014/main" id="{D487D165-F8D0-D1AD-A6B0-97276614670F}"/>
              </a:ext>
            </a:extLst>
          </p:cNvPr>
          <p:cNvGraphicFramePr>
            <a:graphicFrameLocks noGrp="1"/>
          </p:cNvGraphicFramePr>
          <p:nvPr/>
        </p:nvGraphicFramePr>
        <p:xfrm>
          <a:off x="9042400" y="111727"/>
          <a:ext cx="3047760" cy="951681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나의 할 일 목록 상세 설명</a:t>
                      </a: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2020년 6월 09일">
            <a:extLst>
              <a:ext uri="{FF2B5EF4-FFF2-40B4-BE49-F238E27FC236}">
                <a16:creationId xmlns:a16="http://schemas.microsoft.com/office/drawing/2014/main" id="{009F45B3-B523-28A3-47B1-4666770A2277}"/>
              </a:ext>
            </a:extLst>
          </p:cNvPr>
          <p:cNvSpPr txBox="1"/>
          <p:nvPr/>
        </p:nvSpPr>
        <p:spPr>
          <a:xfrm>
            <a:off x="1659084" y="3057358"/>
            <a:ext cx="742191" cy="164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300">
                <a:solidFill>
                  <a:srgbClr val="343434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pPr algn="ctr"/>
            <a:r>
              <a:rPr lang="ko-KR" altLang="en-US" sz="6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상담 프로그램 출석</a:t>
            </a:r>
            <a:endParaRPr sz="600" b="1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2FC4D2C8-AE8A-B5BE-4808-2BABB5485F5E}"/>
              </a:ext>
            </a:extLst>
          </p:cNvPr>
          <p:cNvGrpSpPr/>
          <p:nvPr/>
        </p:nvGrpSpPr>
        <p:grpSpPr>
          <a:xfrm>
            <a:off x="1293298" y="3195969"/>
            <a:ext cx="345868" cy="184666"/>
            <a:chOff x="9395853" y="3601844"/>
            <a:chExt cx="345868" cy="184666"/>
          </a:xfrm>
        </p:grpSpPr>
        <p:sp>
          <p:nvSpPr>
            <p:cNvPr id="30" name="사각형: 둥근 모서리 137">
              <a:extLst>
                <a:ext uri="{FF2B5EF4-FFF2-40B4-BE49-F238E27FC236}">
                  <a16:creationId xmlns:a16="http://schemas.microsoft.com/office/drawing/2014/main" id="{D16D4EF9-EEE4-05FC-72D0-2174608B9390}"/>
                </a:ext>
              </a:extLst>
            </p:cNvPr>
            <p:cNvSpPr/>
            <p:nvPr/>
          </p:nvSpPr>
          <p:spPr>
            <a:xfrm>
              <a:off x="9431304" y="3614911"/>
              <a:ext cx="274967" cy="144667"/>
            </a:xfrm>
            <a:prstGeom prst="roundRect">
              <a:avLst>
                <a:gd name="adj" fmla="val 19972"/>
              </a:avLst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solidFill>
                  <a:schemeClr val="tx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3038EB5-A35C-423C-ADD5-B63085CF9D9D}"/>
                </a:ext>
              </a:extLst>
            </p:cNvPr>
            <p:cNvSpPr txBox="1"/>
            <p:nvPr/>
          </p:nvSpPr>
          <p:spPr>
            <a:xfrm>
              <a:off x="9395853" y="3601844"/>
              <a:ext cx="345868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600"/>
                <a:t>과제</a:t>
              </a:r>
              <a:endParaRPr lang="ko-KR" altLang="en-US" sz="1400"/>
            </a:p>
          </p:txBody>
        </p:sp>
      </p:grpSp>
      <p:graphicFrame>
        <p:nvGraphicFramePr>
          <p:cNvPr id="35" name="표 3">
            <a:extLst>
              <a:ext uri="{FF2B5EF4-FFF2-40B4-BE49-F238E27FC236}">
                <a16:creationId xmlns:a16="http://schemas.microsoft.com/office/drawing/2014/main" id="{56823CFA-E0D3-041A-4129-C082F05F6A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348232"/>
              </p:ext>
            </p:extLst>
          </p:nvPr>
        </p:nvGraphicFramePr>
        <p:xfrm>
          <a:off x="5665088" y="2634240"/>
          <a:ext cx="1623382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738">
                  <a:extLst>
                    <a:ext uri="{9D8B030D-6E8A-4147-A177-3AD203B41FA5}">
                      <a16:colId xmlns:a16="http://schemas.microsoft.com/office/drawing/2014/main" val="803218214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2204489821"/>
                    </a:ext>
                  </a:extLst>
                </a:gridCol>
              </a:tblGrid>
              <a:tr h="140744">
                <a:tc>
                  <a:txBody>
                    <a:bodyPr/>
                    <a:lstStyle/>
                    <a:p>
                      <a:pPr algn="ctr" latinLnBrk="1"/>
                      <a:endParaRPr lang="ko-KR" altLang="en-US" sz="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등록일 기준 </a:t>
                      </a:r>
                      <a:r>
                        <a:rPr lang="ko-KR" altLang="en-US" sz="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▼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723880"/>
                  </a:ext>
                </a:extLst>
              </a:tr>
            </a:tbl>
          </a:graphicData>
        </a:graphic>
      </p:graphicFrame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157D365A-AD17-6AA2-A373-D99F223F12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872682"/>
              </p:ext>
            </p:extLst>
          </p:nvPr>
        </p:nvGraphicFramePr>
        <p:xfrm>
          <a:off x="5665088" y="4342267"/>
          <a:ext cx="1623382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738">
                  <a:extLst>
                    <a:ext uri="{9D8B030D-6E8A-4147-A177-3AD203B41FA5}">
                      <a16:colId xmlns:a16="http://schemas.microsoft.com/office/drawing/2014/main" val="803218214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2204489821"/>
                    </a:ext>
                  </a:extLst>
                </a:gridCol>
              </a:tblGrid>
              <a:tr h="140744">
                <a:tc>
                  <a:txBody>
                    <a:bodyPr/>
                    <a:lstStyle/>
                    <a:p>
                      <a:pPr algn="ctr" latinLnBrk="1"/>
                      <a:endParaRPr lang="ko-KR" altLang="en-US" sz="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등록일 기준 </a:t>
                      </a:r>
                      <a:r>
                        <a:rPr lang="ko-KR" altLang="en-US" sz="6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▼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723880"/>
                  </a:ext>
                </a:extLst>
              </a:tr>
            </a:tbl>
          </a:graphicData>
        </a:graphic>
      </p:graphicFrame>
      <p:graphicFrame>
        <p:nvGraphicFramePr>
          <p:cNvPr id="37" name="표 36">
            <a:extLst>
              <a:ext uri="{FF2B5EF4-FFF2-40B4-BE49-F238E27FC236}">
                <a16:creationId xmlns:a16="http://schemas.microsoft.com/office/drawing/2014/main" id="{9D164F4E-633B-5E6E-E857-88899AE90D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782408"/>
              </p:ext>
            </p:extLst>
          </p:nvPr>
        </p:nvGraphicFramePr>
        <p:xfrm>
          <a:off x="890759" y="1070831"/>
          <a:ext cx="6267163" cy="845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7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48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전체 할 일 </a:t>
                      </a:r>
                      <a:r>
                        <a:rPr kumimoji="0" lang="en-US" altLang="ko-KR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(10)</a:t>
                      </a:r>
                      <a:endParaRPr kumimoji="0" lang="ko-KR" altLang="en-US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631539"/>
                  </a:ext>
                </a:extLst>
              </a:tr>
              <a:tr h="6203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Circle">
            <a:extLst>
              <a:ext uri="{FF2B5EF4-FFF2-40B4-BE49-F238E27FC236}">
                <a16:creationId xmlns:a16="http://schemas.microsoft.com/office/drawing/2014/main" id="{CB486BAD-9CC5-3474-6192-236C35A52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764" y="1492008"/>
            <a:ext cx="125392" cy="126980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0">
              <a:solidFill>
                <a:srgbClr val="5F5F5F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39" name="2020년 6월 09일">
            <a:extLst>
              <a:ext uri="{FF2B5EF4-FFF2-40B4-BE49-F238E27FC236}">
                <a16:creationId xmlns:a16="http://schemas.microsoft.com/office/drawing/2014/main" id="{7E18D454-38C7-474F-6FF1-34F1696C62D2}"/>
              </a:ext>
            </a:extLst>
          </p:cNvPr>
          <p:cNvSpPr txBox="1"/>
          <p:nvPr/>
        </p:nvSpPr>
        <p:spPr>
          <a:xfrm>
            <a:off x="1309476" y="1544448"/>
            <a:ext cx="2543966" cy="149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300">
                <a:solidFill>
                  <a:srgbClr val="343434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ko-KR" altLang="en-US" sz="50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비대면</a:t>
            </a:r>
            <a:r>
              <a:rPr lang="ko-KR" altLang="en-US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학생 금연 전문 상담 프로그램 출석하기 </a:t>
            </a:r>
            <a:r>
              <a:rPr lang="ko-KR" altLang="en-US" sz="50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비대면</a:t>
            </a:r>
            <a:r>
              <a:rPr lang="ko-KR" altLang="en-US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학생 금연 전문 상담 프로그램 </a:t>
            </a:r>
          </a:p>
        </p:txBody>
      </p:sp>
      <p:sp>
        <p:nvSpPr>
          <p:cNvPr id="40" name="자유형 57">
            <a:extLst>
              <a:ext uri="{FF2B5EF4-FFF2-40B4-BE49-F238E27FC236}">
                <a16:creationId xmlns:a16="http://schemas.microsoft.com/office/drawing/2014/main" id="{C4F509E7-5D3C-BF03-E197-218B18D2C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3975" y="1418749"/>
            <a:ext cx="85142" cy="89646"/>
          </a:xfrm>
          <a:custGeom>
            <a:avLst/>
            <a:gdLst>
              <a:gd name="connsiteX0" fmla="*/ 34788 w 160565"/>
              <a:gd name="connsiteY0" fmla="*/ 79722 h 179409"/>
              <a:gd name="connsiteX1" fmla="*/ 79390 w 160565"/>
              <a:gd name="connsiteY1" fmla="*/ 79722 h 179409"/>
              <a:gd name="connsiteX2" fmla="*/ 79390 w 160565"/>
              <a:gd name="connsiteY2" fmla="*/ 124328 h 179409"/>
              <a:gd name="connsiteX3" fmla="*/ 57089 w 160565"/>
              <a:gd name="connsiteY3" fmla="*/ 124328 h 179409"/>
              <a:gd name="connsiteX4" fmla="*/ 34788 w 160565"/>
              <a:gd name="connsiteY4" fmla="*/ 124328 h 179409"/>
              <a:gd name="connsiteX5" fmla="*/ 17144 w 160565"/>
              <a:gd name="connsiteY5" fmla="*/ 62991 h 179409"/>
              <a:gd name="connsiteX6" fmla="*/ 17144 w 160565"/>
              <a:gd name="connsiteY6" fmla="*/ 160611 h 179409"/>
              <a:gd name="connsiteX7" fmla="*/ 141772 w 160565"/>
              <a:gd name="connsiteY7" fmla="*/ 160611 h 179409"/>
              <a:gd name="connsiteX8" fmla="*/ 141772 w 160565"/>
              <a:gd name="connsiteY8" fmla="*/ 62991 h 179409"/>
              <a:gd name="connsiteX9" fmla="*/ 25717 w 160565"/>
              <a:gd name="connsiteY9" fmla="*/ 0 h 179409"/>
              <a:gd name="connsiteX10" fmla="*/ 44510 w 160565"/>
              <a:gd name="connsiteY10" fmla="*/ 0 h 179409"/>
              <a:gd name="connsiteX11" fmla="*/ 44510 w 160565"/>
              <a:gd name="connsiteY11" fmla="*/ 18798 h 179409"/>
              <a:gd name="connsiteX12" fmla="*/ 116055 w 160565"/>
              <a:gd name="connsiteY12" fmla="*/ 18798 h 179409"/>
              <a:gd name="connsiteX13" fmla="*/ 116055 w 160565"/>
              <a:gd name="connsiteY13" fmla="*/ 0 h 179409"/>
              <a:gd name="connsiteX14" fmla="*/ 133200 w 160565"/>
              <a:gd name="connsiteY14" fmla="*/ 0 h 179409"/>
              <a:gd name="connsiteX15" fmla="*/ 133200 w 160565"/>
              <a:gd name="connsiteY15" fmla="*/ 18798 h 179409"/>
              <a:gd name="connsiteX16" fmla="*/ 141772 w 160565"/>
              <a:gd name="connsiteY16" fmla="*/ 18798 h 179409"/>
              <a:gd name="connsiteX17" fmla="*/ 160565 w 160565"/>
              <a:gd name="connsiteY17" fmla="*/ 35618 h 179409"/>
              <a:gd name="connsiteX18" fmla="*/ 160565 w 160565"/>
              <a:gd name="connsiteY18" fmla="*/ 160611 h 179409"/>
              <a:gd name="connsiteX19" fmla="*/ 141772 w 160565"/>
              <a:gd name="connsiteY19" fmla="*/ 179409 h 179409"/>
              <a:gd name="connsiteX20" fmla="*/ 17144 w 160565"/>
              <a:gd name="connsiteY20" fmla="*/ 179409 h 179409"/>
              <a:gd name="connsiteX21" fmla="*/ 0 w 160565"/>
              <a:gd name="connsiteY21" fmla="*/ 160611 h 179409"/>
              <a:gd name="connsiteX22" fmla="*/ 0 w 160565"/>
              <a:gd name="connsiteY22" fmla="*/ 35618 h 179409"/>
              <a:gd name="connsiteX23" fmla="*/ 17144 w 160565"/>
              <a:gd name="connsiteY23" fmla="*/ 18798 h 179409"/>
              <a:gd name="connsiteX24" fmla="*/ 25717 w 160565"/>
              <a:gd name="connsiteY24" fmla="*/ 18798 h 17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0565" h="179409">
                <a:moveTo>
                  <a:pt x="34788" y="79722"/>
                </a:moveTo>
                <a:lnTo>
                  <a:pt x="79390" y="79722"/>
                </a:lnTo>
                <a:lnTo>
                  <a:pt x="79390" y="124328"/>
                </a:lnTo>
                <a:lnTo>
                  <a:pt x="57089" y="124328"/>
                </a:lnTo>
                <a:lnTo>
                  <a:pt x="34788" y="124328"/>
                </a:lnTo>
                <a:close/>
                <a:moveTo>
                  <a:pt x="17144" y="62991"/>
                </a:moveTo>
                <a:lnTo>
                  <a:pt x="17144" y="160611"/>
                </a:lnTo>
                <a:lnTo>
                  <a:pt x="141772" y="160611"/>
                </a:lnTo>
                <a:lnTo>
                  <a:pt x="141772" y="62991"/>
                </a:lnTo>
                <a:close/>
                <a:moveTo>
                  <a:pt x="25717" y="0"/>
                </a:moveTo>
                <a:lnTo>
                  <a:pt x="44510" y="0"/>
                </a:lnTo>
                <a:lnTo>
                  <a:pt x="44510" y="18798"/>
                </a:lnTo>
                <a:lnTo>
                  <a:pt x="116055" y="18798"/>
                </a:lnTo>
                <a:lnTo>
                  <a:pt x="116055" y="0"/>
                </a:lnTo>
                <a:lnTo>
                  <a:pt x="133200" y="0"/>
                </a:lnTo>
                <a:lnTo>
                  <a:pt x="133200" y="18798"/>
                </a:lnTo>
                <a:lnTo>
                  <a:pt x="141772" y="18798"/>
                </a:lnTo>
                <a:cubicBezTo>
                  <a:pt x="151993" y="18798"/>
                  <a:pt x="160565" y="25394"/>
                  <a:pt x="160565" y="35618"/>
                </a:cubicBezTo>
                <a:lnTo>
                  <a:pt x="160565" y="160611"/>
                </a:lnTo>
                <a:cubicBezTo>
                  <a:pt x="160565" y="170835"/>
                  <a:pt x="151993" y="179409"/>
                  <a:pt x="141772" y="179409"/>
                </a:cubicBezTo>
                <a:lnTo>
                  <a:pt x="17144" y="179409"/>
                </a:lnTo>
                <a:cubicBezTo>
                  <a:pt x="6594" y="179409"/>
                  <a:pt x="0" y="170835"/>
                  <a:pt x="0" y="160611"/>
                </a:cubicBezTo>
                <a:lnTo>
                  <a:pt x="0" y="35618"/>
                </a:lnTo>
                <a:cubicBezTo>
                  <a:pt x="0" y="25394"/>
                  <a:pt x="6594" y="18798"/>
                  <a:pt x="17144" y="18798"/>
                </a:cubicBezTo>
                <a:lnTo>
                  <a:pt x="25717" y="1879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/>
          </a:p>
        </p:txBody>
      </p:sp>
      <p:sp>
        <p:nvSpPr>
          <p:cNvPr id="41" name="2020년 6월 09일">
            <a:extLst>
              <a:ext uri="{FF2B5EF4-FFF2-40B4-BE49-F238E27FC236}">
                <a16:creationId xmlns:a16="http://schemas.microsoft.com/office/drawing/2014/main" id="{C2854109-5A1F-6A26-9008-E20327D48EF5}"/>
              </a:ext>
            </a:extLst>
          </p:cNvPr>
          <p:cNvSpPr txBox="1"/>
          <p:nvPr/>
        </p:nvSpPr>
        <p:spPr>
          <a:xfrm>
            <a:off x="5979117" y="1382695"/>
            <a:ext cx="654026" cy="149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300">
                <a:solidFill>
                  <a:srgbClr val="343434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en-US" altLang="ko-KR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09</a:t>
            </a:r>
            <a:r>
              <a:rPr lang="ko-KR" altLang="en-US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01</a:t>
            </a:r>
            <a:r>
              <a:rPr lang="ko-KR" altLang="en-US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 </a:t>
            </a:r>
            <a:r>
              <a:rPr lang="en-US" altLang="ko-KR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</a:t>
            </a:r>
            <a:r>
              <a:rPr lang="en-US" altLang="ko-KR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3:00</a:t>
            </a:r>
            <a:endParaRPr sz="5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43" name="직선 연결선 9">
            <a:extLst>
              <a:ext uri="{FF2B5EF4-FFF2-40B4-BE49-F238E27FC236}">
                <a16:creationId xmlns:a16="http://schemas.microsoft.com/office/drawing/2014/main" id="{6276EB78-9CDF-EAD1-B0B8-6F2908A7241B}"/>
              </a:ext>
            </a:extLst>
          </p:cNvPr>
          <p:cNvCxnSpPr>
            <a:cxnSpLocks/>
          </p:cNvCxnSpPr>
          <p:nvPr/>
        </p:nvCxnSpPr>
        <p:spPr>
          <a:xfrm>
            <a:off x="1049458" y="1779713"/>
            <a:ext cx="58008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Menu Icon">
            <a:extLst>
              <a:ext uri="{FF2B5EF4-FFF2-40B4-BE49-F238E27FC236}">
                <a16:creationId xmlns:a16="http://schemas.microsoft.com/office/drawing/2014/main" id="{01F4B085-E6C0-3484-7B07-B2C59A8F814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795200" y="1406592"/>
            <a:ext cx="25374" cy="101286"/>
          </a:xfrm>
          <a:custGeom>
            <a:avLst/>
            <a:gdLst>
              <a:gd name="T0" fmla="*/ 71 w 141"/>
              <a:gd name="T1" fmla="*/ 423 h 564"/>
              <a:gd name="T2" fmla="*/ 0 w 141"/>
              <a:gd name="T3" fmla="*/ 494 h 564"/>
              <a:gd name="T4" fmla="*/ 71 w 141"/>
              <a:gd name="T5" fmla="*/ 564 h 564"/>
              <a:gd name="T6" fmla="*/ 141 w 141"/>
              <a:gd name="T7" fmla="*/ 494 h 564"/>
              <a:gd name="T8" fmla="*/ 71 w 141"/>
              <a:gd name="T9" fmla="*/ 423 h 564"/>
              <a:gd name="T10" fmla="*/ 71 w 141"/>
              <a:gd name="T11" fmla="*/ 212 h 564"/>
              <a:gd name="T12" fmla="*/ 0 w 141"/>
              <a:gd name="T13" fmla="*/ 282 h 564"/>
              <a:gd name="T14" fmla="*/ 71 w 141"/>
              <a:gd name="T15" fmla="*/ 353 h 564"/>
              <a:gd name="T16" fmla="*/ 141 w 141"/>
              <a:gd name="T17" fmla="*/ 282 h 564"/>
              <a:gd name="T18" fmla="*/ 71 w 141"/>
              <a:gd name="T19" fmla="*/ 212 h 564"/>
              <a:gd name="T20" fmla="*/ 71 w 141"/>
              <a:gd name="T21" fmla="*/ 141 h 564"/>
              <a:gd name="T22" fmla="*/ 141 w 141"/>
              <a:gd name="T23" fmla="*/ 71 h 564"/>
              <a:gd name="T24" fmla="*/ 71 w 141"/>
              <a:gd name="T25" fmla="*/ 0 h 564"/>
              <a:gd name="T26" fmla="*/ 0 w 141"/>
              <a:gd name="T27" fmla="*/ 71 h 564"/>
              <a:gd name="T28" fmla="*/ 71 w 141"/>
              <a:gd name="T29" fmla="*/ 141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1" h="564">
                <a:moveTo>
                  <a:pt x="71" y="423"/>
                </a:moveTo>
                <a:cubicBezTo>
                  <a:pt x="32" y="423"/>
                  <a:pt x="0" y="455"/>
                  <a:pt x="0" y="494"/>
                </a:cubicBezTo>
                <a:cubicBezTo>
                  <a:pt x="0" y="533"/>
                  <a:pt x="32" y="564"/>
                  <a:pt x="71" y="564"/>
                </a:cubicBezTo>
                <a:cubicBezTo>
                  <a:pt x="110" y="564"/>
                  <a:pt x="141" y="533"/>
                  <a:pt x="141" y="494"/>
                </a:cubicBezTo>
                <a:cubicBezTo>
                  <a:pt x="141" y="455"/>
                  <a:pt x="110" y="423"/>
                  <a:pt x="71" y="423"/>
                </a:cubicBezTo>
                <a:moveTo>
                  <a:pt x="71" y="212"/>
                </a:moveTo>
                <a:cubicBezTo>
                  <a:pt x="32" y="212"/>
                  <a:pt x="0" y="243"/>
                  <a:pt x="0" y="282"/>
                </a:cubicBezTo>
                <a:cubicBezTo>
                  <a:pt x="0" y="321"/>
                  <a:pt x="32" y="353"/>
                  <a:pt x="71" y="353"/>
                </a:cubicBezTo>
                <a:cubicBezTo>
                  <a:pt x="110" y="353"/>
                  <a:pt x="141" y="321"/>
                  <a:pt x="141" y="282"/>
                </a:cubicBezTo>
                <a:cubicBezTo>
                  <a:pt x="141" y="243"/>
                  <a:pt x="110" y="212"/>
                  <a:pt x="71" y="212"/>
                </a:cubicBezTo>
                <a:moveTo>
                  <a:pt x="71" y="141"/>
                </a:moveTo>
                <a:cubicBezTo>
                  <a:pt x="110" y="141"/>
                  <a:pt x="141" y="110"/>
                  <a:pt x="141" y="71"/>
                </a:cubicBezTo>
                <a:cubicBezTo>
                  <a:pt x="141" y="32"/>
                  <a:pt x="110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10"/>
                  <a:pt x="32" y="141"/>
                  <a:pt x="71" y="141"/>
                </a:cubicBezTo>
              </a:path>
            </a:pathLst>
          </a:custGeom>
          <a:solidFill>
            <a:schemeClr val="bg1">
              <a:lumMod val="50000"/>
              <a:alpha val="87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제목 10">
            <a:extLst>
              <a:ext uri="{FF2B5EF4-FFF2-40B4-BE49-F238E27FC236}">
                <a16:creationId xmlns:a16="http://schemas.microsoft.com/office/drawing/2014/main" id="{58277565-493F-FE7C-6D0A-2A23D6E5698A}"/>
              </a:ext>
            </a:extLst>
          </p:cNvPr>
          <p:cNvSpPr txBox="1">
            <a:spLocks/>
          </p:cNvSpPr>
          <p:nvPr/>
        </p:nvSpPr>
        <p:spPr>
          <a:xfrm>
            <a:off x="890759" y="823751"/>
            <a:ext cx="976229" cy="12311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800" kern="0" spc="0">
                <a:solidFill>
                  <a:srgbClr val="0070C0"/>
                </a:solidFill>
                <a:latin typeface="+mn-ea"/>
                <a:ea typeface="+mn-ea"/>
              </a:rPr>
              <a:t>&lt; </a:t>
            </a:r>
            <a:r>
              <a:rPr lang="ko-KR" altLang="en-US" sz="800" kern="0" spc="0">
                <a:solidFill>
                  <a:srgbClr val="0070C0"/>
                </a:solidFill>
                <a:latin typeface="+mn-ea"/>
                <a:ea typeface="+mn-ea"/>
              </a:rPr>
              <a:t>마감일 기준일 때</a:t>
            </a:r>
            <a:r>
              <a:rPr lang="en-US" altLang="ko-KR" sz="800" kern="0" spc="0">
                <a:solidFill>
                  <a:srgbClr val="0070C0"/>
                </a:solidFill>
                <a:latin typeface="+mn-ea"/>
                <a:ea typeface="+mn-ea"/>
              </a:rPr>
              <a:t>&gt;</a:t>
            </a:r>
          </a:p>
        </p:txBody>
      </p:sp>
      <p:sp>
        <p:nvSpPr>
          <p:cNvPr id="46" name="2020년 6월 09일">
            <a:extLst>
              <a:ext uri="{FF2B5EF4-FFF2-40B4-BE49-F238E27FC236}">
                <a16:creationId xmlns:a16="http://schemas.microsoft.com/office/drawing/2014/main" id="{A423D67D-BAAB-5A7A-9745-152B1DFF4948}"/>
              </a:ext>
            </a:extLst>
          </p:cNvPr>
          <p:cNvSpPr txBox="1"/>
          <p:nvPr/>
        </p:nvSpPr>
        <p:spPr>
          <a:xfrm>
            <a:off x="1659084" y="1360867"/>
            <a:ext cx="742191" cy="164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300">
                <a:solidFill>
                  <a:srgbClr val="343434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pPr algn="ctr"/>
            <a:r>
              <a:rPr lang="ko-KR" altLang="en-US" sz="6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상담 프로그램 출석</a:t>
            </a:r>
            <a:endParaRPr sz="600" b="1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541C2863-E9D0-669C-EA5B-F9740C1D5CC7}"/>
              </a:ext>
            </a:extLst>
          </p:cNvPr>
          <p:cNvGrpSpPr/>
          <p:nvPr/>
        </p:nvGrpSpPr>
        <p:grpSpPr>
          <a:xfrm>
            <a:off x="1293298" y="1346782"/>
            <a:ext cx="345868" cy="184666"/>
            <a:chOff x="9395853" y="3601844"/>
            <a:chExt cx="345868" cy="184666"/>
          </a:xfrm>
        </p:grpSpPr>
        <p:sp>
          <p:nvSpPr>
            <p:cNvPr id="48" name="사각형: 둥근 모서리 137">
              <a:extLst>
                <a:ext uri="{FF2B5EF4-FFF2-40B4-BE49-F238E27FC236}">
                  <a16:creationId xmlns:a16="http://schemas.microsoft.com/office/drawing/2014/main" id="{6185BC4E-A589-513B-9900-B5E403B8DE0D}"/>
                </a:ext>
              </a:extLst>
            </p:cNvPr>
            <p:cNvSpPr/>
            <p:nvPr/>
          </p:nvSpPr>
          <p:spPr>
            <a:xfrm>
              <a:off x="9431304" y="3614911"/>
              <a:ext cx="274967" cy="144667"/>
            </a:xfrm>
            <a:prstGeom prst="roundRect">
              <a:avLst>
                <a:gd name="adj" fmla="val 19972"/>
              </a:avLst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solidFill>
                  <a:schemeClr val="tx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637B156-51EA-32E5-8C72-130FC15C1636}"/>
                </a:ext>
              </a:extLst>
            </p:cNvPr>
            <p:cNvSpPr txBox="1"/>
            <p:nvPr/>
          </p:nvSpPr>
          <p:spPr>
            <a:xfrm>
              <a:off x="9395853" y="3601844"/>
              <a:ext cx="345868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600"/>
                <a:t>과제</a:t>
              </a:r>
              <a:endParaRPr lang="ko-KR" altLang="en-US" sz="1400"/>
            </a:p>
          </p:txBody>
        </p:sp>
      </p:grpSp>
      <p:graphicFrame>
        <p:nvGraphicFramePr>
          <p:cNvPr id="50" name="표 3">
            <a:extLst>
              <a:ext uri="{FF2B5EF4-FFF2-40B4-BE49-F238E27FC236}">
                <a16:creationId xmlns:a16="http://schemas.microsoft.com/office/drawing/2014/main" id="{EA969A9A-975E-0D02-9B2B-8191B22CD8AF}"/>
              </a:ext>
            </a:extLst>
          </p:cNvPr>
          <p:cNvGraphicFramePr>
            <a:graphicFrameLocks noGrp="1"/>
          </p:cNvGraphicFramePr>
          <p:nvPr/>
        </p:nvGraphicFramePr>
        <p:xfrm>
          <a:off x="5665088" y="890452"/>
          <a:ext cx="1623382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738">
                  <a:extLst>
                    <a:ext uri="{9D8B030D-6E8A-4147-A177-3AD203B41FA5}">
                      <a16:colId xmlns:a16="http://schemas.microsoft.com/office/drawing/2014/main" val="803218214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2204489821"/>
                    </a:ext>
                  </a:extLst>
                </a:gridCol>
              </a:tblGrid>
              <a:tr h="140744">
                <a:tc>
                  <a:txBody>
                    <a:bodyPr/>
                    <a:lstStyle/>
                    <a:p>
                      <a:pPr algn="ctr" latinLnBrk="1"/>
                      <a:endParaRPr lang="ko-KR" altLang="en-US" sz="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마감일 기준 </a:t>
                      </a:r>
                      <a:r>
                        <a:rPr lang="ko-KR" altLang="en-US" sz="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▼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723880"/>
                  </a:ext>
                </a:extLst>
              </a:tr>
            </a:tbl>
          </a:graphicData>
        </a:graphic>
      </p:graphicFrame>
      <p:sp>
        <p:nvSpPr>
          <p:cNvPr id="51" name="타원 50">
            <a:extLst>
              <a:ext uri="{FF2B5EF4-FFF2-40B4-BE49-F238E27FC236}">
                <a16:creationId xmlns:a16="http://schemas.microsoft.com/office/drawing/2014/main" id="{B57C1F02-6086-B2C5-BBC2-FD4E22E6E2A6}"/>
              </a:ext>
            </a:extLst>
          </p:cNvPr>
          <p:cNvSpPr/>
          <p:nvPr/>
        </p:nvSpPr>
        <p:spPr>
          <a:xfrm>
            <a:off x="6109490" y="3273208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15F62FD7-AC28-F2E2-998E-B072032BC4A5}"/>
              </a:ext>
            </a:extLst>
          </p:cNvPr>
          <p:cNvSpPr/>
          <p:nvPr/>
        </p:nvSpPr>
        <p:spPr>
          <a:xfrm>
            <a:off x="731989" y="661420"/>
            <a:ext cx="6556481" cy="1274657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DELETE v.2.0.7</a:t>
            </a:r>
            <a:endParaRPr lang="ko-KR" altLang="en-US" sz="1000" dirty="0"/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5FCECAF8-B1DD-0917-5C3B-0D36241F3FA0}"/>
              </a:ext>
            </a:extLst>
          </p:cNvPr>
          <p:cNvSpPr/>
          <p:nvPr/>
        </p:nvSpPr>
        <p:spPr>
          <a:xfrm>
            <a:off x="924809" y="3053742"/>
            <a:ext cx="368489" cy="46976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" dirty="0"/>
              <a:t>DELETE v.2.0.7</a:t>
            </a:r>
            <a:endParaRPr lang="ko-KR" altLang="en-US" sz="400" dirty="0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D0AA6B6C-6EB2-5AAB-347F-85DAA38A7424}"/>
              </a:ext>
            </a:extLst>
          </p:cNvPr>
          <p:cNvSpPr/>
          <p:nvPr/>
        </p:nvSpPr>
        <p:spPr>
          <a:xfrm>
            <a:off x="912977" y="4754634"/>
            <a:ext cx="368489" cy="5225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" dirty="0"/>
              <a:t>DELETE v.2.0.7</a:t>
            </a:r>
            <a:endParaRPr lang="ko-KR" altLang="en-US" sz="400" dirty="0"/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C06483ED-01CF-A8DB-F4C0-58613A2F3E6F}"/>
              </a:ext>
            </a:extLst>
          </p:cNvPr>
          <p:cNvSpPr/>
          <p:nvPr/>
        </p:nvSpPr>
        <p:spPr>
          <a:xfrm>
            <a:off x="6556981" y="2646708"/>
            <a:ext cx="627250" cy="140007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" dirty="0"/>
              <a:t>DELETE v.2.0.7</a:t>
            </a:r>
            <a:endParaRPr lang="ko-KR" altLang="en-US" sz="400" dirty="0"/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34035E8A-450F-41D7-F844-4F863CA381A3}"/>
              </a:ext>
            </a:extLst>
          </p:cNvPr>
          <p:cNvSpPr/>
          <p:nvPr/>
        </p:nvSpPr>
        <p:spPr>
          <a:xfrm>
            <a:off x="6530672" y="4358117"/>
            <a:ext cx="627250" cy="140007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" dirty="0"/>
              <a:t>DELETE v.2.0.7</a:t>
            </a:r>
            <a:endParaRPr lang="ko-KR" altLang="en-US" sz="400" dirty="0"/>
          </a:p>
        </p:txBody>
      </p:sp>
      <p:sp>
        <p:nvSpPr>
          <p:cNvPr id="58" name="2020년 6월 09일">
            <a:extLst>
              <a:ext uri="{FF2B5EF4-FFF2-40B4-BE49-F238E27FC236}">
                <a16:creationId xmlns:a16="http://schemas.microsoft.com/office/drawing/2014/main" id="{9702561A-9952-4535-4B73-7AC7AC0FC632}"/>
              </a:ext>
            </a:extLst>
          </p:cNvPr>
          <p:cNvSpPr txBox="1"/>
          <p:nvPr/>
        </p:nvSpPr>
        <p:spPr>
          <a:xfrm>
            <a:off x="1666359" y="4935621"/>
            <a:ext cx="2543966" cy="149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300">
                <a:solidFill>
                  <a:srgbClr val="343434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ko-KR" altLang="en-US" sz="50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비대면</a:t>
            </a:r>
            <a:r>
              <a:rPr lang="ko-KR" altLang="en-US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학생 금연 전문 상담 프로그램 출석하기 </a:t>
            </a:r>
            <a:r>
              <a:rPr lang="ko-KR" altLang="en-US" sz="50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비대면</a:t>
            </a:r>
            <a:r>
              <a:rPr lang="ko-KR" altLang="en-US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학생 금연 전문 상담 프로그램 </a:t>
            </a:r>
          </a:p>
        </p:txBody>
      </p:sp>
      <p:sp>
        <p:nvSpPr>
          <p:cNvPr id="59" name="2020년 6월 09일">
            <a:extLst>
              <a:ext uri="{FF2B5EF4-FFF2-40B4-BE49-F238E27FC236}">
                <a16:creationId xmlns:a16="http://schemas.microsoft.com/office/drawing/2014/main" id="{E77CF802-76A7-D4B7-13FA-5E6A0292173A}"/>
              </a:ext>
            </a:extLst>
          </p:cNvPr>
          <p:cNvSpPr txBox="1"/>
          <p:nvPr/>
        </p:nvSpPr>
        <p:spPr>
          <a:xfrm>
            <a:off x="1678971" y="5078660"/>
            <a:ext cx="1641476" cy="133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300">
                <a:solidFill>
                  <a:srgbClr val="343434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ko-KR" altLang="en-US"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등록일 </a:t>
            </a:r>
            <a:r>
              <a:rPr lang="en-US" altLang="ko-KR"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04.14(</a:t>
            </a:r>
            <a:r>
              <a:rPr lang="ko-KR" altLang="en-US"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</a:t>
            </a:r>
            <a:r>
              <a:rPr lang="en-US" altLang="ko-KR"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10:00 </a:t>
            </a:r>
            <a:r>
              <a:rPr lang="ko-KR" altLang="en-US"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│ 기간 </a:t>
            </a:r>
            <a:r>
              <a:rPr lang="en-US" altLang="ko-KR"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04.15(</a:t>
            </a:r>
            <a:r>
              <a:rPr lang="ko-KR" altLang="en-US"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금</a:t>
            </a:r>
            <a:r>
              <a:rPr lang="en-US" altLang="ko-KR"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10:00 ~ 04.17(</a:t>
            </a:r>
            <a:r>
              <a:rPr lang="ko-KR" altLang="en-US"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토</a:t>
            </a:r>
            <a:r>
              <a:rPr lang="en-US" altLang="ko-KR"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16:00</a:t>
            </a:r>
            <a:endParaRPr lang="ko-KR" altLang="en-US" sz="400" dirty="0">
              <a:solidFill>
                <a:schemeClr val="bg1">
                  <a:lumMod val="6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0" name="2020년 6월 09일">
            <a:extLst>
              <a:ext uri="{FF2B5EF4-FFF2-40B4-BE49-F238E27FC236}">
                <a16:creationId xmlns:a16="http://schemas.microsoft.com/office/drawing/2014/main" id="{2C96A2EB-5B4A-8313-A533-456FB4939784}"/>
              </a:ext>
            </a:extLst>
          </p:cNvPr>
          <p:cNvSpPr txBox="1"/>
          <p:nvPr/>
        </p:nvSpPr>
        <p:spPr>
          <a:xfrm>
            <a:off x="1666359" y="4765164"/>
            <a:ext cx="742191" cy="164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300">
                <a:solidFill>
                  <a:srgbClr val="343434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pPr algn="ctr"/>
            <a:r>
              <a:rPr lang="ko-KR" altLang="en-US" sz="6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상담 프로그램 출석</a:t>
            </a:r>
            <a:endParaRPr sz="600" b="1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7716B818-3769-323F-037A-64B389427E1F}"/>
              </a:ext>
            </a:extLst>
          </p:cNvPr>
          <p:cNvGrpSpPr/>
          <p:nvPr/>
        </p:nvGrpSpPr>
        <p:grpSpPr>
          <a:xfrm>
            <a:off x="1300573" y="4903775"/>
            <a:ext cx="345868" cy="184666"/>
            <a:chOff x="9395853" y="3601844"/>
            <a:chExt cx="345868" cy="184666"/>
          </a:xfrm>
        </p:grpSpPr>
        <p:sp>
          <p:nvSpPr>
            <p:cNvPr id="62" name="사각형: 둥근 모서리 137">
              <a:extLst>
                <a:ext uri="{FF2B5EF4-FFF2-40B4-BE49-F238E27FC236}">
                  <a16:creationId xmlns:a16="http://schemas.microsoft.com/office/drawing/2014/main" id="{B09F1931-9FE6-549F-49E1-8FE7E5FAB737}"/>
                </a:ext>
              </a:extLst>
            </p:cNvPr>
            <p:cNvSpPr/>
            <p:nvPr/>
          </p:nvSpPr>
          <p:spPr>
            <a:xfrm>
              <a:off x="9431304" y="3614911"/>
              <a:ext cx="274967" cy="144667"/>
            </a:xfrm>
            <a:prstGeom prst="roundRect">
              <a:avLst>
                <a:gd name="adj" fmla="val 19972"/>
              </a:avLst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solidFill>
                  <a:schemeClr val="tx1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25BFBA1-CC01-323F-7DD6-AA7A48AEB2EE}"/>
                </a:ext>
              </a:extLst>
            </p:cNvPr>
            <p:cNvSpPr txBox="1"/>
            <p:nvPr/>
          </p:nvSpPr>
          <p:spPr>
            <a:xfrm>
              <a:off x="9395853" y="3601844"/>
              <a:ext cx="345868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600"/>
                <a:t>과제</a:t>
              </a:r>
              <a:endParaRPr lang="ko-KR" altLang="en-US" sz="1400"/>
            </a:p>
          </p:txBody>
        </p:sp>
      </p:grpSp>
      <p:pic>
        <p:nvPicPr>
          <p:cNvPr id="65" name="그래픽 64" descr="고정 단색으로 채워진">
            <a:extLst>
              <a:ext uri="{FF2B5EF4-FFF2-40B4-BE49-F238E27FC236}">
                <a16:creationId xmlns:a16="http://schemas.microsoft.com/office/drawing/2014/main" id="{C42310BE-076A-6958-518A-AEB2DC13C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428468" y="4781981"/>
            <a:ext cx="122628" cy="120970"/>
          </a:xfrm>
          <a:prstGeom prst="rect">
            <a:avLst/>
          </a:prstGeom>
        </p:spPr>
      </p:pic>
      <p:grpSp>
        <p:nvGrpSpPr>
          <p:cNvPr id="66" name="그룹 65">
            <a:extLst>
              <a:ext uri="{FF2B5EF4-FFF2-40B4-BE49-F238E27FC236}">
                <a16:creationId xmlns:a16="http://schemas.microsoft.com/office/drawing/2014/main" id="{FB0D2EE8-3A73-F9AB-324B-BAF3B4C15A4B}"/>
              </a:ext>
            </a:extLst>
          </p:cNvPr>
          <p:cNvGrpSpPr/>
          <p:nvPr/>
        </p:nvGrpSpPr>
        <p:grpSpPr>
          <a:xfrm>
            <a:off x="6099614" y="5010161"/>
            <a:ext cx="632827" cy="581992"/>
            <a:chOff x="3512046" y="4509120"/>
            <a:chExt cx="632827" cy="581992"/>
          </a:xfrm>
        </p:grpSpPr>
        <p:sp>
          <p:nvSpPr>
            <p:cNvPr id="67" name="사각형: 둥근 모서리 97">
              <a:extLst>
                <a:ext uri="{FF2B5EF4-FFF2-40B4-BE49-F238E27FC236}">
                  <a16:creationId xmlns:a16="http://schemas.microsoft.com/office/drawing/2014/main" id="{33FCF7C3-6BA6-3498-E85C-240FD8AE1972}"/>
                </a:ext>
              </a:extLst>
            </p:cNvPr>
            <p:cNvSpPr/>
            <p:nvPr/>
          </p:nvSpPr>
          <p:spPr bwMode="auto">
            <a:xfrm>
              <a:off x="3512046" y="4509120"/>
              <a:ext cx="632827" cy="581992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36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en-US" sz="600" dirty="0">
                  <a:latin typeface="+mn-ea"/>
                </a:rPr>
                <a:t>고정 해제</a:t>
              </a:r>
              <a:br>
                <a:rPr lang="en-US" altLang="ko-KR" sz="600" b="0" dirty="0">
                  <a:latin typeface="+mn-ea"/>
                  <a:ea typeface="+mn-ea"/>
                </a:rPr>
              </a:br>
              <a:endParaRPr lang="en-US" altLang="ko-KR" sz="600" b="0" dirty="0">
                <a:latin typeface="+mn-ea"/>
                <a:ea typeface="+mn-ea"/>
              </a:endParaRP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sz="600" b="0" dirty="0">
                <a:latin typeface="+mn-ea"/>
                <a:ea typeface="+mn-ea"/>
              </a:endParaRP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en-US" sz="600" dirty="0">
                  <a:latin typeface="+mn-ea"/>
                </a:rPr>
                <a:t>삭제</a:t>
              </a:r>
              <a:endParaRPr kumimoji="1" lang="en-US" altLang="ko-KR" sz="600" dirty="0">
                <a:latin typeface="+mn-ea"/>
              </a:endParaRPr>
            </a:p>
          </p:txBody>
        </p:sp>
        <p:cxnSp>
          <p:nvCxnSpPr>
            <p:cNvPr id="68" name="직선 연결선[R] 30">
              <a:extLst>
                <a:ext uri="{FF2B5EF4-FFF2-40B4-BE49-F238E27FC236}">
                  <a16:creationId xmlns:a16="http://schemas.microsoft.com/office/drawing/2014/main" id="{2E2535B4-B228-8782-16B4-7A4A43C59D6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12046" y="4797152"/>
              <a:ext cx="632827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0" name="Rounded Rectangle">
            <a:extLst>
              <a:ext uri="{FF2B5EF4-FFF2-40B4-BE49-F238E27FC236}">
                <a16:creationId xmlns:a16="http://schemas.microsoft.com/office/drawing/2014/main" id="{A470B168-0F79-31CD-5F16-738298712542}"/>
              </a:ext>
            </a:extLst>
          </p:cNvPr>
          <p:cNvSpPr/>
          <p:nvPr/>
        </p:nvSpPr>
        <p:spPr>
          <a:xfrm>
            <a:off x="6026304" y="5048248"/>
            <a:ext cx="214288" cy="10646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2-1</a:t>
            </a:r>
            <a:endParaRPr sz="700" dirty="0">
              <a:solidFill>
                <a:schemeClr val="bg1"/>
              </a:solidFill>
            </a:endParaRPr>
          </a:p>
        </p:txBody>
      </p:sp>
      <p:sp>
        <p:nvSpPr>
          <p:cNvPr id="72" name="2020년 6월 09일">
            <a:extLst>
              <a:ext uri="{FF2B5EF4-FFF2-40B4-BE49-F238E27FC236}">
                <a16:creationId xmlns:a16="http://schemas.microsoft.com/office/drawing/2014/main" id="{9F108C36-2AEC-1F39-8255-3C3FE91E6B7B}"/>
              </a:ext>
            </a:extLst>
          </p:cNvPr>
          <p:cNvSpPr txBox="1"/>
          <p:nvPr/>
        </p:nvSpPr>
        <p:spPr>
          <a:xfrm>
            <a:off x="2556179" y="3044406"/>
            <a:ext cx="222818" cy="179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300">
                <a:solidFill>
                  <a:srgbClr val="343434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en-US" altLang="ko-KR" sz="7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D-1</a:t>
            </a:r>
            <a:endParaRPr sz="7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4" name="2020년 6월 09일">
            <a:extLst>
              <a:ext uri="{FF2B5EF4-FFF2-40B4-BE49-F238E27FC236}">
                <a16:creationId xmlns:a16="http://schemas.microsoft.com/office/drawing/2014/main" id="{A0644324-1E4D-2D05-2001-7F9FFB50C5CE}"/>
              </a:ext>
            </a:extLst>
          </p:cNvPr>
          <p:cNvSpPr txBox="1"/>
          <p:nvPr/>
        </p:nvSpPr>
        <p:spPr>
          <a:xfrm>
            <a:off x="2556179" y="4756489"/>
            <a:ext cx="222818" cy="179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300">
                <a:solidFill>
                  <a:srgbClr val="343434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en-US" altLang="ko-KR" sz="7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D-1</a:t>
            </a:r>
            <a:endParaRPr sz="7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75" name="Google Shape;548;p12">
            <a:extLst>
              <a:ext uri="{FF2B5EF4-FFF2-40B4-BE49-F238E27FC236}">
                <a16:creationId xmlns:a16="http://schemas.microsoft.com/office/drawing/2014/main" id="{8261BAB5-EFEE-3CEA-B8FA-AC555F2F9C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9047538"/>
              </p:ext>
            </p:extLst>
          </p:nvPr>
        </p:nvGraphicFramePr>
        <p:xfrm>
          <a:off x="12192000" y="4199"/>
          <a:ext cx="1887100" cy="7036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2.0.7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완료 체크 버튼 삭제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마감일 표시 내용 수정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&lt;2&gt;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내용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766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2.0.12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기간 표기 수정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295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598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텍스트 상자 19">
            <a:extLst>
              <a:ext uri="{FF2B5EF4-FFF2-40B4-BE49-F238E27FC236}">
                <a16:creationId xmlns:a16="http://schemas.microsoft.com/office/drawing/2014/main" id="{283F14B7-5884-7768-582E-C9FE1C64CC9E}"/>
              </a:ext>
            </a:extLst>
          </p:cNvPr>
          <p:cNvSpPr txBox="1"/>
          <p:nvPr/>
        </p:nvSpPr>
        <p:spPr>
          <a:xfrm>
            <a:off x="6528854" y="127628"/>
            <a:ext cx="16049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800"/>
              <a:t>김은지 선생님 </a:t>
            </a:r>
            <a:r>
              <a:rPr kumimoji="1" lang="en-US" altLang="ko-KR" sz="800"/>
              <a:t>(</a:t>
            </a:r>
            <a:r>
              <a:rPr kumimoji="1" lang="ko-KR" altLang="en-US" sz="800"/>
              <a:t>한국고등학교</a:t>
            </a:r>
            <a:r>
              <a:rPr kumimoji="1" lang="en-US" altLang="ko-KR" sz="800"/>
              <a:t>)</a:t>
            </a:r>
            <a:endParaRPr kumimoji="1" lang="ko-KR" altLang="en-US" sz="800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80267721-E71D-F2EE-ED19-93D67B20D201}"/>
              </a:ext>
            </a:extLst>
          </p:cNvPr>
          <p:cNvSpPr/>
          <p:nvPr/>
        </p:nvSpPr>
        <p:spPr>
          <a:xfrm>
            <a:off x="6433439" y="157297"/>
            <a:ext cx="139700" cy="139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graphicFrame>
        <p:nvGraphicFramePr>
          <p:cNvPr id="24" name="Google Shape;912;p23">
            <a:extLst>
              <a:ext uri="{FF2B5EF4-FFF2-40B4-BE49-F238E27FC236}">
                <a16:creationId xmlns:a16="http://schemas.microsoft.com/office/drawing/2014/main" id="{79A6AF28-7616-5714-5B45-4ED41AD880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8185002"/>
              </p:ext>
            </p:extLst>
          </p:nvPr>
        </p:nvGraphicFramePr>
        <p:xfrm>
          <a:off x="9042400" y="1315767"/>
          <a:ext cx="3037052" cy="509227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427">
                <a:tc rowSpan="2">
                  <a:txBody>
                    <a:bodyPr/>
                    <a:lstStyle/>
                    <a:p>
                      <a:pPr marL="39688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드롭다운 알림 팝업</a:t>
                      </a:r>
                      <a:r>
                        <a:rPr lang="en-US" altLang="ko-KR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(</a:t>
                      </a:r>
                      <a:r>
                        <a:rPr lang="ko-KR" altLang="en-US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선생님</a:t>
                      </a:r>
                      <a:r>
                        <a:rPr lang="en-US" altLang="ko-KR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리스트 노출 내용 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: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정보수정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나의 이력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 1:1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문의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이용약관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개인정보 처리방침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탈퇴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고객센터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자주 묻는 질문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이용 안내</a:t>
                      </a:r>
                      <a:b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</a:b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리스트 클릭 시 해당 화면으로 이동</a:t>
                      </a:r>
                      <a:endParaRPr lang="en-US" altLang="ko-KR" sz="70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586891"/>
                  </a:ext>
                </a:extLst>
              </a:tr>
              <a:tr h="194957">
                <a:tc vMerge="1">
                  <a:txBody>
                    <a:bodyPr/>
                    <a:lstStyle/>
                    <a:p>
                      <a:pPr marL="39688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endParaRPr lang="en-US" altLang="ko-KR"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1-1 </a:t>
                      </a:r>
                      <a:r>
                        <a:rPr lang="ko-KR" altLang="en-US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로그인한 계정 정보</a:t>
                      </a:r>
                      <a:endParaRPr lang="en-US" altLang="ko-KR" sz="700" b="1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732252"/>
                  </a:ext>
                </a:extLst>
              </a:tr>
              <a:tr h="194957">
                <a:tc>
                  <a:txBody>
                    <a:bodyPr/>
                    <a:lstStyle/>
                    <a:p>
                      <a:pPr marL="39688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endParaRPr lang="en-US" altLang="ko-KR"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1-2 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학교 관리자 홈페이지 이동 버튼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하이러닝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(FO)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포털 사이트에서 관리자 사이트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(BO)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로 전환되는 기능</a:t>
                      </a:r>
                      <a:endParaRPr lang="en-US" altLang="x-none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버튼 </a:t>
                      </a:r>
                      <a:r>
                        <a:rPr lang="ko-KR" altLang="en-US" sz="700" b="0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클릭시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로그인 인증번호 입력 팝업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]&lt;1-3&gt;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제공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인증번호 인증 후 해당 로그인 세션 유지하여 학교 관리자 페이지로 이동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+mj-lt"/>
                        <a:buNone/>
                        <a:tabLst/>
                        <a:defRPr/>
                      </a:pPr>
                      <a:r>
                        <a:rPr lang="en-US" altLang="ko-KR" sz="700" b="0" u="none" strike="noStrike" cap="none" dirty="0">
                          <a:solidFill>
                            <a:schemeClr val="accent1"/>
                          </a:solidFill>
                          <a:latin typeface="+mn-ea"/>
                          <a:ea typeface="+mn-ea"/>
                        </a:rPr>
                        <a:t>1-3. [</a:t>
                      </a:r>
                      <a:r>
                        <a:rPr lang="ko-KR" altLang="en-US" sz="700" b="1" u="none" strike="noStrike" cap="none" dirty="0">
                          <a:solidFill>
                            <a:schemeClr val="accent1"/>
                          </a:solidFill>
                          <a:latin typeface="+mn-ea"/>
                          <a:ea typeface="+mn-ea"/>
                        </a:rPr>
                        <a:t>로그인 인증번호 입력 팝업</a:t>
                      </a:r>
                      <a:r>
                        <a:rPr lang="en-US" altLang="ko-KR" sz="700" b="1" u="none" strike="noStrike" cap="none" dirty="0">
                          <a:solidFill>
                            <a:schemeClr val="accent1"/>
                          </a:solidFill>
                          <a:latin typeface="+mn-ea"/>
                          <a:ea typeface="+mn-ea"/>
                        </a:rPr>
                        <a:t>]</a:t>
                      </a:r>
                    </a:p>
                    <a:p>
                      <a:pPr marL="228600" marR="0" lvl="0" indent="-2286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“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인증번호 받기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”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버튼 클릭 시 회원정보에 입력된 휴대폰 번호로 인증번호 </a:t>
                      </a:r>
                      <a:r>
                        <a:rPr lang="ko-KR" altLang="en-US" sz="700" b="0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여섯자리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발송 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인증번호 </a:t>
                      </a:r>
                      <a:r>
                        <a:rPr lang="ko-KR" altLang="en-US" sz="700" b="0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여섯자리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700" b="0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미입력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시 인증하기 버튼 비활성화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인증 번호 받기 선택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&gt; “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인증번호가 발송되었습니다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.” Alert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제공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“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인증번호 받기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”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버튼 선택 시 인증번호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“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재전송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”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버튼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&lt;1-4&gt;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으로 전환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</a:t>
                      </a:r>
                      <a:endParaRPr lang="en-US" altLang="ko-KR" sz="700" b="0" u="none" strike="noStrike" cap="none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인증번호 인증 후 </a:t>
                      </a:r>
                      <a:r>
                        <a:rPr lang="ko-KR" altLang="en-US" sz="70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해당 로그인 세션 유지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하여 학교 관리자 페이지 중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700" b="1" u="none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[BO-T-SUB-003] &gt;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학생 배정 페이지 이동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Wingdings" panose="05000000000000000000" pitchFamily="2" charset="2"/>
                        <a:buChar char="Ø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인증번호 일치 시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학교 관리자 자동 로그인 진행 및 학교 관리자 페이지로 이동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Wingdings" panose="05000000000000000000" pitchFamily="2" charset="2"/>
                        <a:buChar char="Ø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인증번호 불일치 시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하단 안내 텍스트 제공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“</a:t>
                      </a:r>
                      <a:r>
                        <a:rPr lang="ko-KR" altLang="en-US" sz="700" u="none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인증번호가 일치하지 않습니다</a:t>
                      </a:r>
                      <a:r>
                        <a:rPr lang="en-US" altLang="ko-KR" sz="700" u="none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.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”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047742"/>
                  </a:ext>
                </a:extLst>
              </a:tr>
              <a:tr h="194957">
                <a:tc>
                  <a:txBody>
                    <a:bodyPr/>
                    <a:lstStyle/>
                    <a:p>
                      <a:pPr marL="39688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드롭다운 알림 팝업</a:t>
                      </a:r>
                      <a:r>
                        <a:rPr lang="en-US" altLang="ko-KR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(</a:t>
                      </a:r>
                      <a:r>
                        <a:rPr lang="ko-KR" altLang="en-US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학생</a:t>
                      </a:r>
                      <a:r>
                        <a:rPr lang="en-US" altLang="ko-KR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리스트 노출 내용 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: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정보수정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나의 이력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 1:1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문의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이용약관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개인정보 처리방침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탈퇴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고객센터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자주 묻는 질문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이용 안내</a:t>
                      </a:r>
                      <a:b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</a:b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리스트 클릭 시 해당 화면으로 이동</a:t>
                      </a:r>
                      <a:endParaRPr lang="en-US" altLang="ko-KR" sz="70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772245"/>
                  </a:ext>
                </a:extLst>
              </a:tr>
              <a:tr h="194957">
                <a:tc rowSpan="3">
                  <a:txBody>
                    <a:bodyPr/>
                    <a:lstStyle/>
                    <a:p>
                      <a:pPr marL="39688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3</a:t>
                      </a:r>
                      <a:endParaRPr lang="en-US" altLang="ko-KR"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중복 로그인 시도 시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ea"/>
                          <a:ea typeface="+mn-ea"/>
                        </a:rPr>
                        <a:t>OTP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ea"/>
                          <a:ea typeface="+mn-ea"/>
                        </a:rPr>
                        <a:t>인증 후 동일한 기기로 이미 </a:t>
                      </a:r>
                      <a:r>
                        <a:rPr lang="ko-KR" altLang="en-US" sz="700" u="none" strike="noStrike" cap="none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ea"/>
                          <a:ea typeface="+mn-ea"/>
                        </a:rPr>
                        <a:t>로그인된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ea"/>
                          <a:ea typeface="+mn-ea"/>
                        </a:rPr>
                        <a:t> 계정이 있을 경우 </a:t>
                      </a:r>
                      <a:r>
                        <a:rPr lang="en-US" altLang="ko-KR" sz="700" b="1" u="none" strike="noStrike" cap="none" dirty="0">
                          <a:solidFill>
                            <a:srgbClr val="0070C0"/>
                          </a:solidFill>
                          <a:highlight>
                            <a:srgbClr val="FFFF00"/>
                          </a:highlight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700" b="1" u="none" strike="noStrike" cap="none" dirty="0">
                          <a:solidFill>
                            <a:srgbClr val="0070C0"/>
                          </a:solidFill>
                          <a:highlight>
                            <a:srgbClr val="FFFF00"/>
                          </a:highlight>
                          <a:latin typeface="+mn-ea"/>
                          <a:ea typeface="+mn-ea"/>
                        </a:rPr>
                        <a:t>중복 로그인 확인</a:t>
                      </a:r>
                      <a:r>
                        <a:rPr lang="en-US" altLang="ko-KR" sz="700" b="1" u="none" strike="noStrike" cap="none" dirty="0">
                          <a:solidFill>
                            <a:srgbClr val="0070C0"/>
                          </a:solidFill>
                          <a:highlight>
                            <a:srgbClr val="FFFF00"/>
                          </a:highlight>
                          <a:latin typeface="+mn-ea"/>
                          <a:ea typeface="+mn-ea"/>
                        </a:rPr>
                        <a:t>]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ea"/>
                          <a:ea typeface="+mn-ea"/>
                        </a:rPr>
                        <a:t> 팝업 제공</a:t>
                      </a:r>
                      <a:r>
                        <a:rPr lang="en-US" altLang="ko-KR" sz="700" b="1" u="none" strike="noStrike" cap="none" dirty="0">
                          <a:solidFill>
                            <a:schemeClr val="accent1"/>
                          </a:solidFill>
                          <a:latin typeface="+mn-ea"/>
                          <a:ea typeface="+mn-ea"/>
                        </a:rPr>
                        <a:t> 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다른 기기 로그인 유지 선택 시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기존 접속한 기기 로그인 유지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다른 기기 로그아웃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기존 접속한 기기 로그아웃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884665"/>
                  </a:ext>
                </a:extLst>
              </a:tr>
              <a:tr h="19495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en-US" altLang="ko-KR" sz="700" b="1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3-1 </a:t>
                      </a:r>
                      <a:r>
                        <a:rPr lang="ko-KR" altLang="en-US" sz="700" b="1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기존 접속 중인 페이지 안내 팝업</a:t>
                      </a:r>
                      <a:endParaRPr lang="en-US" altLang="ko-KR" sz="700" b="1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800"/>
                        <a:t>기존 로그인된 페이지에서 </a:t>
                      </a:r>
                      <a:r>
                        <a:rPr lang="en-US" altLang="ko-KR" sz="800" u="sng"/>
                        <a:t>“</a:t>
                      </a:r>
                      <a:r>
                        <a:rPr lang="ko-KR" altLang="en-US" sz="800" u="sng"/>
                        <a:t>다른 기기에서 동일 아이디로 로그인 되어 현재 기기에서는 로그아웃 됩니다</a:t>
                      </a:r>
                      <a:r>
                        <a:rPr lang="en-US" altLang="ko-KR" sz="800" u="sng"/>
                        <a:t>.”</a:t>
                      </a:r>
                      <a:r>
                        <a:rPr lang="en-US" altLang="ko-KR" sz="800"/>
                        <a:t>alert </a:t>
                      </a:r>
                      <a:r>
                        <a:rPr lang="ko-KR" altLang="en-US" sz="800"/>
                        <a:t>제공</a:t>
                      </a:r>
                      <a:endParaRPr lang="en-US" altLang="ko-KR" sz="7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925764"/>
                  </a:ext>
                </a:extLst>
              </a:tr>
              <a:tr h="194957">
                <a:tc vMerge="1">
                  <a:txBody>
                    <a:bodyPr/>
                    <a:lstStyle/>
                    <a:p>
                      <a:endParaRPr lang="x-none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None/>
                        <a:tabLst/>
                        <a:defRPr/>
                      </a:pPr>
                      <a:r>
                        <a:rPr lang="en-US" altLang="ko-KR" sz="7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3-2</a:t>
                      </a:r>
                      <a:r>
                        <a:rPr lang="ko-KR" altLang="en-US" sz="7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확인</a:t>
                      </a:r>
                      <a:endParaRPr lang="en-US" altLang="ko-KR" sz="7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800"/>
                        <a:t>버튼 클릭 시 팝업이 닫히고</a:t>
                      </a:r>
                      <a:r>
                        <a:rPr lang="en-US" altLang="ko-KR" sz="800"/>
                        <a:t>, </a:t>
                      </a:r>
                      <a:r>
                        <a:rPr lang="ko-KR" altLang="en-US" sz="800"/>
                        <a:t>로그아웃 처리 후 </a:t>
                      </a:r>
                      <a:r>
                        <a:rPr lang="en-US" altLang="ko-KR" sz="800" b="1">
                          <a:solidFill>
                            <a:srgbClr val="00B0F0"/>
                          </a:solidFill>
                        </a:rPr>
                        <a:t>01.main&amp;report_[ALL-INT-SIG-001] </a:t>
                      </a:r>
                      <a:r>
                        <a:rPr lang="ko-KR" altLang="en-US" sz="800"/>
                        <a:t>인트로 화면으로 이동</a:t>
                      </a:r>
                      <a:endParaRPr lang="en-US" altLang="ko-KR" sz="7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410186"/>
                  </a:ext>
                </a:extLst>
              </a:tr>
            </a:tbl>
          </a:graphicData>
        </a:graphic>
      </p:graphicFrame>
      <p:graphicFrame>
        <p:nvGraphicFramePr>
          <p:cNvPr id="25" name="표 24">
            <a:extLst>
              <a:ext uri="{FF2B5EF4-FFF2-40B4-BE49-F238E27FC236}">
                <a16:creationId xmlns:a16="http://schemas.microsoft.com/office/drawing/2014/main" id="{11516F3F-B71B-8D2D-5940-E4E0FF2D5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304364"/>
              </p:ext>
            </p:extLst>
          </p:nvPr>
        </p:nvGraphicFramePr>
        <p:xfrm>
          <a:off x="9042400" y="111727"/>
          <a:ext cx="3047760" cy="951681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 드롭다운 팝업</a:t>
                      </a: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모서리가 둥근 직사각형 114">
            <a:extLst>
              <a:ext uri="{FF2B5EF4-FFF2-40B4-BE49-F238E27FC236}">
                <a16:creationId xmlns:a16="http://schemas.microsoft.com/office/drawing/2014/main" id="{CFE94705-3DF1-D4B4-7448-940626E3593D}"/>
              </a:ext>
            </a:extLst>
          </p:cNvPr>
          <p:cNvSpPr/>
          <p:nvPr/>
        </p:nvSpPr>
        <p:spPr>
          <a:xfrm>
            <a:off x="6438398" y="348076"/>
            <a:ext cx="1404892" cy="283707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dist="254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>
              <a:lnSpc>
                <a:spcPct val="150000"/>
              </a:lnSpc>
            </a:pPr>
            <a:endParaRPr kumimoji="1" lang="ko-KR" altLang="en-US" sz="600">
              <a:solidFill>
                <a:prstClr val="black"/>
              </a:solidFill>
            </a:endParaRPr>
          </a:p>
        </p:txBody>
      </p:sp>
      <p:sp>
        <p:nvSpPr>
          <p:cNvPr id="5" name="직사각형 84">
            <a:extLst>
              <a:ext uri="{FF2B5EF4-FFF2-40B4-BE49-F238E27FC236}">
                <a16:creationId xmlns:a16="http://schemas.microsoft.com/office/drawing/2014/main" id="{0A67247B-BC9B-F4C2-CC9A-3F95FC9C35F9}"/>
              </a:ext>
            </a:extLst>
          </p:cNvPr>
          <p:cNvSpPr/>
          <p:nvPr/>
        </p:nvSpPr>
        <p:spPr>
          <a:xfrm>
            <a:off x="6438398" y="355442"/>
            <a:ext cx="1404891" cy="63972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B7B1A-8786-DEBB-32EA-4A182F505435}"/>
              </a:ext>
            </a:extLst>
          </p:cNvPr>
          <p:cNvSpPr txBox="1"/>
          <p:nvPr/>
        </p:nvSpPr>
        <p:spPr>
          <a:xfrm>
            <a:off x="6433439" y="1295913"/>
            <a:ext cx="1304412" cy="17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5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서비스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9D7C3-C55A-E74E-8AC9-82EB3C0D2AF0}"/>
              </a:ext>
            </a:extLst>
          </p:cNvPr>
          <p:cNvSpPr txBox="1"/>
          <p:nvPr/>
        </p:nvSpPr>
        <p:spPr>
          <a:xfrm>
            <a:off x="6521285" y="1480374"/>
            <a:ext cx="11393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1:1 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문의</a:t>
            </a:r>
            <a:endParaRPr lang="ko-KR" altLang="en-US" sz="1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B3B8F1-E1CD-A345-92CD-1E65D6876BAD}"/>
              </a:ext>
            </a:extLst>
          </p:cNvPr>
          <p:cNvSpPr txBox="1"/>
          <p:nvPr/>
        </p:nvSpPr>
        <p:spPr>
          <a:xfrm>
            <a:off x="6521285" y="1693505"/>
            <a:ext cx="11393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이용약관</a:t>
            </a:r>
            <a:endParaRPr lang="ko-KR" altLang="en-US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AE089D-CBAE-8B21-D675-9CC9F56BAA7C}"/>
              </a:ext>
            </a:extLst>
          </p:cNvPr>
          <p:cNvSpPr txBox="1"/>
          <p:nvPr/>
        </p:nvSpPr>
        <p:spPr>
          <a:xfrm>
            <a:off x="6521285" y="1913511"/>
            <a:ext cx="11393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개인정보 처리방침</a:t>
            </a:r>
            <a:endParaRPr lang="ko-KR" altLang="en-US" sz="1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6561DA-561A-9D07-15DA-AE2675A56055}"/>
              </a:ext>
            </a:extLst>
          </p:cNvPr>
          <p:cNvSpPr txBox="1"/>
          <p:nvPr/>
        </p:nvSpPr>
        <p:spPr>
          <a:xfrm>
            <a:off x="6521285" y="2126642"/>
            <a:ext cx="11393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탈퇴</a:t>
            </a:r>
            <a:endParaRPr lang="ko-KR" altLang="en-US" sz="1600" dirty="0"/>
          </a:p>
        </p:txBody>
      </p:sp>
      <p:sp>
        <p:nvSpPr>
          <p:cNvPr id="12" name="텍스트 상자 19">
            <a:extLst>
              <a:ext uri="{FF2B5EF4-FFF2-40B4-BE49-F238E27FC236}">
                <a16:creationId xmlns:a16="http://schemas.microsoft.com/office/drawing/2014/main" id="{1086EC32-1C9A-D362-58F4-B9DBE9E99A62}"/>
              </a:ext>
            </a:extLst>
          </p:cNvPr>
          <p:cNvSpPr txBox="1"/>
          <p:nvPr/>
        </p:nvSpPr>
        <p:spPr>
          <a:xfrm>
            <a:off x="6992195" y="466339"/>
            <a:ext cx="1031021" cy="299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김은지 </a:t>
            </a:r>
            <a:r>
              <a:rPr kumimoji="1" lang="ko-KR" alt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선생님</a:t>
            </a:r>
            <a:endParaRPr kumimoji="1" lang="en-US" altLang="ko-KR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한국고등학교 </a:t>
            </a:r>
            <a:endParaRPr kumimoji="1" lang="en-US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" name="타원 74">
            <a:extLst>
              <a:ext uri="{FF2B5EF4-FFF2-40B4-BE49-F238E27FC236}">
                <a16:creationId xmlns:a16="http://schemas.microsoft.com/office/drawing/2014/main" id="{E61B5D99-E485-26D9-C9DB-43A4E89A4AAC}"/>
              </a:ext>
            </a:extLst>
          </p:cNvPr>
          <p:cNvSpPr/>
          <p:nvPr/>
        </p:nvSpPr>
        <p:spPr>
          <a:xfrm>
            <a:off x="6462466" y="409734"/>
            <a:ext cx="406022" cy="40602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635C80-4439-F94C-3B10-47B0C38550E1}"/>
              </a:ext>
            </a:extLst>
          </p:cNvPr>
          <p:cNvSpPr txBox="1"/>
          <p:nvPr/>
        </p:nvSpPr>
        <p:spPr>
          <a:xfrm>
            <a:off x="6433439" y="2382192"/>
            <a:ext cx="1304412" cy="17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550">
                <a:solidFill>
                  <a:schemeClr val="tx1">
                    <a:lumMod val="50000"/>
                    <a:lumOff val="50000"/>
                  </a:schemeClr>
                </a:solidFill>
              </a:rPr>
              <a:t>고객센터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9C7E8B-DC1F-FA02-A2FB-681C342DFCD9}"/>
              </a:ext>
            </a:extLst>
          </p:cNvPr>
          <p:cNvSpPr txBox="1"/>
          <p:nvPr/>
        </p:nvSpPr>
        <p:spPr>
          <a:xfrm>
            <a:off x="6521285" y="2551960"/>
            <a:ext cx="11393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공지사항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98CE0E-4345-B114-53C2-96F67DD640E2}"/>
              </a:ext>
            </a:extLst>
          </p:cNvPr>
          <p:cNvSpPr txBox="1"/>
          <p:nvPr/>
        </p:nvSpPr>
        <p:spPr>
          <a:xfrm>
            <a:off x="6521285" y="2765091"/>
            <a:ext cx="11393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자주 묻는 질문</a:t>
            </a:r>
            <a:endParaRPr lang="ko-KR" altLang="en-US" sz="1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02B5A7-D861-3B2B-FD5D-A75652B44CB8}"/>
              </a:ext>
            </a:extLst>
          </p:cNvPr>
          <p:cNvSpPr txBox="1"/>
          <p:nvPr/>
        </p:nvSpPr>
        <p:spPr>
          <a:xfrm>
            <a:off x="6521285" y="2985097"/>
            <a:ext cx="11393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이용 안내</a:t>
            </a:r>
            <a:endParaRPr lang="ko-KR" altLang="en-US" sz="1600"/>
          </a:p>
        </p:txBody>
      </p:sp>
      <p:cxnSp>
        <p:nvCxnSpPr>
          <p:cNvPr id="18" name="Straight Connector 20">
            <a:extLst>
              <a:ext uri="{FF2B5EF4-FFF2-40B4-BE49-F238E27FC236}">
                <a16:creationId xmlns:a16="http://schemas.microsoft.com/office/drawing/2014/main" id="{5BDB74BB-EFD7-BD24-47EC-F1898CD16C96}"/>
              </a:ext>
            </a:extLst>
          </p:cNvPr>
          <p:cNvCxnSpPr>
            <a:cxnSpLocks/>
          </p:cNvCxnSpPr>
          <p:nvPr/>
        </p:nvCxnSpPr>
        <p:spPr>
          <a:xfrm flipH="1">
            <a:off x="6521285" y="1239738"/>
            <a:ext cx="1271623" cy="0"/>
          </a:xfrm>
          <a:prstGeom prst="line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Straight Connector 23">
            <a:extLst>
              <a:ext uri="{FF2B5EF4-FFF2-40B4-BE49-F238E27FC236}">
                <a16:creationId xmlns:a16="http://schemas.microsoft.com/office/drawing/2014/main" id="{B3BBBB3D-66F3-802A-B605-273F8D6C9115}"/>
              </a:ext>
            </a:extLst>
          </p:cNvPr>
          <p:cNvCxnSpPr>
            <a:cxnSpLocks/>
          </p:cNvCxnSpPr>
          <p:nvPr/>
        </p:nvCxnSpPr>
        <p:spPr>
          <a:xfrm flipH="1">
            <a:off x="6521285" y="2341701"/>
            <a:ext cx="1271623" cy="0"/>
          </a:xfrm>
          <a:prstGeom prst="line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E55FB03-D007-D999-851D-0F9C513AAD07}"/>
              </a:ext>
            </a:extLst>
          </p:cNvPr>
          <p:cNvSpPr txBox="1"/>
          <p:nvPr/>
        </p:nvSpPr>
        <p:spPr>
          <a:xfrm>
            <a:off x="6521285" y="1019732"/>
            <a:ext cx="11393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나의 이력</a:t>
            </a:r>
            <a:endParaRPr lang="ko-KR" altLang="en-US" sz="1600" dirty="0"/>
          </a:p>
        </p:txBody>
      </p:sp>
      <p:sp>
        <p:nvSpPr>
          <p:cNvPr id="26" name="Circle">
            <a:extLst>
              <a:ext uri="{FF2B5EF4-FFF2-40B4-BE49-F238E27FC236}">
                <a16:creationId xmlns:a16="http://schemas.microsoft.com/office/drawing/2014/main" id="{896D925E-AA33-2553-DFE1-CE9A6A9B42C4}"/>
              </a:ext>
            </a:extLst>
          </p:cNvPr>
          <p:cNvSpPr/>
          <p:nvPr/>
        </p:nvSpPr>
        <p:spPr>
          <a:xfrm>
            <a:off x="6396987" y="318987"/>
            <a:ext cx="125999" cy="125999"/>
          </a:xfrm>
          <a:prstGeom prst="ellipse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1</a:t>
            </a:r>
            <a:endParaRPr sz="700" dirty="0">
              <a:solidFill>
                <a:schemeClr val="bg1"/>
              </a:solidFill>
            </a:endParaRPr>
          </a:p>
        </p:txBody>
      </p:sp>
      <p:sp>
        <p:nvSpPr>
          <p:cNvPr id="28" name="Rounded Rectangle">
            <a:extLst>
              <a:ext uri="{FF2B5EF4-FFF2-40B4-BE49-F238E27FC236}">
                <a16:creationId xmlns:a16="http://schemas.microsoft.com/office/drawing/2014/main" id="{91F4D9EC-A19B-7B49-233A-7B437311DDFB}"/>
              </a:ext>
            </a:extLst>
          </p:cNvPr>
          <p:cNvSpPr/>
          <p:nvPr/>
        </p:nvSpPr>
        <p:spPr>
          <a:xfrm>
            <a:off x="6362391" y="455039"/>
            <a:ext cx="214288" cy="106468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1-1</a:t>
            </a:r>
            <a:endParaRPr sz="700" dirty="0">
              <a:solidFill>
                <a:schemeClr val="bg1"/>
              </a:solidFill>
            </a:endParaRPr>
          </a:p>
        </p:txBody>
      </p:sp>
      <p:sp>
        <p:nvSpPr>
          <p:cNvPr id="22" name="모서리가 둥근 직사각형 114">
            <a:extLst>
              <a:ext uri="{FF2B5EF4-FFF2-40B4-BE49-F238E27FC236}">
                <a16:creationId xmlns:a16="http://schemas.microsoft.com/office/drawing/2014/main" id="{4835D7B5-9E6B-896B-11A9-A2D6E783B02C}"/>
              </a:ext>
            </a:extLst>
          </p:cNvPr>
          <p:cNvSpPr/>
          <p:nvPr/>
        </p:nvSpPr>
        <p:spPr>
          <a:xfrm>
            <a:off x="7367753" y="3373893"/>
            <a:ext cx="1404892" cy="263124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dist="254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>
              <a:lnSpc>
                <a:spcPct val="150000"/>
              </a:lnSpc>
            </a:pPr>
            <a:endParaRPr kumimoji="1" lang="ko-KR" altLang="en-US" sz="600">
              <a:solidFill>
                <a:prstClr val="black"/>
              </a:solidFill>
            </a:endParaRPr>
          </a:p>
        </p:txBody>
      </p:sp>
      <p:sp>
        <p:nvSpPr>
          <p:cNvPr id="23" name="직사각형 84">
            <a:extLst>
              <a:ext uri="{FF2B5EF4-FFF2-40B4-BE49-F238E27FC236}">
                <a16:creationId xmlns:a16="http://schemas.microsoft.com/office/drawing/2014/main" id="{552567AB-1046-8613-60D2-90C92E7798F5}"/>
              </a:ext>
            </a:extLst>
          </p:cNvPr>
          <p:cNvSpPr/>
          <p:nvPr/>
        </p:nvSpPr>
        <p:spPr>
          <a:xfrm>
            <a:off x="7367753" y="3381262"/>
            <a:ext cx="1404891" cy="52099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E7B8D6-6E41-35F7-9706-C88529B26234}"/>
              </a:ext>
            </a:extLst>
          </p:cNvPr>
          <p:cNvSpPr txBox="1"/>
          <p:nvPr/>
        </p:nvSpPr>
        <p:spPr>
          <a:xfrm>
            <a:off x="7362794" y="4260634"/>
            <a:ext cx="1304412" cy="17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550">
                <a:solidFill>
                  <a:schemeClr val="tx1">
                    <a:lumMod val="50000"/>
                    <a:lumOff val="50000"/>
                  </a:schemeClr>
                </a:solidFill>
              </a:rPr>
              <a:t>서비스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C0AB61-848B-9267-CA2C-5B6AB757669E}"/>
              </a:ext>
            </a:extLst>
          </p:cNvPr>
          <p:cNvSpPr txBox="1"/>
          <p:nvPr/>
        </p:nvSpPr>
        <p:spPr>
          <a:xfrm>
            <a:off x="7450640" y="4445095"/>
            <a:ext cx="11393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1:1 </a:t>
            </a:r>
            <a:r>
              <a:rPr lang="ko-KR" altLang="en-US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문의</a:t>
            </a:r>
            <a:endParaRPr lang="ko-KR" altLang="en-US" sz="1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9B91F2-5038-A56D-79B1-8A361D5B2108}"/>
              </a:ext>
            </a:extLst>
          </p:cNvPr>
          <p:cNvSpPr txBox="1"/>
          <p:nvPr/>
        </p:nvSpPr>
        <p:spPr>
          <a:xfrm>
            <a:off x="7450640" y="4658226"/>
            <a:ext cx="11393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이용약관</a:t>
            </a:r>
            <a:endParaRPr lang="ko-KR" altLang="en-US" sz="16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5A5B88-4D40-18A3-20D5-75856B5C9C6E}"/>
              </a:ext>
            </a:extLst>
          </p:cNvPr>
          <p:cNvSpPr txBox="1"/>
          <p:nvPr/>
        </p:nvSpPr>
        <p:spPr>
          <a:xfrm>
            <a:off x="7450640" y="4878232"/>
            <a:ext cx="11393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개인정보 처리방침</a:t>
            </a:r>
            <a:endParaRPr lang="ko-KR" altLang="en-US" sz="1600"/>
          </a:p>
        </p:txBody>
      </p:sp>
      <p:sp>
        <p:nvSpPr>
          <p:cNvPr id="36" name="타원 74">
            <a:extLst>
              <a:ext uri="{FF2B5EF4-FFF2-40B4-BE49-F238E27FC236}">
                <a16:creationId xmlns:a16="http://schemas.microsoft.com/office/drawing/2014/main" id="{9C708D11-A975-00DF-8D77-7B09CB128BEA}"/>
              </a:ext>
            </a:extLst>
          </p:cNvPr>
          <p:cNvSpPr/>
          <p:nvPr/>
        </p:nvSpPr>
        <p:spPr>
          <a:xfrm>
            <a:off x="7391821" y="3435553"/>
            <a:ext cx="406022" cy="40602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823C77B-F27D-7AEF-D4E8-CC7FB680917B}"/>
              </a:ext>
            </a:extLst>
          </p:cNvPr>
          <p:cNvSpPr txBox="1"/>
          <p:nvPr/>
        </p:nvSpPr>
        <p:spPr>
          <a:xfrm>
            <a:off x="7362794" y="5202174"/>
            <a:ext cx="1304412" cy="17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550">
                <a:solidFill>
                  <a:schemeClr val="tx1">
                    <a:lumMod val="50000"/>
                    <a:lumOff val="50000"/>
                  </a:schemeClr>
                </a:solidFill>
              </a:rPr>
              <a:t>고객센터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84F15CE-AB11-2ABC-65CF-A0CF4F55AF58}"/>
              </a:ext>
            </a:extLst>
          </p:cNvPr>
          <p:cNvSpPr txBox="1"/>
          <p:nvPr/>
        </p:nvSpPr>
        <p:spPr>
          <a:xfrm>
            <a:off x="7450640" y="5371942"/>
            <a:ext cx="11393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공지사항</a:t>
            </a:r>
            <a:endParaRPr lang="ko-KR" altLang="en-US" sz="16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5D3217-881A-665B-8BC1-F5A355FB8B13}"/>
              </a:ext>
            </a:extLst>
          </p:cNvPr>
          <p:cNvSpPr txBox="1"/>
          <p:nvPr/>
        </p:nvSpPr>
        <p:spPr>
          <a:xfrm>
            <a:off x="7450640" y="5585073"/>
            <a:ext cx="11393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자주 묻는 질문</a:t>
            </a:r>
            <a:endParaRPr lang="ko-KR" altLang="en-US" sz="16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FA446E-F653-2A0A-50F4-A8734F0D1185}"/>
              </a:ext>
            </a:extLst>
          </p:cNvPr>
          <p:cNvSpPr txBox="1"/>
          <p:nvPr/>
        </p:nvSpPr>
        <p:spPr>
          <a:xfrm>
            <a:off x="7450640" y="5805079"/>
            <a:ext cx="11393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이용 안내</a:t>
            </a:r>
            <a:endParaRPr lang="ko-KR" altLang="en-US" sz="1600"/>
          </a:p>
        </p:txBody>
      </p:sp>
      <p:cxnSp>
        <p:nvCxnSpPr>
          <p:cNvPr id="41" name="Straight Connector 20">
            <a:extLst>
              <a:ext uri="{FF2B5EF4-FFF2-40B4-BE49-F238E27FC236}">
                <a16:creationId xmlns:a16="http://schemas.microsoft.com/office/drawing/2014/main" id="{E868CF62-DBFF-0C1B-2F7C-4B2F52649394}"/>
              </a:ext>
            </a:extLst>
          </p:cNvPr>
          <p:cNvCxnSpPr>
            <a:cxnSpLocks/>
          </p:cNvCxnSpPr>
          <p:nvPr/>
        </p:nvCxnSpPr>
        <p:spPr>
          <a:xfrm flipH="1">
            <a:off x="7450640" y="4213776"/>
            <a:ext cx="1271623" cy="0"/>
          </a:xfrm>
          <a:prstGeom prst="line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Straight Connector 23">
            <a:extLst>
              <a:ext uri="{FF2B5EF4-FFF2-40B4-BE49-F238E27FC236}">
                <a16:creationId xmlns:a16="http://schemas.microsoft.com/office/drawing/2014/main" id="{73017115-4C8A-DE09-E3C5-50D09CE28163}"/>
              </a:ext>
            </a:extLst>
          </p:cNvPr>
          <p:cNvCxnSpPr>
            <a:cxnSpLocks/>
          </p:cNvCxnSpPr>
          <p:nvPr/>
        </p:nvCxnSpPr>
        <p:spPr>
          <a:xfrm flipH="1">
            <a:off x="7450640" y="5149596"/>
            <a:ext cx="1271623" cy="0"/>
          </a:xfrm>
          <a:prstGeom prst="line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텍스트 상자 19">
            <a:extLst>
              <a:ext uri="{FF2B5EF4-FFF2-40B4-BE49-F238E27FC236}">
                <a16:creationId xmlns:a16="http://schemas.microsoft.com/office/drawing/2014/main" id="{EA9F44EF-10A8-58C7-65C2-EEA78F1D48DA}"/>
              </a:ext>
            </a:extLst>
          </p:cNvPr>
          <p:cNvSpPr txBox="1"/>
          <p:nvPr/>
        </p:nvSpPr>
        <p:spPr>
          <a:xfrm>
            <a:off x="7880512" y="3428909"/>
            <a:ext cx="965962" cy="446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ko-KR" altLang="en-US" sz="900" b="1"/>
              <a:t>홍성일 </a:t>
            </a:r>
            <a:r>
              <a:rPr kumimoji="1" lang="ko-KR" altLang="en-US" sz="600" b="1"/>
              <a:t>학생</a:t>
            </a:r>
            <a:endParaRPr kumimoji="1" lang="en-US" altLang="ko-KR" sz="900" b="1"/>
          </a:p>
          <a:p>
            <a:pPr>
              <a:lnSpc>
                <a:spcPct val="150000"/>
              </a:lnSpc>
            </a:pPr>
            <a:r>
              <a:rPr kumimoji="1" lang="ko-KR" altLang="en-US" sz="800"/>
              <a:t>한국고등학교 </a:t>
            </a:r>
            <a:endParaRPr kumimoji="1" lang="en-US" altLang="ko-KR" sz="800"/>
          </a:p>
          <a:p>
            <a:r>
              <a:rPr kumimoji="1" lang="en-US" altLang="ko-KR" sz="800"/>
              <a:t>1</a:t>
            </a:r>
            <a:r>
              <a:rPr kumimoji="1" lang="ko-KR" altLang="en-US" sz="800"/>
              <a:t>학년 </a:t>
            </a:r>
            <a:r>
              <a:rPr kumimoji="1" lang="en-US" altLang="ko-KR" sz="800"/>
              <a:t>1</a:t>
            </a:r>
            <a:r>
              <a:rPr kumimoji="1" lang="ko-KR" altLang="en-US" sz="800"/>
              <a:t>반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FC1F328-AA49-BECA-57E9-4C3462426B5E}"/>
              </a:ext>
            </a:extLst>
          </p:cNvPr>
          <p:cNvSpPr txBox="1"/>
          <p:nvPr/>
        </p:nvSpPr>
        <p:spPr>
          <a:xfrm>
            <a:off x="7450640" y="3960895"/>
            <a:ext cx="11393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나의 이력</a:t>
            </a:r>
            <a:endParaRPr lang="ko-KR" altLang="en-US" sz="1600" dirty="0"/>
          </a:p>
        </p:txBody>
      </p:sp>
      <p:sp>
        <p:nvSpPr>
          <p:cNvPr id="43" name="Circle">
            <a:extLst>
              <a:ext uri="{FF2B5EF4-FFF2-40B4-BE49-F238E27FC236}">
                <a16:creationId xmlns:a16="http://schemas.microsoft.com/office/drawing/2014/main" id="{99144B01-6990-0EFD-6644-013F046EBE79}"/>
              </a:ext>
            </a:extLst>
          </p:cNvPr>
          <p:cNvSpPr/>
          <p:nvPr/>
        </p:nvSpPr>
        <p:spPr>
          <a:xfrm>
            <a:off x="7293924" y="3334504"/>
            <a:ext cx="125999" cy="125999"/>
          </a:xfrm>
          <a:prstGeom prst="ellipse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2</a:t>
            </a:r>
            <a:endParaRPr sz="700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4EE10F3-9325-D1A0-0E53-5886D06449D6}"/>
              </a:ext>
            </a:extLst>
          </p:cNvPr>
          <p:cNvSpPr txBox="1"/>
          <p:nvPr/>
        </p:nvSpPr>
        <p:spPr>
          <a:xfrm>
            <a:off x="6528854" y="800901"/>
            <a:ext cx="140489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700" u="sng" dirty="0">
                <a:solidFill>
                  <a:prstClr val="black">
                    <a:lumMod val="85000"/>
                    <a:lumOff val="15000"/>
                  </a:prstClr>
                </a:solidFill>
              </a:rPr>
              <a:t>학교 관리자 홈페이지 이동</a:t>
            </a:r>
            <a:endParaRPr lang="ko-KR" altLang="en-US" sz="1600" u="sng" dirty="0"/>
          </a:p>
        </p:txBody>
      </p:sp>
      <p:sp>
        <p:nvSpPr>
          <p:cNvPr id="2" name="Rounded Rectangle">
            <a:extLst>
              <a:ext uri="{FF2B5EF4-FFF2-40B4-BE49-F238E27FC236}">
                <a16:creationId xmlns:a16="http://schemas.microsoft.com/office/drawing/2014/main" id="{5ED72659-8F04-4B04-EB05-5E4A5001CD19}"/>
              </a:ext>
            </a:extLst>
          </p:cNvPr>
          <p:cNvSpPr/>
          <p:nvPr/>
        </p:nvSpPr>
        <p:spPr>
          <a:xfrm>
            <a:off x="6414141" y="754212"/>
            <a:ext cx="214288" cy="106468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1-2</a:t>
            </a:r>
            <a:endParaRPr sz="700" dirty="0">
              <a:solidFill>
                <a:schemeClr val="bg1"/>
              </a:solidFill>
            </a:endParaRPr>
          </a:p>
        </p:txBody>
      </p:sp>
      <p:graphicFrame>
        <p:nvGraphicFramePr>
          <p:cNvPr id="34" name="Google Shape;548;p12">
            <a:extLst>
              <a:ext uri="{FF2B5EF4-FFF2-40B4-BE49-F238E27FC236}">
                <a16:creationId xmlns:a16="http://schemas.microsoft.com/office/drawing/2014/main" id="{83922A24-5A07-1F7B-EDFB-5E1DCA138E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9209273"/>
              </p:ext>
            </p:extLst>
          </p:nvPr>
        </p:nvGraphicFramePr>
        <p:xfrm>
          <a:off x="12192000" y="-6932"/>
          <a:ext cx="1887100" cy="17232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2.0.13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고객센터 → 공지사항 표기 오류 수정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954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2.1.7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&lt;1-2&gt;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학교관리자 홈페이지 이동 전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로그인 인증번호 입력 팝업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]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692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2.1.8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인증번호 받기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”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버튼 선택 시  인증번호 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재전송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”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버튼으로 전환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0621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2.1.9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&lt;1-2&gt;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학교관리자 홈페이지 이동 시나리오 보강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611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2.2.3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&lt;3&gt;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중복 로그인 화면 팝업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2501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2.2.4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중복 로그인 시 기존 접속 중인 페이지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안내 팝업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754510"/>
                  </a:ext>
                </a:extLst>
              </a:tr>
            </a:tbl>
          </a:graphicData>
        </a:graphic>
      </p:graphicFrame>
      <p:grpSp>
        <p:nvGrpSpPr>
          <p:cNvPr id="54" name="그룹 53">
            <a:extLst>
              <a:ext uri="{FF2B5EF4-FFF2-40B4-BE49-F238E27FC236}">
                <a16:creationId xmlns:a16="http://schemas.microsoft.com/office/drawing/2014/main" id="{12DE7825-79A6-AA53-A424-5FB15BB20402}"/>
              </a:ext>
            </a:extLst>
          </p:cNvPr>
          <p:cNvGrpSpPr/>
          <p:nvPr/>
        </p:nvGrpSpPr>
        <p:grpSpPr>
          <a:xfrm>
            <a:off x="473326" y="1165695"/>
            <a:ext cx="2677553" cy="1599590"/>
            <a:chOff x="3370081" y="3253983"/>
            <a:chExt cx="2677553" cy="1599590"/>
          </a:xfrm>
        </p:grpSpPr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A69941B2-E5A6-DFDD-8B15-6526B7BA8E16}"/>
                </a:ext>
              </a:extLst>
            </p:cNvPr>
            <p:cNvSpPr/>
            <p:nvPr/>
          </p:nvSpPr>
          <p:spPr>
            <a:xfrm>
              <a:off x="3370081" y="3253983"/>
              <a:ext cx="2677553" cy="159959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>
                <a:lnSpc>
                  <a:spcPct val="150000"/>
                </a:lnSpc>
              </a:pPr>
              <a:endParaRPr kumimoji="1" lang="ko-KR" altLang="en-US" sz="600" dirty="0">
                <a:solidFill>
                  <a:prstClr val="black"/>
                </a:solidFill>
              </a:endParaRPr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F26D4EEF-2A67-9785-3845-18E452808A7C}"/>
                </a:ext>
              </a:extLst>
            </p:cNvPr>
            <p:cNvGrpSpPr/>
            <p:nvPr/>
          </p:nvGrpSpPr>
          <p:grpSpPr>
            <a:xfrm>
              <a:off x="3505896" y="3696886"/>
              <a:ext cx="2385878" cy="1024610"/>
              <a:chOff x="1629863" y="5134705"/>
              <a:chExt cx="2385878" cy="1024610"/>
            </a:xfrm>
          </p:grpSpPr>
          <p:sp>
            <p:nvSpPr>
              <p:cNvPr id="3" name="직사각형 137">
                <a:extLst>
                  <a:ext uri="{FF2B5EF4-FFF2-40B4-BE49-F238E27FC236}">
                    <a16:creationId xmlns:a16="http://schemas.microsoft.com/office/drawing/2014/main" id="{D6C94CCC-B929-D882-430E-256DA3239209}"/>
                  </a:ext>
                </a:extLst>
              </p:cNvPr>
              <p:cNvSpPr/>
              <p:nvPr/>
            </p:nvSpPr>
            <p:spPr>
              <a:xfrm>
                <a:off x="2764836" y="5343094"/>
                <a:ext cx="1250905" cy="237517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lIns="108000" rIns="36000" rtlCol="0" anchor="ctr"/>
              <a:lstStyle/>
              <a:p>
                <a:pPr latinLnBrk="0">
                  <a:defRPr/>
                </a:pPr>
                <a:r>
                  <a:rPr lang="ko-KR" altLang="en-US" sz="600" kern="0">
                    <a:solidFill>
                      <a:schemeClr val="bg1">
                        <a:lumMod val="75000"/>
                      </a:schemeClr>
                    </a:solidFill>
                  </a:rPr>
                  <a:t>인증번호 입력</a:t>
                </a:r>
                <a:endParaRPr lang="en-US" altLang="ko-KR" sz="600" ker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" name="Google Shape;877;p22">
                <a:extLst>
                  <a:ext uri="{FF2B5EF4-FFF2-40B4-BE49-F238E27FC236}">
                    <a16:creationId xmlns:a16="http://schemas.microsoft.com/office/drawing/2014/main" id="{009CB907-784D-3F10-C50E-40275FBFFC97}"/>
                  </a:ext>
                </a:extLst>
              </p:cNvPr>
              <p:cNvSpPr/>
              <p:nvPr/>
            </p:nvSpPr>
            <p:spPr>
              <a:xfrm>
                <a:off x="1629863" y="5342082"/>
                <a:ext cx="1070477" cy="232873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>
                  <a:buClr>
                    <a:srgbClr val="FFFFFF"/>
                  </a:buClr>
                  <a:buSzPts val="700"/>
                  <a:buFont typeface="Malgun Gothic"/>
                  <a:buNone/>
                </a:pPr>
                <a:r>
                  <a:rPr lang="ko-KR" altLang="en-US" sz="700" b="1" dirty="0">
                    <a:solidFill>
                      <a:schemeClr val="bg1">
                        <a:lumMod val="95000"/>
                      </a:schemeClr>
                    </a:solidFill>
                    <a:cs typeface="Malgun Gothic"/>
                    <a:sym typeface="Malgun Gothic"/>
                  </a:rPr>
                  <a:t>인증번호 받기</a:t>
                </a:r>
                <a:endParaRPr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89FA9E5-E86B-BA54-7C8B-02C36A427720}"/>
                  </a:ext>
                </a:extLst>
              </p:cNvPr>
              <p:cNvSpPr txBox="1"/>
              <p:nvPr/>
            </p:nvSpPr>
            <p:spPr>
              <a:xfrm>
                <a:off x="1803020" y="5134705"/>
                <a:ext cx="2072255" cy="923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ko-KR" altLang="en-US" sz="600" dirty="0"/>
                  <a:t>* 회원정보에 입력된 휴대폰 번호로 인증번호가 발송됩니다</a:t>
                </a:r>
                <a:r>
                  <a:rPr lang="en-US" altLang="ko-KR" sz="600" dirty="0"/>
                  <a:t>.</a:t>
                </a:r>
                <a:endParaRPr lang="x-none" altLang="en-US" sz="6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9DCD398-7B16-5997-A760-70B463A5CCFB}"/>
                  </a:ext>
                </a:extLst>
              </p:cNvPr>
              <p:cNvSpPr txBox="1"/>
              <p:nvPr/>
            </p:nvSpPr>
            <p:spPr>
              <a:xfrm>
                <a:off x="2764836" y="5634964"/>
                <a:ext cx="434414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ko-KR" altLang="en-US" sz="500" dirty="0"/>
                  <a:t>입력시간 </a:t>
                </a:r>
                <a:r>
                  <a:rPr lang="en-US" altLang="ko-KR" sz="500" dirty="0"/>
                  <a:t>03</a:t>
                </a:r>
                <a:r>
                  <a:rPr lang="en-US" altLang="ko-KR" sz="500" dirty="0">
                    <a:sym typeface="Wingdings" pitchFamily="2" charset="2"/>
                  </a:rPr>
                  <a:t>:00</a:t>
                </a:r>
                <a:endParaRPr lang="x-none" altLang="en-US" sz="500" dirty="0"/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9FAD40EB-061C-0CBE-CE5F-0F710EC26C94}"/>
                  </a:ext>
                </a:extLst>
              </p:cNvPr>
              <p:cNvSpPr/>
              <p:nvPr/>
            </p:nvSpPr>
            <p:spPr>
              <a:xfrm>
                <a:off x="1631315" y="5851906"/>
                <a:ext cx="2384426" cy="30740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ko-KR" altLang="en-US" sz="800" b="1" dirty="0">
                    <a:solidFill>
                      <a:schemeClr val="bg1"/>
                    </a:solidFill>
                    <a:latin typeface="+mn-ea"/>
                  </a:rPr>
                  <a:t>인증하기</a:t>
                </a:r>
              </a:p>
            </p:txBody>
          </p:sp>
        </p:grpSp>
        <p:sp>
          <p:nvSpPr>
            <p:cNvPr id="50" name="제목 10">
              <a:extLst>
                <a:ext uri="{FF2B5EF4-FFF2-40B4-BE49-F238E27FC236}">
                  <a16:creationId xmlns:a16="http://schemas.microsoft.com/office/drawing/2014/main" id="{DE0C665B-B521-F09D-8676-2F4A9966D470}"/>
                </a:ext>
              </a:extLst>
            </p:cNvPr>
            <p:cNvSpPr txBox="1">
              <a:spLocks/>
            </p:cNvSpPr>
            <p:nvPr/>
          </p:nvSpPr>
          <p:spPr>
            <a:xfrm>
              <a:off x="3505896" y="3353790"/>
              <a:ext cx="872034" cy="10772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r>
                <a:rPr lang="ko-KR" altLang="en-US" sz="700" kern="0" spc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</a:rPr>
                <a:t>로그인 인증번호 입력</a:t>
              </a:r>
              <a:endParaRPr lang="en-US" altLang="ko-KR" sz="700" kern="0" spc="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endParaRPr>
            </a:p>
          </p:txBody>
        </p:sp>
        <p:cxnSp>
          <p:nvCxnSpPr>
            <p:cNvPr id="51" name="직선 연결선[R] 299">
              <a:extLst>
                <a:ext uri="{FF2B5EF4-FFF2-40B4-BE49-F238E27FC236}">
                  <a16:creationId xmlns:a16="http://schemas.microsoft.com/office/drawing/2014/main" id="{27F486E1-EF18-DA80-6264-F23C4764EBE4}"/>
                </a:ext>
              </a:extLst>
            </p:cNvPr>
            <p:cNvCxnSpPr>
              <a:cxnSpLocks/>
            </p:cNvCxnSpPr>
            <p:nvPr/>
          </p:nvCxnSpPr>
          <p:spPr>
            <a:xfrm>
              <a:off x="3370081" y="3553227"/>
              <a:ext cx="267755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그래픽 51" descr="닫기">
              <a:extLst>
                <a:ext uri="{FF2B5EF4-FFF2-40B4-BE49-F238E27FC236}">
                  <a16:creationId xmlns:a16="http://schemas.microsoft.com/office/drawing/2014/main" id="{C46B9038-277C-1511-DAF1-3062E1DF1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823636" y="3365774"/>
              <a:ext cx="102417" cy="102417"/>
            </a:xfrm>
            <a:prstGeom prst="rect">
              <a:avLst/>
            </a:prstGeom>
          </p:spPr>
        </p:pic>
      </p:grpSp>
      <p:cxnSp>
        <p:nvCxnSpPr>
          <p:cNvPr id="56" name="연결선: 꺾임 55">
            <a:extLst>
              <a:ext uri="{FF2B5EF4-FFF2-40B4-BE49-F238E27FC236}">
                <a16:creationId xmlns:a16="http://schemas.microsoft.com/office/drawing/2014/main" id="{02570152-B00D-E1DA-D657-474A7FA42F2D}"/>
              </a:ext>
            </a:extLst>
          </p:cNvPr>
          <p:cNvCxnSpPr>
            <a:cxnSpLocks/>
            <a:stCxn id="48" idx="1"/>
            <a:endCxn id="49" idx="3"/>
          </p:cNvCxnSpPr>
          <p:nvPr/>
        </p:nvCxnSpPr>
        <p:spPr>
          <a:xfrm rot="10800000" flipV="1">
            <a:off x="3150880" y="900928"/>
            <a:ext cx="3377975" cy="106456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제목 10">
            <a:extLst>
              <a:ext uri="{FF2B5EF4-FFF2-40B4-BE49-F238E27FC236}">
                <a16:creationId xmlns:a16="http://schemas.microsoft.com/office/drawing/2014/main" id="{EB19A88C-B30F-D370-9E35-53FD35CCD562}"/>
              </a:ext>
            </a:extLst>
          </p:cNvPr>
          <p:cNvSpPr txBox="1">
            <a:spLocks/>
          </p:cNvSpPr>
          <p:nvPr/>
        </p:nvSpPr>
        <p:spPr>
          <a:xfrm>
            <a:off x="473326" y="996422"/>
            <a:ext cx="1211870" cy="10772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700" kern="0" spc="0" dirty="0">
                <a:solidFill>
                  <a:schemeClr val="accent5"/>
                </a:solidFill>
                <a:latin typeface="+mn-ea"/>
                <a:ea typeface="+mn-ea"/>
              </a:rPr>
              <a:t>&lt;</a:t>
            </a:r>
            <a:r>
              <a:rPr lang="ko-KR" altLang="en-US" sz="700" kern="0" spc="0" dirty="0">
                <a:solidFill>
                  <a:schemeClr val="accent5"/>
                </a:solidFill>
                <a:latin typeface="+mn-ea"/>
                <a:ea typeface="+mn-ea"/>
              </a:rPr>
              <a:t>로그인 인증번호 입력 팝업</a:t>
            </a:r>
            <a:r>
              <a:rPr lang="en-US" altLang="ko-KR" sz="700" kern="0" spc="0" dirty="0">
                <a:solidFill>
                  <a:schemeClr val="accent5"/>
                </a:solidFill>
                <a:latin typeface="+mn-ea"/>
                <a:ea typeface="+mn-ea"/>
              </a:rPr>
              <a:t>&gt;</a:t>
            </a: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441464DD-4B05-D360-7C98-791F2A68C984}"/>
              </a:ext>
            </a:extLst>
          </p:cNvPr>
          <p:cNvSpPr/>
          <p:nvPr/>
        </p:nvSpPr>
        <p:spPr>
          <a:xfrm>
            <a:off x="10802327" y="2051449"/>
            <a:ext cx="579563" cy="769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500" b="1" dirty="0"/>
              <a:t>v</a:t>
            </a:r>
            <a:r>
              <a:rPr lang="en-US" altLang="ko-KR" sz="500" b="1"/>
              <a:t>.2.1.9 </a:t>
            </a:r>
            <a:r>
              <a:rPr lang="en-US" altLang="ko-KR" sz="500" b="1" dirty="0"/>
              <a:t>UPDATE</a:t>
            </a:r>
            <a:endParaRPr lang="ko-KR" altLang="en-US" sz="500" b="1" dirty="0"/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BC0BABE1-D0B4-12E5-F60D-BAA1BF8116BB}"/>
              </a:ext>
            </a:extLst>
          </p:cNvPr>
          <p:cNvGrpSpPr/>
          <p:nvPr/>
        </p:nvGrpSpPr>
        <p:grpSpPr>
          <a:xfrm>
            <a:off x="3614772" y="4685531"/>
            <a:ext cx="2677553" cy="1599590"/>
            <a:chOff x="3370081" y="3253983"/>
            <a:chExt cx="2677553" cy="1599590"/>
          </a:xfrm>
        </p:grpSpPr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4FFD17B9-62E1-7011-9176-197671526550}"/>
                </a:ext>
              </a:extLst>
            </p:cNvPr>
            <p:cNvSpPr/>
            <p:nvPr/>
          </p:nvSpPr>
          <p:spPr>
            <a:xfrm>
              <a:off x="3370081" y="3253983"/>
              <a:ext cx="2677553" cy="159959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>
                <a:lnSpc>
                  <a:spcPct val="150000"/>
                </a:lnSpc>
              </a:pPr>
              <a:endParaRPr kumimoji="1" lang="ko-KR" altLang="en-US" sz="600" dirty="0">
                <a:solidFill>
                  <a:prstClr val="black"/>
                </a:solidFill>
              </a:endParaRPr>
            </a:p>
          </p:txBody>
        </p:sp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05DD0C68-F397-80C5-BF5A-C98A966127C1}"/>
                </a:ext>
              </a:extLst>
            </p:cNvPr>
            <p:cNvGrpSpPr/>
            <p:nvPr/>
          </p:nvGrpSpPr>
          <p:grpSpPr>
            <a:xfrm>
              <a:off x="3505896" y="3696886"/>
              <a:ext cx="2385878" cy="1024610"/>
              <a:chOff x="1629863" y="5134705"/>
              <a:chExt cx="2385878" cy="1024610"/>
            </a:xfrm>
          </p:grpSpPr>
          <p:sp>
            <p:nvSpPr>
              <p:cNvPr id="63" name="직사각형 137">
                <a:extLst>
                  <a:ext uri="{FF2B5EF4-FFF2-40B4-BE49-F238E27FC236}">
                    <a16:creationId xmlns:a16="http://schemas.microsoft.com/office/drawing/2014/main" id="{1342D3C6-E0DC-63F5-6501-C6912F87D531}"/>
                  </a:ext>
                </a:extLst>
              </p:cNvPr>
              <p:cNvSpPr/>
              <p:nvPr/>
            </p:nvSpPr>
            <p:spPr>
              <a:xfrm>
                <a:off x="2764836" y="5343094"/>
                <a:ext cx="1250905" cy="237517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lIns="108000" rIns="36000" rtlCol="0" anchor="ctr"/>
              <a:lstStyle/>
              <a:p>
                <a:pPr latinLnBrk="0">
                  <a:defRPr/>
                </a:pPr>
                <a:r>
                  <a:rPr lang="ko-KR" altLang="en-US" sz="600" kern="0">
                    <a:solidFill>
                      <a:schemeClr val="bg1">
                        <a:lumMod val="75000"/>
                      </a:schemeClr>
                    </a:solidFill>
                  </a:rPr>
                  <a:t>인증번호 입력</a:t>
                </a:r>
                <a:endParaRPr lang="en-US" altLang="ko-KR" sz="600" ker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4" name="Google Shape;877;p22">
                <a:extLst>
                  <a:ext uri="{FF2B5EF4-FFF2-40B4-BE49-F238E27FC236}">
                    <a16:creationId xmlns:a16="http://schemas.microsoft.com/office/drawing/2014/main" id="{64FD9FF6-FF1D-2432-25C7-8D2AFB118C14}"/>
                  </a:ext>
                </a:extLst>
              </p:cNvPr>
              <p:cNvSpPr/>
              <p:nvPr/>
            </p:nvSpPr>
            <p:spPr>
              <a:xfrm>
                <a:off x="1629863" y="5342082"/>
                <a:ext cx="1070477" cy="232873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>
                  <a:buClr>
                    <a:srgbClr val="FFFFFF"/>
                  </a:buClr>
                  <a:buSzPts val="700"/>
                  <a:buFont typeface="Malgun Gothic"/>
                  <a:buNone/>
                </a:pPr>
                <a:r>
                  <a:rPr lang="ko-KR" altLang="en-US" sz="700" b="1">
                    <a:solidFill>
                      <a:schemeClr val="bg1">
                        <a:lumMod val="95000"/>
                      </a:schemeClr>
                    </a:solidFill>
                    <a:cs typeface="Malgun Gothic"/>
                    <a:sym typeface="Malgun Gothic"/>
                  </a:rPr>
                  <a:t>재전송</a:t>
                </a:r>
                <a:endParaRPr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4EBE21B-F169-0B0C-81CF-34A1DB16937E}"/>
                  </a:ext>
                </a:extLst>
              </p:cNvPr>
              <p:cNvSpPr txBox="1"/>
              <p:nvPr/>
            </p:nvSpPr>
            <p:spPr>
              <a:xfrm>
                <a:off x="1803020" y="5134705"/>
                <a:ext cx="2072255" cy="923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ko-KR" altLang="en-US" sz="600" dirty="0"/>
                  <a:t>* 회원정보에 입력된 휴대폰 번호로 인증번호가 발송됩니다</a:t>
                </a:r>
                <a:r>
                  <a:rPr lang="en-US" altLang="ko-KR" sz="600" dirty="0"/>
                  <a:t>.</a:t>
                </a:r>
                <a:endParaRPr lang="x-none" altLang="en-US" sz="600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51959C2-37D6-42E2-D9F2-C886E11B0EFD}"/>
                  </a:ext>
                </a:extLst>
              </p:cNvPr>
              <p:cNvSpPr txBox="1"/>
              <p:nvPr/>
            </p:nvSpPr>
            <p:spPr>
              <a:xfrm>
                <a:off x="2764836" y="5634964"/>
                <a:ext cx="434414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ko-KR" altLang="en-US" sz="500" dirty="0"/>
                  <a:t>입력시간 </a:t>
                </a:r>
                <a:r>
                  <a:rPr lang="en-US" altLang="ko-KR" sz="500" dirty="0"/>
                  <a:t>03</a:t>
                </a:r>
                <a:r>
                  <a:rPr lang="en-US" altLang="ko-KR" sz="500" dirty="0">
                    <a:sym typeface="Wingdings" pitchFamily="2" charset="2"/>
                  </a:rPr>
                  <a:t>:00</a:t>
                </a:r>
                <a:endParaRPr lang="x-none" altLang="en-US" sz="500" dirty="0"/>
              </a:p>
            </p:txBody>
          </p:sp>
          <p:sp>
            <p:nvSpPr>
              <p:cNvPr id="70" name="직사각형 69">
                <a:extLst>
                  <a:ext uri="{FF2B5EF4-FFF2-40B4-BE49-F238E27FC236}">
                    <a16:creationId xmlns:a16="http://schemas.microsoft.com/office/drawing/2014/main" id="{6B6E3F8A-6849-F642-9718-6B9BB99F2EC1}"/>
                  </a:ext>
                </a:extLst>
              </p:cNvPr>
              <p:cNvSpPr/>
              <p:nvPr/>
            </p:nvSpPr>
            <p:spPr>
              <a:xfrm>
                <a:off x="1631315" y="5851906"/>
                <a:ext cx="2384426" cy="30740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ko-KR" altLang="en-US" sz="800" b="1" dirty="0">
                    <a:solidFill>
                      <a:schemeClr val="bg1"/>
                    </a:solidFill>
                    <a:latin typeface="+mn-ea"/>
                  </a:rPr>
                  <a:t>인증하기</a:t>
                </a:r>
              </a:p>
            </p:txBody>
          </p:sp>
        </p:grpSp>
        <p:sp>
          <p:nvSpPr>
            <p:cNvPr id="60" name="제목 10">
              <a:extLst>
                <a:ext uri="{FF2B5EF4-FFF2-40B4-BE49-F238E27FC236}">
                  <a16:creationId xmlns:a16="http://schemas.microsoft.com/office/drawing/2014/main" id="{6AE16414-5074-0464-2C84-4B333659F30D}"/>
                </a:ext>
              </a:extLst>
            </p:cNvPr>
            <p:cNvSpPr txBox="1">
              <a:spLocks/>
            </p:cNvSpPr>
            <p:nvPr/>
          </p:nvSpPr>
          <p:spPr>
            <a:xfrm>
              <a:off x="3505896" y="3353790"/>
              <a:ext cx="872034" cy="10772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r>
                <a:rPr lang="ko-KR" altLang="en-US" sz="700" kern="0" spc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</a:rPr>
                <a:t>로그인 인증번호 입력</a:t>
              </a:r>
              <a:endParaRPr lang="en-US" altLang="ko-KR" sz="700" kern="0" spc="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endParaRPr>
            </a:p>
          </p:txBody>
        </p:sp>
        <p:cxnSp>
          <p:nvCxnSpPr>
            <p:cNvPr id="61" name="직선 연결선[R] 299">
              <a:extLst>
                <a:ext uri="{FF2B5EF4-FFF2-40B4-BE49-F238E27FC236}">
                  <a16:creationId xmlns:a16="http://schemas.microsoft.com/office/drawing/2014/main" id="{D8FD8DD3-D7E4-7C0D-7F19-7D884ECC41AC}"/>
                </a:ext>
              </a:extLst>
            </p:cNvPr>
            <p:cNvCxnSpPr>
              <a:cxnSpLocks/>
            </p:cNvCxnSpPr>
            <p:nvPr/>
          </p:nvCxnSpPr>
          <p:spPr>
            <a:xfrm>
              <a:off x="3370081" y="3553227"/>
              <a:ext cx="267755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그래픽 61" descr="닫기">
              <a:extLst>
                <a:ext uri="{FF2B5EF4-FFF2-40B4-BE49-F238E27FC236}">
                  <a16:creationId xmlns:a16="http://schemas.microsoft.com/office/drawing/2014/main" id="{D78891C9-4174-E3D6-2DE6-B2EB990D4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823636" y="3365774"/>
              <a:ext cx="102417" cy="102417"/>
            </a:xfrm>
            <a:prstGeom prst="rect">
              <a:avLst/>
            </a:prstGeom>
          </p:spPr>
        </p:pic>
      </p:grpSp>
      <p:sp>
        <p:nvSpPr>
          <p:cNvPr id="72" name="제목 10">
            <a:extLst>
              <a:ext uri="{FF2B5EF4-FFF2-40B4-BE49-F238E27FC236}">
                <a16:creationId xmlns:a16="http://schemas.microsoft.com/office/drawing/2014/main" id="{B0AF121E-7E22-CD20-3EB1-F752C669E12F}"/>
              </a:ext>
            </a:extLst>
          </p:cNvPr>
          <p:cNvSpPr txBox="1">
            <a:spLocks/>
          </p:cNvSpPr>
          <p:nvPr/>
        </p:nvSpPr>
        <p:spPr>
          <a:xfrm>
            <a:off x="3614772" y="4513008"/>
            <a:ext cx="1000274" cy="10772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700" kern="0" spc="0">
                <a:solidFill>
                  <a:schemeClr val="accent5"/>
                </a:solidFill>
                <a:latin typeface="+mn-ea"/>
                <a:ea typeface="+mn-ea"/>
              </a:rPr>
              <a:t>&lt;</a:t>
            </a:r>
            <a:r>
              <a:rPr lang="ko-KR" altLang="en-US" sz="700" kern="0" spc="0">
                <a:solidFill>
                  <a:schemeClr val="accent5"/>
                </a:solidFill>
                <a:latin typeface="+mn-ea"/>
                <a:ea typeface="+mn-ea"/>
              </a:rPr>
              <a:t>인증번호 재전송 </a:t>
            </a:r>
            <a:r>
              <a:rPr lang="ko-KR" altLang="en-US" sz="700" kern="0" spc="0" dirty="0">
                <a:solidFill>
                  <a:schemeClr val="accent5"/>
                </a:solidFill>
                <a:latin typeface="+mn-ea"/>
                <a:ea typeface="+mn-ea"/>
              </a:rPr>
              <a:t>팝업</a:t>
            </a:r>
            <a:r>
              <a:rPr lang="en-US" altLang="ko-KR" sz="700" kern="0" spc="0" dirty="0">
                <a:solidFill>
                  <a:schemeClr val="accent5"/>
                </a:solidFill>
                <a:latin typeface="+mn-ea"/>
                <a:ea typeface="+mn-ea"/>
              </a:rPr>
              <a:t>&gt;</a:t>
            </a: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9FDE6F55-4692-E60E-1D6F-C8C484F0E337}"/>
              </a:ext>
            </a:extLst>
          </p:cNvPr>
          <p:cNvSpPr/>
          <p:nvPr/>
        </p:nvSpPr>
        <p:spPr>
          <a:xfrm>
            <a:off x="1315390" y="4531298"/>
            <a:ext cx="579563" cy="769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500" b="1" dirty="0"/>
              <a:t>v</a:t>
            </a:r>
            <a:r>
              <a:rPr lang="en-US" altLang="ko-KR" sz="500" b="1"/>
              <a:t>.2.1.9 </a:t>
            </a:r>
            <a:r>
              <a:rPr lang="ko-KR" altLang="en-US" sz="500" b="1"/>
              <a:t> </a:t>
            </a:r>
            <a:r>
              <a:rPr lang="ko-KR" altLang="en-US" sz="500" b="1" dirty="0"/>
              <a:t>추가</a:t>
            </a:r>
          </a:p>
        </p:txBody>
      </p: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B5E3B443-ECB5-8EF5-F508-D6686B1AB2C3}"/>
              </a:ext>
            </a:extLst>
          </p:cNvPr>
          <p:cNvGrpSpPr/>
          <p:nvPr/>
        </p:nvGrpSpPr>
        <p:grpSpPr>
          <a:xfrm>
            <a:off x="497669" y="4637884"/>
            <a:ext cx="2677553" cy="1599590"/>
            <a:chOff x="12192000" y="11673887"/>
            <a:chExt cx="2677553" cy="1599590"/>
          </a:xfrm>
        </p:grpSpPr>
        <p:grpSp>
          <p:nvGrpSpPr>
            <p:cNvPr id="73" name="그룹 72">
              <a:extLst>
                <a:ext uri="{FF2B5EF4-FFF2-40B4-BE49-F238E27FC236}">
                  <a16:creationId xmlns:a16="http://schemas.microsoft.com/office/drawing/2014/main" id="{7DEB229D-2CD6-7B84-0A0B-70F454BE5A10}"/>
                </a:ext>
              </a:extLst>
            </p:cNvPr>
            <p:cNvGrpSpPr/>
            <p:nvPr/>
          </p:nvGrpSpPr>
          <p:grpSpPr>
            <a:xfrm>
              <a:off x="12192000" y="11673887"/>
              <a:ext cx="2677553" cy="1599590"/>
              <a:chOff x="3370081" y="3253983"/>
              <a:chExt cx="2677553" cy="1599590"/>
            </a:xfrm>
          </p:grpSpPr>
          <p:sp>
            <p:nvSpPr>
              <p:cNvPr id="75" name="직사각형 74">
                <a:extLst>
                  <a:ext uri="{FF2B5EF4-FFF2-40B4-BE49-F238E27FC236}">
                    <a16:creationId xmlns:a16="http://schemas.microsoft.com/office/drawing/2014/main" id="{8DB3C7BE-DA62-38E9-D6DD-C5C41B85D296}"/>
                  </a:ext>
                </a:extLst>
              </p:cNvPr>
              <p:cNvSpPr/>
              <p:nvPr/>
            </p:nvSpPr>
            <p:spPr>
              <a:xfrm>
                <a:off x="3370081" y="3253983"/>
                <a:ext cx="2677553" cy="159959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  <a:effectLst>
                <a:outerShdw dist="25400" dir="2700000" algn="tl" rotWithShape="0">
                  <a:schemeClr val="bg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>
                  <a:lnSpc>
                    <a:spcPct val="150000"/>
                  </a:lnSpc>
                </a:pPr>
                <a:endParaRPr kumimoji="1" lang="ko-KR" altLang="en-US" sz="60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6" name="그룹 75">
                <a:extLst>
                  <a:ext uri="{FF2B5EF4-FFF2-40B4-BE49-F238E27FC236}">
                    <a16:creationId xmlns:a16="http://schemas.microsoft.com/office/drawing/2014/main" id="{E2CE6665-07F1-0583-B157-2517351885A0}"/>
                  </a:ext>
                </a:extLst>
              </p:cNvPr>
              <p:cNvGrpSpPr/>
              <p:nvPr/>
            </p:nvGrpSpPr>
            <p:grpSpPr>
              <a:xfrm>
                <a:off x="3505896" y="3696886"/>
                <a:ext cx="2385878" cy="1024610"/>
                <a:chOff x="1629863" y="5134705"/>
                <a:chExt cx="2385878" cy="1024610"/>
              </a:xfrm>
            </p:grpSpPr>
            <p:sp>
              <p:nvSpPr>
                <p:cNvPr id="80" name="직사각형 137">
                  <a:extLst>
                    <a:ext uri="{FF2B5EF4-FFF2-40B4-BE49-F238E27FC236}">
                      <a16:creationId xmlns:a16="http://schemas.microsoft.com/office/drawing/2014/main" id="{7BC32F2D-D4A5-E34A-F8AF-131792FF5B38}"/>
                    </a:ext>
                  </a:extLst>
                </p:cNvPr>
                <p:cNvSpPr/>
                <p:nvPr/>
              </p:nvSpPr>
              <p:spPr>
                <a:xfrm>
                  <a:off x="2764836" y="5343094"/>
                  <a:ext cx="1250905" cy="237517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rgbClr val="ED7D31"/>
                  </a:solidFill>
                  <a:prstDash val="solid"/>
                </a:ln>
                <a:effectLst/>
              </p:spPr>
              <p:txBody>
                <a:bodyPr lIns="108000" rIns="36000" rtlCol="0" anchor="ctr"/>
                <a:lstStyle/>
                <a:p>
                  <a:pPr latinLnBrk="0">
                    <a:defRPr/>
                  </a:pPr>
                  <a:r>
                    <a:rPr lang="en-US" altLang="ko-KR" sz="600" kern="0"/>
                    <a:t>123456</a:t>
                  </a:r>
                </a:p>
              </p:txBody>
            </p:sp>
            <p:sp>
              <p:nvSpPr>
                <p:cNvPr id="81" name="Google Shape;877;p22">
                  <a:extLst>
                    <a:ext uri="{FF2B5EF4-FFF2-40B4-BE49-F238E27FC236}">
                      <a16:creationId xmlns:a16="http://schemas.microsoft.com/office/drawing/2014/main" id="{8B0F78C1-38F4-DB71-41CA-98F013B7CA45}"/>
                    </a:ext>
                  </a:extLst>
                </p:cNvPr>
                <p:cNvSpPr/>
                <p:nvPr/>
              </p:nvSpPr>
              <p:spPr>
                <a:xfrm>
                  <a:off x="1629863" y="5342082"/>
                  <a:ext cx="1070477" cy="232873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algn="ctr">
                    <a:buClr>
                      <a:srgbClr val="FFFFFF"/>
                    </a:buClr>
                    <a:buSzPts val="700"/>
                    <a:buFont typeface="Malgun Gothic"/>
                    <a:buNone/>
                  </a:pPr>
                  <a:r>
                    <a:rPr lang="ko-KR" altLang="en-US" sz="700" b="1">
                      <a:solidFill>
                        <a:schemeClr val="bg1">
                          <a:lumMod val="95000"/>
                        </a:schemeClr>
                      </a:solidFill>
                      <a:sym typeface="Malgun Gothic"/>
                    </a:rPr>
                    <a:t>재전송</a:t>
                  </a:r>
                  <a:endParaRPr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C35D2552-DE23-D144-9216-4D6A38307BB7}"/>
                    </a:ext>
                  </a:extLst>
                </p:cNvPr>
                <p:cNvSpPr txBox="1"/>
                <p:nvPr/>
              </p:nvSpPr>
              <p:spPr>
                <a:xfrm>
                  <a:off x="1803020" y="5134705"/>
                  <a:ext cx="2072255" cy="9233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ko-KR" altLang="en-US" sz="600" dirty="0"/>
                    <a:t>* 회원정보에 입력된 휴대폰 번호로 인증번호가 발송됩니다</a:t>
                  </a:r>
                  <a:r>
                    <a:rPr lang="en-US" altLang="ko-KR" sz="600" dirty="0"/>
                    <a:t>.</a:t>
                  </a:r>
                  <a:endParaRPr lang="x-none" altLang="en-US" sz="600" dirty="0"/>
                </a:p>
              </p:txBody>
            </p:sp>
            <p:sp>
              <p:nvSpPr>
                <p:cNvPr id="83" name="직사각형 82">
                  <a:extLst>
                    <a:ext uri="{FF2B5EF4-FFF2-40B4-BE49-F238E27FC236}">
                      <a16:creationId xmlns:a16="http://schemas.microsoft.com/office/drawing/2014/main" id="{AE9256DE-4519-1995-0731-147AA65B7183}"/>
                    </a:ext>
                  </a:extLst>
                </p:cNvPr>
                <p:cNvSpPr/>
                <p:nvPr/>
              </p:nvSpPr>
              <p:spPr>
                <a:xfrm>
                  <a:off x="1631315" y="5851906"/>
                  <a:ext cx="2384426" cy="307409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ko-KR" altLang="en-US" sz="800" b="1" dirty="0">
                      <a:solidFill>
                        <a:schemeClr val="bg1"/>
                      </a:solidFill>
                      <a:latin typeface="+mn-ea"/>
                    </a:rPr>
                    <a:t>인증하기</a:t>
                  </a:r>
                </a:p>
              </p:txBody>
            </p:sp>
          </p:grpSp>
          <p:sp>
            <p:nvSpPr>
              <p:cNvPr id="77" name="제목 10">
                <a:extLst>
                  <a:ext uri="{FF2B5EF4-FFF2-40B4-BE49-F238E27FC236}">
                    <a16:creationId xmlns:a16="http://schemas.microsoft.com/office/drawing/2014/main" id="{27F3994E-1D31-14EF-9213-6F10DA5CAF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05896" y="3353790"/>
                <a:ext cx="872034" cy="107722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000" b="1" i="0" spc="-90" baseline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+mj-cs"/>
                  </a:defRPr>
                </a:lvl1pPr>
                <a:lvl2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2pPr>
                <a:lvl3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3pPr>
                <a:lvl4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4pPr>
                <a:lvl5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5pPr>
                <a:lvl6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6pPr>
                <a:lvl7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7pPr>
                <a:lvl8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8pPr>
                <a:lvl9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9pPr>
              </a:lstStyle>
              <a:p>
                <a:r>
                  <a:rPr lang="ko-KR" altLang="en-US" sz="700" kern="0" spc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  <a:ea typeface="+mn-ea"/>
                  </a:rPr>
                  <a:t>로그인 인증번호 입력</a:t>
                </a:r>
                <a:endParaRPr lang="en-US" altLang="ko-KR" sz="700" kern="0" spc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</a:endParaRPr>
              </a:p>
            </p:txBody>
          </p:sp>
          <p:cxnSp>
            <p:nvCxnSpPr>
              <p:cNvPr id="78" name="직선 연결선[R] 299">
                <a:extLst>
                  <a:ext uri="{FF2B5EF4-FFF2-40B4-BE49-F238E27FC236}">
                    <a16:creationId xmlns:a16="http://schemas.microsoft.com/office/drawing/2014/main" id="{A01FA897-291F-946F-1C56-B193E5B040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0081" y="3553227"/>
                <a:ext cx="2677553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9" name="그래픽 78" descr="닫기">
                <a:extLst>
                  <a:ext uri="{FF2B5EF4-FFF2-40B4-BE49-F238E27FC236}">
                    <a16:creationId xmlns:a16="http://schemas.microsoft.com/office/drawing/2014/main" id="{08D1525A-770E-3F0B-2557-AB4D89ABCC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823636" y="3365774"/>
                <a:ext cx="102417" cy="102417"/>
              </a:xfrm>
              <a:prstGeom prst="rect">
                <a:avLst/>
              </a:prstGeom>
            </p:spPr>
          </p:pic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12D7637-BE80-E397-34DD-E69A7290F6F5}"/>
                </a:ext>
              </a:extLst>
            </p:cNvPr>
            <p:cNvSpPr txBox="1"/>
            <p:nvPr/>
          </p:nvSpPr>
          <p:spPr>
            <a:xfrm>
              <a:off x="13446862" y="12627587"/>
              <a:ext cx="892873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500" dirty="0">
                  <a:solidFill>
                    <a:schemeClr val="accent2"/>
                  </a:solidFill>
                </a:rPr>
                <a:t>인증번호가 일치하지 않습니다</a:t>
              </a:r>
              <a:r>
                <a:rPr lang="en-US" altLang="ko-KR" sz="500" dirty="0">
                  <a:solidFill>
                    <a:schemeClr val="accent2"/>
                  </a:solidFill>
                </a:rPr>
                <a:t>.</a:t>
              </a:r>
              <a:endParaRPr lang="x-none" altLang="en-US" sz="5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84" name="제목 10">
            <a:extLst>
              <a:ext uri="{FF2B5EF4-FFF2-40B4-BE49-F238E27FC236}">
                <a16:creationId xmlns:a16="http://schemas.microsoft.com/office/drawing/2014/main" id="{866243A1-4077-6C45-1353-B8D07DCF2560}"/>
              </a:ext>
            </a:extLst>
          </p:cNvPr>
          <p:cNvSpPr txBox="1">
            <a:spLocks/>
          </p:cNvSpPr>
          <p:nvPr/>
        </p:nvSpPr>
        <p:spPr>
          <a:xfrm>
            <a:off x="519350" y="4513008"/>
            <a:ext cx="788677" cy="10772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700" kern="0" spc="0">
                <a:solidFill>
                  <a:schemeClr val="accent5"/>
                </a:solidFill>
                <a:latin typeface="+mn-ea"/>
                <a:ea typeface="+mn-ea"/>
              </a:rPr>
              <a:t>&lt;</a:t>
            </a:r>
            <a:r>
              <a:rPr lang="ko-KR" altLang="en-US" sz="700" kern="0" spc="0">
                <a:solidFill>
                  <a:schemeClr val="accent5"/>
                </a:solidFill>
                <a:latin typeface="+mn-ea"/>
                <a:ea typeface="+mn-ea"/>
              </a:rPr>
              <a:t>인증번호 불일치</a:t>
            </a:r>
            <a:r>
              <a:rPr lang="en-US" altLang="ko-KR" sz="700" kern="0" spc="0">
                <a:solidFill>
                  <a:schemeClr val="accent5"/>
                </a:solidFill>
                <a:latin typeface="+mn-ea"/>
                <a:ea typeface="+mn-ea"/>
              </a:rPr>
              <a:t>&gt;</a:t>
            </a:r>
            <a:endParaRPr lang="en-US" altLang="ko-KR" sz="700" kern="0" spc="0" dirty="0">
              <a:solidFill>
                <a:schemeClr val="accent5"/>
              </a:solidFill>
              <a:latin typeface="+mn-ea"/>
              <a:ea typeface="+mn-ea"/>
            </a:endParaRPr>
          </a:p>
        </p:txBody>
      </p:sp>
      <p:sp>
        <p:nvSpPr>
          <p:cNvPr id="85" name="Rounded Rectangle">
            <a:extLst>
              <a:ext uri="{FF2B5EF4-FFF2-40B4-BE49-F238E27FC236}">
                <a16:creationId xmlns:a16="http://schemas.microsoft.com/office/drawing/2014/main" id="{2F788E39-8BF0-6B1B-E974-E255D3BC0EEA}"/>
              </a:ext>
            </a:extLst>
          </p:cNvPr>
          <p:cNvSpPr/>
          <p:nvPr/>
        </p:nvSpPr>
        <p:spPr>
          <a:xfrm>
            <a:off x="283381" y="997416"/>
            <a:ext cx="214288" cy="106468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>
                <a:solidFill>
                  <a:schemeClr val="bg1"/>
                </a:solidFill>
              </a:rPr>
              <a:t>1-3</a:t>
            </a:r>
            <a:endParaRPr sz="700" dirty="0">
              <a:solidFill>
                <a:schemeClr val="bg1"/>
              </a:solidFill>
            </a:endParaRPr>
          </a:p>
        </p:txBody>
      </p:sp>
      <p:sp>
        <p:nvSpPr>
          <p:cNvPr id="86" name="Rounded Rectangle">
            <a:extLst>
              <a:ext uri="{FF2B5EF4-FFF2-40B4-BE49-F238E27FC236}">
                <a16:creationId xmlns:a16="http://schemas.microsoft.com/office/drawing/2014/main" id="{D5D97365-4320-9C64-978F-06BB7BCEDD42}"/>
              </a:ext>
            </a:extLst>
          </p:cNvPr>
          <p:cNvSpPr/>
          <p:nvPr/>
        </p:nvSpPr>
        <p:spPr>
          <a:xfrm>
            <a:off x="3640005" y="5290921"/>
            <a:ext cx="214288" cy="106468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>
                <a:solidFill>
                  <a:schemeClr val="bg1"/>
                </a:solidFill>
              </a:rPr>
              <a:t>1-4</a:t>
            </a:r>
            <a:endParaRPr sz="700" dirty="0">
              <a:solidFill>
                <a:schemeClr val="bg1"/>
              </a:solidFill>
            </a:endParaRPr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42CFA189-3CAE-C177-79C4-4BD0FCCD675B}"/>
              </a:ext>
            </a:extLst>
          </p:cNvPr>
          <p:cNvGrpSpPr/>
          <p:nvPr/>
        </p:nvGrpSpPr>
        <p:grpSpPr>
          <a:xfrm>
            <a:off x="390525" y="3040786"/>
            <a:ext cx="2797152" cy="1200309"/>
            <a:chOff x="8309383" y="3125999"/>
            <a:chExt cx="2797152" cy="1200309"/>
          </a:xfrm>
        </p:grpSpPr>
        <p:sp>
          <p:nvSpPr>
            <p:cNvPr id="65" name="모서리가 둥근 직사각형 114">
              <a:extLst>
                <a:ext uri="{FF2B5EF4-FFF2-40B4-BE49-F238E27FC236}">
                  <a16:creationId xmlns:a16="http://schemas.microsoft.com/office/drawing/2014/main" id="{73175EE9-E0B1-DBB8-06C0-ABF3AB342947}"/>
                </a:ext>
              </a:extLst>
            </p:cNvPr>
            <p:cNvSpPr/>
            <p:nvPr/>
          </p:nvSpPr>
          <p:spPr>
            <a:xfrm>
              <a:off x="8430237" y="3125999"/>
              <a:ext cx="2450825" cy="120030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>
                <a:lnSpc>
                  <a:spcPct val="150000"/>
                </a:lnSpc>
              </a:pPr>
              <a:endParaRPr kumimoji="1" lang="ko-KR" altLang="en-US" sz="600" dirty="0">
                <a:solidFill>
                  <a:prstClr val="black"/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8A6E479-C999-2EFB-E2CA-7201EFEF1B3E}"/>
                </a:ext>
              </a:extLst>
            </p:cNvPr>
            <p:cNvSpPr txBox="1"/>
            <p:nvPr/>
          </p:nvSpPr>
          <p:spPr>
            <a:xfrm>
              <a:off x="8309383" y="3211466"/>
              <a:ext cx="2797152" cy="234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ko-KR" altLang="en-US" sz="800"/>
                <a:t>다른 기기에서 로그인중입니다</a:t>
              </a:r>
              <a:r>
                <a:rPr lang="en-US" altLang="ko-KR" sz="800"/>
                <a:t>.</a:t>
              </a:r>
            </a:p>
          </p:txBody>
        </p:sp>
        <p:grpSp>
          <p:nvGrpSpPr>
            <p:cNvPr id="88" name="그룹 87">
              <a:extLst>
                <a:ext uri="{FF2B5EF4-FFF2-40B4-BE49-F238E27FC236}">
                  <a16:creationId xmlns:a16="http://schemas.microsoft.com/office/drawing/2014/main" id="{1C2DACD5-B90F-C75F-CF1A-A205C5234A4F}"/>
                </a:ext>
              </a:extLst>
            </p:cNvPr>
            <p:cNvGrpSpPr/>
            <p:nvPr/>
          </p:nvGrpSpPr>
          <p:grpSpPr>
            <a:xfrm>
              <a:off x="8803144" y="3980474"/>
              <a:ext cx="1705011" cy="201388"/>
              <a:chOff x="6507480" y="3813955"/>
              <a:chExt cx="1705011" cy="201388"/>
            </a:xfrm>
          </p:grpSpPr>
          <p:sp>
            <p:nvSpPr>
              <p:cNvPr id="93" name="모서리가 둥근 직사각형 155">
                <a:extLst>
                  <a:ext uri="{FF2B5EF4-FFF2-40B4-BE49-F238E27FC236}">
                    <a16:creationId xmlns:a16="http://schemas.microsoft.com/office/drawing/2014/main" id="{26967CCD-2224-B4C7-0503-830BCFEDB801}"/>
                  </a:ext>
                </a:extLst>
              </p:cNvPr>
              <p:cNvSpPr/>
              <p:nvPr/>
            </p:nvSpPr>
            <p:spPr>
              <a:xfrm>
                <a:off x="7435738" y="3813955"/>
                <a:ext cx="776753" cy="201388"/>
              </a:xfrm>
              <a:prstGeom prst="roundRect">
                <a:avLst>
                  <a:gd name="adj" fmla="val 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54000" rIns="144000" bIns="54000" rtlCol="0" anchor="ctr">
                <a:spAutoFit/>
              </a:bodyPr>
              <a:lstStyle/>
              <a:p>
                <a:pPr algn="ctr"/>
                <a:r>
                  <a:rPr kumimoji="1" lang="ko-KR" altLang="en-US" sz="600" b="1">
                    <a:solidFill>
                      <a:prstClr val="white"/>
                    </a:solidFill>
                  </a:rPr>
                  <a:t>로그인</a:t>
                </a:r>
                <a:endParaRPr kumimoji="1" lang="ko-KR" altLang="en-US" sz="6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Google Shape;877;p22">
                <a:extLst>
                  <a:ext uri="{FF2B5EF4-FFF2-40B4-BE49-F238E27FC236}">
                    <a16:creationId xmlns:a16="http://schemas.microsoft.com/office/drawing/2014/main" id="{F86E1DAB-518D-4086-117A-3C7982EE1A12}"/>
                  </a:ext>
                </a:extLst>
              </p:cNvPr>
              <p:cNvSpPr/>
              <p:nvPr/>
            </p:nvSpPr>
            <p:spPr>
              <a:xfrm>
                <a:off x="6507480" y="3813955"/>
                <a:ext cx="776753" cy="201388"/>
              </a:xfrm>
              <a:prstGeom prst="rect">
                <a:avLst/>
              </a:prstGeom>
              <a:solidFill>
                <a:schemeClr val="bg1"/>
              </a:solidFill>
              <a:ln w="3175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FFFFFF"/>
                  </a:buClr>
                  <a:buSzPts val="700"/>
                  <a:buFont typeface="Malgun Gothic"/>
                  <a:buNone/>
                </a:pPr>
                <a:r>
                  <a:rPr lang="ko-KR" altLang="en-US" sz="700" b="1">
                    <a:solidFill>
                      <a:prstClr val="white">
                        <a:lumMod val="50000"/>
                      </a:prstClr>
                    </a:solidFill>
                    <a:cs typeface="Malgun Gothic"/>
                    <a:sym typeface="Malgun Gothic"/>
                  </a:rPr>
                  <a:t>취소</a:t>
                </a:r>
                <a:endParaRPr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</p:grpSp>
        <p:sp>
          <p:nvSpPr>
            <p:cNvPr id="89" name="타원 88">
              <a:extLst>
                <a:ext uri="{FF2B5EF4-FFF2-40B4-BE49-F238E27FC236}">
                  <a16:creationId xmlns:a16="http://schemas.microsoft.com/office/drawing/2014/main" id="{FF033956-0A79-F507-1E2E-52DE5917DAE7}"/>
                </a:ext>
              </a:extLst>
            </p:cNvPr>
            <p:cNvSpPr/>
            <p:nvPr/>
          </p:nvSpPr>
          <p:spPr>
            <a:xfrm>
              <a:off x="8985106" y="3511896"/>
              <a:ext cx="111125" cy="11112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>
              <a:solidFill>
                <a:schemeClr val="bg1">
                  <a:lumMod val="50000"/>
                </a:schemeClr>
              </a:solidFill>
              <a:miter lim="400000"/>
            </a:ln>
            <a:effectLst/>
          </p:spPr>
          <p:txBody>
            <a:bodyPr wrap="square" lIns="36000" tIns="36000" rIns="36000" bIns="45718" numCol="1" rtlCol="0" anchor="t">
              <a:noAutofit/>
            </a:bodyPr>
            <a:lstStyle/>
            <a:p>
              <a:pPr algn="l" defTabSz="914309"/>
              <a:endParaRPr kumimoji="1" lang="ko-KR" altLang="en-US" sz="1000" b="1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EA91306-7A95-6B02-5371-09B7F5785E2C}"/>
                </a:ext>
              </a:extLst>
            </p:cNvPr>
            <p:cNvSpPr txBox="1"/>
            <p:nvPr/>
          </p:nvSpPr>
          <p:spPr>
            <a:xfrm>
              <a:off x="9058469" y="3465274"/>
              <a:ext cx="981639" cy="19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ko-KR" altLang="en-US" sz="600" b="1">
                  <a:solidFill>
                    <a:schemeClr val="bg1">
                      <a:lumMod val="50000"/>
                    </a:schemeClr>
                  </a:solidFill>
                </a:rPr>
                <a:t>다른 기기 로그인 유지</a:t>
              </a:r>
              <a:endParaRPr kumimoji="1" lang="x-none" altLang="en-US" sz="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1" name="타원 90">
              <a:extLst>
                <a:ext uri="{FF2B5EF4-FFF2-40B4-BE49-F238E27FC236}">
                  <a16:creationId xmlns:a16="http://schemas.microsoft.com/office/drawing/2014/main" id="{3990B06A-E284-C6CF-2EE5-14AA76E5DE54}"/>
                </a:ext>
              </a:extLst>
            </p:cNvPr>
            <p:cNvSpPr/>
            <p:nvPr/>
          </p:nvSpPr>
          <p:spPr>
            <a:xfrm>
              <a:off x="8985106" y="3709853"/>
              <a:ext cx="111125" cy="111125"/>
            </a:xfrm>
            <a:prstGeom prst="ellipse">
              <a:avLst/>
            </a:prstGeom>
            <a:noFill/>
            <a:ln w="12700" cap="flat">
              <a:solidFill>
                <a:schemeClr val="bg1">
                  <a:lumMod val="50000"/>
                </a:schemeClr>
              </a:solidFill>
              <a:miter lim="400000"/>
            </a:ln>
            <a:effectLst/>
          </p:spPr>
          <p:txBody>
            <a:bodyPr wrap="square" lIns="36000" tIns="36000" rIns="36000" bIns="45718" numCol="1" rtlCol="0" anchor="t">
              <a:noAutofit/>
            </a:bodyPr>
            <a:lstStyle/>
            <a:p>
              <a:pPr algn="l" defTabSz="914309"/>
              <a:endParaRPr kumimoji="1" lang="ko-KR" altLang="en-US" sz="1000" b="1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D4DF87F-393D-B48D-B050-49FABF9BA8FC}"/>
                </a:ext>
              </a:extLst>
            </p:cNvPr>
            <p:cNvSpPr txBox="1"/>
            <p:nvPr/>
          </p:nvSpPr>
          <p:spPr>
            <a:xfrm>
              <a:off x="9058469" y="3663231"/>
              <a:ext cx="981639" cy="19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ko-KR" altLang="en-US" sz="600" b="1">
                  <a:solidFill>
                    <a:schemeClr val="bg1">
                      <a:lumMod val="50000"/>
                    </a:schemeClr>
                  </a:solidFill>
                </a:rPr>
                <a:t>다른 기기 로그아웃</a:t>
              </a:r>
              <a:endParaRPr kumimoji="1" lang="x-none" altLang="en-US" sz="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cxnSp>
        <p:nvCxnSpPr>
          <p:cNvPr id="95" name="연결선: 꺾임 94">
            <a:extLst>
              <a:ext uri="{FF2B5EF4-FFF2-40B4-BE49-F238E27FC236}">
                <a16:creationId xmlns:a16="http://schemas.microsoft.com/office/drawing/2014/main" id="{4AB92E7D-3411-1D67-6D44-80581EEA676D}"/>
              </a:ext>
            </a:extLst>
          </p:cNvPr>
          <p:cNvCxnSpPr>
            <a:cxnSpLocks/>
            <a:stCxn id="46" idx="1"/>
            <a:endCxn id="65" idx="1"/>
          </p:cNvCxnSpPr>
          <p:nvPr/>
        </p:nvCxnSpPr>
        <p:spPr>
          <a:xfrm rot="10800000" flipV="1">
            <a:off x="511379" y="2479503"/>
            <a:ext cx="99214" cy="1161437"/>
          </a:xfrm>
          <a:prstGeom prst="bentConnector3">
            <a:avLst>
              <a:gd name="adj1" fmla="val 33041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4DF4B91E-B77A-5D3B-8A5D-FD13485F4E75}"/>
              </a:ext>
            </a:extLst>
          </p:cNvPr>
          <p:cNvSpPr txBox="1"/>
          <p:nvPr/>
        </p:nvSpPr>
        <p:spPr>
          <a:xfrm>
            <a:off x="511379" y="2869752"/>
            <a:ext cx="820738" cy="10772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defPPr>
              <a:defRPr lang="ko-KR"/>
            </a:defPPr>
            <a:lvl1pPr>
              <a:defRPr sz="700" b="1">
                <a:solidFill>
                  <a:srgbClr val="0070C0"/>
                </a:solidFill>
              </a:defRPr>
            </a:lvl1pPr>
          </a:lstStyle>
          <a:p>
            <a:r>
              <a:rPr lang="en-US" altLang="ko-KR" dirty="0"/>
              <a:t>&lt;</a:t>
            </a:r>
            <a:r>
              <a:rPr lang="ko-KR" altLang="en-US" dirty="0"/>
              <a:t>로그인 중복 확인</a:t>
            </a:r>
            <a:r>
              <a:rPr lang="en-US" altLang="ko-KR" dirty="0"/>
              <a:t>&gt;</a:t>
            </a:r>
          </a:p>
        </p:txBody>
      </p:sp>
      <p:sp>
        <p:nvSpPr>
          <p:cNvPr id="96" name="제목 10">
            <a:extLst>
              <a:ext uri="{FF2B5EF4-FFF2-40B4-BE49-F238E27FC236}">
                <a16:creationId xmlns:a16="http://schemas.microsoft.com/office/drawing/2014/main" id="{9B33DAB6-B96F-5C0A-9F19-716B62ECEAF3}"/>
              </a:ext>
            </a:extLst>
          </p:cNvPr>
          <p:cNvSpPr txBox="1">
            <a:spLocks/>
          </p:cNvSpPr>
          <p:nvPr/>
        </p:nvSpPr>
        <p:spPr>
          <a:xfrm>
            <a:off x="3614772" y="2882326"/>
            <a:ext cx="1667123" cy="10772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700" kern="0" spc="0">
                <a:solidFill>
                  <a:schemeClr val="accent5"/>
                </a:solidFill>
                <a:latin typeface="+mn-ea"/>
                <a:ea typeface="+mn-ea"/>
              </a:rPr>
              <a:t>&lt;</a:t>
            </a:r>
            <a:r>
              <a:rPr lang="ko-KR" altLang="en-US" sz="700" kern="0" spc="0">
                <a:solidFill>
                  <a:schemeClr val="accent5"/>
                </a:solidFill>
                <a:latin typeface="+mn-ea"/>
                <a:ea typeface="+mn-ea"/>
              </a:rPr>
              <a:t>중복 로그인 시 기존 접속 중인 페이지</a:t>
            </a:r>
            <a:r>
              <a:rPr lang="en-US" altLang="ko-KR" sz="700" kern="0" spc="0">
                <a:solidFill>
                  <a:schemeClr val="accent5"/>
                </a:solidFill>
                <a:latin typeface="+mn-ea"/>
                <a:ea typeface="+mn-ea"/>
              </a:rPr>
              <a:t>&gt;</a:t>
            </a:r>
            <a:endParaRPr lang="en-US" altLang="ko-KR" sz="700" kern="0" spc="0" dirty="0">
              <a:solidFill>
                <a:schemeClr val="accent5"/>
              </a:solidFill>
              <a:latin typeface="+mn-ea"/>
              <a:ea typeface="+mn-ea"/>
            </a:endParaRPr>
          </a:p>
        </p:txBody>
      </p:sp>
      <p:sp>
        <p:nvSpPr>
          <p:cNvPr id="102" name="모서리가 둥근 직사각형 114">
            <a:extLst>
              <a:ext uri="{FF2B5EF4-FFF2-40B4-BE49-F238E27FC236}">
                <a16:creationId xmlns:a16="http://schemas.microsoft.com/office/drawing/2014/main" id="{C13C951C-EF13-81AC-5007-8FC4C3393069}"/>
              </a:ext>
            </a:extLst>
          </p:cNvPr>
          <p:cNvSpPr/>
          <p:nvPr/>
        </p:nvSpPr>
        <p:spPr>
          <a:xfrm>
            <a:off x="3488121" y="3107367"/>
            <a:ext cx="2450825" cy="124183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dist="254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>
              <a:lnSpc>
                <a:spcPct val="150000"/>
              </a:lnSpc>
            </a:pPr>
            <a:endParaRPr kumimoji="1" lang="ko-KR" altLang="en-US" sz="600" dirty="0">
              <a:solidFill>
                <a:prstClr val="black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CB31C16-1223-948C-4AD5-2751BC1BEEBF}"/>
              </a:ext>
            </a:extLst>
          </p:cNvPr>
          <p:cNvSpPr txBox="1"/>
          <p:nvPr/>
        </p:nvSpPr>
        <p:spPr>
          <a:xfrm>
            <a:off x="3726567" y="3467692"/>
            <a:ext cx="1973932" cy="356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700"/>
              <a:t>다른</a:t>
            </a:r>
            <a:r>
              <a:rPr lang="en-US" altLang="ko-KR" sz="700"/>
              <a:t> </a:t>
            </a:r>
            <a:r>
              <a:rPr lang="ko-KR" altLang="en-US" sz="700"/>
              <a:t>기기에서 동일 아이디로 로그인 되어 </a:t>
            </a:r>
            <a:endParaRPr lang="en-US" altLang="ko-KR" sz="700"/>
          </a:p>
          <a:p>
            <a:pPr algn="ctr">
              <a:lnSpc>
                <a:spcPct val="130000"/>
              </a:lnSpc>
            </a:pPr>
            <a:r>
              <a:rPr lang="ko-KR" altLang="en-US" sz="700"/>
              <a:t>현재 기기에서는 로그아웃 됩니다</a:t>
            </a:r>
            <a:r>
              <a:rPr lang="en-US" altLang="ko-KR" sz="700"/>
              <a:t>.</a:t>
            </a:r>
          </a:p>
        </p:txBody>
      </p:sp>
      <p:sp>
        <p:nvSpPr>
          <p:cNvPr id="105" name="모서리가 둥근 직사각형 155">
            <a:extLst>
              <a:ext uri="{FF2B5EF4-FFF2-40B4-BE49-F238E27FC236}">
                <a16:creationId xmlns:a16="http://schemas.microsoft.com/office/drawing/2014/main" id="{3FA66414-7647-9EEE-DB30-C997844EAC4F}"/>
              </a:ext>
            </a:extLst>
          </p:cNvPr>
          <p:cNvSpPr/>
          <p:nvPr/>
        </p:nvSpPr>
        <p:spPr>
          <a:xfrm>
            <a:off x="4325157" y="4070824"/>
            <a:ext cx="776753" cy="185999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54000" rIns="144000" bIns="54000" rtlCol="0" anchor="ctr">
            <a:spAutoFit/>
          </a:bodyPr>
          <a:lstStyle/>
          <a:p>
            <a:pPr algn="ctr"/>
            <a:r>
              <a:rPr kumimoji="1" lang="ko-KR" altLang="en-US" sz="500" b="1">
                <a:solidFill>
                  <a:prstClr val="white"/>
                </a:solidFill>
              </a:rPr>
              <a:t>확인</a:t>
            </a:r>
            <a:endParaRPr kumimoji="1" lang="ko-KR" altLang="en-US" sz="500" b="1" dirty="0">
              <a:solidFill>
                <a:prstClr val="white"/>
              </a:solidFill>
            </a:endParaRPr>
          </a:p>
        </p:txBody>
      </p:sp>
      <p:sp>
        <p:nvSpPr>
          <p:cNvPr id="108" name="Rounded Rectangle">
            <a:extLst>
              <a:ext uri="{FF2B5EF4-FFF2-40B4-BE49-F238E27FC236}">
                <a16:creationId xmlns:a16="http://schemas.microsoft.com/office/drawing/2014/main" id="{DF16B006-A894-03D5-66A5-A829A0B71B25}"/>
              </a:ext>
            </a:extLst>
          </p:cNvPr>
          <p:cNvSpPr/>
          <p:nvPr/>
        </p:nvSpPr>
        <p:spPr>
          <a:xfrm>
            <a:off x="4161314" y="4054482"/>
            <a:ext cx="214288" cy="106468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>
                <a:solidFill>
                  <a:schemeClr val="bg1"/>
                </a:solidFill>
              </a:rPr>
              <a:t>3-2</a:t>
            </a:r>
            <a:endParaRPr sz="700">
              <a:solidFill>
                <a:schemeClr val="bg1"/>
              </a:solidFill>
            </a:endParaRPr>
          </a:p>
        </p:txBody>
      </p:sp>
      <p:sp>
        <p:nvSpPr>
          <p:cNvPr id="111" name="Rounded Rectangle">
            <a:extLst>
              <a:ext uri="{FF2B5EF4-FFF2-40B4-BE49-F238E27FC236}">
                <a16:creationId xmlns:a16="http://schemas.microsoft.com/office/drawing/2014/main" id="{64CB554F-4ABC-221F-DE2F-56784DFAC2F3}"/>
              </a:ext>
            </a:extLst>
          </p:cNvPr>
          <p:cNvSpPr/>
          <p:nvPr/>
        </p:nvSpPr>
        <p:spPr>
          <a:xfrm>
            <a:off x="3395601" y="3040786"/>
            <a:ext cx="214288" cy="106468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>
                <a:solidFill>
                  <a:schemeClr val="bg1"/>
                </a:solidFill>
              </a:rPr>
              <a:t>3-1</a:t>
            </a:r>
            <a:endParaRPr sz="700">
              <a:solidFill>
                <a:schemeClr val="bg1"/>
              </a:solidFill>
            </a:endParaRPr>
          </a:p>
        </p:txBody>
      </p:sp>
      <p:sp>
        <p:nvSpPr>
          <p:cNvPr id="112" name="Circle">
            <a:extLst>
              <a:ext uri="{FF2B5EF4-FFF2-40B4-BE49-F238E27FC236}">
                <a16:creationId xmlns:a16="http://schemas.microsoft.com/office/drawing/2014/main" id="{7589F210-09EE-066F-BBC8-6291D073180E}"/>
              </a:ext>
            </a:extLst>
          </p:cNvPr>
          <p:cNvSpPr/>
          <p:nvPr/>
        </p:nvSpPr>
        <p:spPr>
          <a:xfrm>
            <a:off x="385380" y="2882326"/>
            <a:ext cx="125999" cy="125999"/>
          </a:xfrm>
          <a:prstGeom prst="ellipse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>
                <a:solidFill>
                  <a:schemeClr val="bg1"/>
                </a:solidFill>
              </a:rPr>
              <a:t>3</a:t>
            </a:r>
            <a:endParaRPr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38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직선 연결선 62">
            <a:extLst>
              <a:ext uri="{FF2B5EF4-FFF2-40B4-BE49-F238E27FC236}">
                <a16:creationId xmlns:a16="http://schemas.microsoft.com/office/drawing/2014/main" id="{1D467E51-43EF-A73E-5162-B6D1FC9A7B85}"/>
              </a:ext>
            </a:extLst>
          </p:cNvPr>
          <p:cNvCxnSpPr/>
          <p:nvPr/>
        </p:nvCxnSpPr>
        <p:spPr>
          <a:xfrm flipH="1">
            <a:off x="112548" y="3888935"/>
            <a:ext cx="880467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53">
            <a:extLst>
              <a:ext uri="{FF2B5EF4-FFF2-40B4-BE49-F238E27FC236}">
                <a16:creationId xmlns:a16="http://schemas.microsoft.com/office/drawing/2014/main" id="{B505C7E5-05B0-C335-056C-E128221D7A8B}"/>
              </a:ext>
            </a:extLst>
          </p:cNvPr>
          <p:cNvSpPr txBox="1"/>
          <p:nvPr/>
        </p:nvSpPr>
        <p:spPr>
          <a:xfrm>
            <a:off x="2480249" y="3557449"/>
            <a:ext cx="8018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>
                <a:solidFill>
                  <a:schemeClr val="tx1"/>
                </a:solidFill>
              </a:rPr>
              <a:t>학습 콘텐츠</a:t>
            </a:r>
            <a:endParaRPr lang="en-US" altLang="ko-KR" sz="900">
              <a:solidFill>
                <a:schemeClr val="tx1"/>
              </a:solidFill>
            </a:endParaRPr>
          </a:p>
        </p:txBody>
      </p:sp>
      <p:sp>
        <p:nvSpPr>
          <p:cNvPr id="78" name="TextBox 53">
            <a:extLst>
              <a:ext uri="{FF2B5EF4-FFF2-40B4-BE49-F238E27FC236}">
                <a16:creationId xmlns:a16="http://schemas.microsoft.com/office/drawing/2014/main" id="{53991B51-1687-AB02-F69B-57EEBA9CCE62}"/>
              </a:ext>
            </a:extLst>
          </p:cNvPr>
          <p:cNvSpPr txBox="1"/>
          <p:nvPr/>
        </p:nvSpPr>
        <p:spPr>
          <a:xfrm>
            <a:off x="251279" y="3556052"/>
            <a:ext cx="6864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solidFill>
                  <a:schemeClr val="tx1"/>
                </a:solidFill>
              </a:rPr>
              <a:t>나의 학교</a:t>
            </a:r>
            <a:endParaRPr lang="en-US" altLang="ko-KR" sz="900" dirty="0">
              <a:solidFill>
                <a:schemeClr val="tx1"/>
              </a:solidFill>
            </a:endParaRPr>
          </a:p>
        </p:txBody>
      </p:sp>
      <p:sp>
        <p:nvSpPr>
          <p:cNvPr id="79" name="TextBox 53">
            <a:extLst>
              <a:ext uri="{FF2B5EF4-FFF2-40B4-BE49-F238E27FC236}">
                <a16:creationId xmlns:a16="http://schemas.microsoft.com/office/drawing/2014/main" id="{1819FE8C-50C3-DE4B-3648-72692F9410DF}"/>
              </a:ext>
            </a:extLst>
          </p:cNvPr>
          <p:cNvSpPr txBox="1"/>
          <p:nvPr/>
        </p:nvSpPr>
        <p:spPr>
          <a:xfrm>
            <a:off x="1365764" y="3556052"/>
            <a:ext cx="6864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>
                <a:solidFill>
                  <a:schemeClr val="tx1"/>
                </a:solidFill>
              </a:rPr>
              <a:t>학습</a:t>
            </a:r>
            <a:r>
              <a:rPr lang="en-US" altLang="ko-KR" sz="900">
                <a:solidFill>
                  <a:schemeClr val="tx1"/>
                </a:solidFill>
              </a:rPr>
              <a:t> </a:t>
            </a:r>
            <a:r>
              <a:rPr lang="ko-KR" altLang="en-US" sz="900">
                <a:solidFill>
                  <a:schemeClr val="tx1"/>
                </a:solidFill>
              </a:rPr>
              <a:t>진단</a:t>
            </a:r>
            <a:endParaRPr lang="en-US" altLang="ko-KR" sz="900">
              <a:solidFill>
                <a:schemeClr val="tx1"/>
              </a:solidFill>
            </a:endParaRPr>
          </a:p>
        </p:txBody>
      </p:sp>
      <p:sp>
        <p:nvSpPr>
          <p:cNvPr id="80" name="TextBox 53">
            <a:extLst>
              <a:ext uri="{FF2B5EF4-FFF2-40B4-BE49-F238E27FC236}">
                <a16:creationId xmlns:a16="http://schemas.microsoft.com/office/drawing/2014/main" id="{2374048A-B8C7-2186-8C8C-79A71AD09F8F}"/>
              </a:ext>
            </a:extLst>
          </p:cNvPr>
          <p:cNvSpPr txBox="1"/>
          <p:nvPr/>
        </p:nvSpPr>
        <p:spPr>
          <a:xfrm>
            <a:off x="3710151" y="3557449"/>
            <a:ext cx="6767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>
                <a:solidFill>
                  <a:schemeClr val="tx1"/>
                </a:solidFill>
              </a:rPr>
              <a:t>AI</a:t>
            </a:r>
            <a:r>
              <a:rPr lang="ko-KR" altLang="en-US" sz="900">
                <a:solidFill>
                  <a:schemeClr val="tx1"/>
                </a:solidFill>
              </a:rPr>
              <a:t> 리포트</a:t>
            </a:r>
            <a:endParaRPr lang="en-US" altLang="ko-KR" sz="900">
              <a:solidFill>
                <a:schemeClr val="tx1"/>
              </a:solidFill>
            </a:endParaRPr>
          </a:p>
        </p:txBody>
      </p:sp>
      <p:graphicFrame>
        <p:nvGraphicFramePr>
          <p:cNvPr id="4" name="Google Shape;912;p23">
            <a:extLst>
              <a:ext uri="{FF2B5EF4-FFF2-40B4-BE49-F238E27FC236}">
                <a16:creationId xmlns:a16="http://schemas.microsoft.com/office/drawing/2014/main" id="{00BC44EC-6E5D-109E-9813-26F82E9755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4412528"/>
              </p:ext>
            </p:extLst>
          </p:nvPr>
        </p:nvGraphicFramePr>
        <p:xfrm>
          <a:off x="9042400" y="1315767"/>
          <a:ext cx="3037052" cy="21136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427">
                <a:tc>
                  <a:txBody>
                    <a:bodyPr/>
                    <a:lstStyle/>
                    <a:p>
                      <a:pPr marL="39688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교육디지털원패스 연동 안내 팝업 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교육디지털원패스 미연동 상태의 사용자에게 연동 안내 팝업 노출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메인 화면 진입 또는 새로고침 시 팝업 다시 노출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None/>
                        <a:tabLst/>
                        <a:defRPr/>
                      </a:pPr>
                      <a:endParaRPr lang="en-US" altLang="ko-KR" sz="700" u="none" strike="noStrike" cap="none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None/>
                        <a:tabLst/>
                        <a:defRPr/>
                      </a:pPr>
                      <a:r>
                        <a:rPr lang="en-US" altLang="ko-KR" sz="70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70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과거 ‘다시 보지 않기’ 옵션을 선택한 이력이 있더라도</a:t>
                      </a:r>
                      <a:r>
                        <a:rPr lang="en-US" altLang="ko-KR" sz="70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br>
                        <a:rPr lang="en-US" altLang="ko-KR" sz="70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ko-KR" altLang="en-US" sz="70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교육디지털원패스 미연동 상태인 경우 연동 안내 팝업 다시 노출함</a:t>
                      </a:r>
                      <a:r>
                        <a:rPr lang="en-US" altLang="ko-KR" sz="70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586891"/>
                  </a:ext>
                </a:extLst>
              </a:tr>
              <a:tr h="297427">
                <a:tc>
                  <a:txBody>
                    <a:bodyPr/>
                    <a:lstStyle/>
                    <a:p>
                      <a:pPr marL="39688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닫기 버튼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버튼 클릭 시 교육디지털원패스 연동 안내 팝업 닫힘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797753"/>
                  </a:ext>
                </a:extLst>
              </a:tr>
              <a:tr h="297427">
                <a:tc>
                  <a:txBody>
                    <a:bodyPr/>
                    <a:lstStyle/>
                    <a:p>
                      <a:pPr marL="39688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바로가기 버튼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교사인 경우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버튼 클릭 시 </a:t>
                      </a:r>
                      <a:r>
                        <a:rPr lang="en-US" altLang="ko-KR" sz="700" b="1" u="none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[</a:t>
                      </a:r>
                      <a:r>
                        <a:rPr lang="en-US" altLang="ko-KR" sz="7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TEA-MYP-Info-000]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OTP 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화면 이동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, OTP 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인증 완료 시 </a:t>
                      </a:r>
                      <a:r>
                        <a:rPr lang="en-US" altLang="ko-KR" sz="7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[TEA-MYP-Info-001]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으로 화면 이동</a:t>
                      </a:r>
                      <a:endParaRPr lang="en-US" altLang="ko-KR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학생인 경우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버튼 클릭 시 </a:t>
                      </a:r>
                      <a:r>
                        <a:rPr lang="en-US" altLang="ko-KR" sz="700" b="1" u="none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[</a:t>
                      </a:r>
                      <a:r>
                        <a:rPr lang="en-US" altLang="ko-KR" sz="7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STU-MYP-Info-001]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이동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610449"/>
                  </a:ext>
                </a:extLst>
              </a:tr>
              <a:tr h="297427">
                <a:tc>
                  <a:txBody>
                    <a:bodyPr/>
                    <a:lstStyle/>
                    <a:p>
                      <a:pPr marL="39688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연동 방법 보기 버튼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버튼 클릭 시 새 창으로 아래 링크 이동 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None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→ </a:t>
                      </a:r>
                      <a:r>
                        <a:rPr lang="en-US" altLang="ko-KR" sz="700" u="none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https://trashcanai.com/popup/hi-tutorial-digital-one-pass-sync.html</a:t>
                      </a:r>
                      <a:endParaRPr lang="en-US" altLang="ko-KR" sz="700" u="none" strike="noStrike" cap="none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334638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E6CB8F62-41AC-DFD6-7AF8-80159EA3969E}"/>
              </a:ext>
            </a:extLst>
          </p:cNvPr>
          <p:cNvGraphicFramePr>
            <a:graphicFrameLocks noGrp="1"/>
          </p:cNvGraphicFramePr>
          <p:nvPr/>
        </p:nvGraphicFramePr>
        <p:xfrm>
          <a:off x="9042400" y="111727"/>
          <a:ext cx="3047760" cy="951681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프로필 이미지 하단 툴팁</a:t>
                      </a: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7" name="텍스트 상자 47">
            <a:extLst>
              <a:ext uri="{FF2B5EF4-FFF2-40B4-BE49-F238E27FC236}">
                <a16:creationId xmlns:a16="http://schemas.microsoft.com/office/drawing/2014/main" id="{FC5D5A09-AFEA-4877-96A5-88FB76BD45AD}"/>
              </a:ext>
            </a:extLst>
          </p:cNvPr>
          <p:cNvSpPr txBox="1"/>
          <p:nvPr/>
        </p:nvSpPr>
        <p:spPr>
          <a:xfrm>
            <a:off x="8142003" y="3168357"/>
            <a:ext cx="7442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ko-KR" altLang="en-US" sz="800"/>
              <a:t>로그아웃</a:t>
            </a:r>
          </a:p>
        </p:txBody>
      </p:sp>
      <p:cxnSp>
        <p:nvCxnSpPr>
          <p:cNvPr id="48" name="직선 연결선[R] 50">
            <a:extLst>
              <a:ext uri="{FF2B5EF4-FFF2-40B4-BE49-F238E27FC236}">
                <a16:creationId xmlns:a16="http://schemas.microsoft.com/office/drawing/2014/main" id="{87E3550C-F67C-7FD2-4C65-7C8775499A8B}"/>
              </a:ext>
            </a:extLst>
          </p:cNvPr>
          <p:cNvCxnSpPr/>
          <p:nvPr/>
        </p:nvCxnSpPr>
        <p:spPr>
          <a:xfrm flipV="1">
            <a:off x="112548" y="3399851"/>
            <a:ext cx="8796791" cy="1679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텍스트 상자 19">
            <a:extLst>
              <a:ext uri="{FF2B5EF4-FFF2-40B4-BE49-F238E27FC236}">
                <a16:creationId xmlns:a16="http://schemas.microsoft.com/office/drawing/2014/main" id="{E540D7F9-4044-E8DA-6EC8-254D5B9B5C6A}"/>
              </a:ext>
            </a:extLst>
          </p:cNvPr>
          <p:cNvSpPr txBox="1"/>
          <p:nvPr/>
        </p:nvSpPr>
        <p:spPr>
          <a:xfrm>
            <a:off x="6294087" y="3162530"/>
            <a:ext cx="17485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800"/>
              <a:t>홍성일 학생 </a:t>
            </a:r>
            <a:r>
              <a:rPr kumimoji="1" lang="en-US" altLang="ko-KR" sz="800"/>
              <a:t>(</a:t>
            </a:r>
            <a:r>
              <a:rPr kumimoji="1" lang="ko-KR" altLang="en-US" sz="800"/>
              <a:t>한국고등학교 </a:t>
            </a:r>
            <a:r>
              <a:rPr kumimoji="1" lang="en-US" altLang="ko-KR" sz="800"/>
              <a:t>3</a:t>
            </a:r>
            <a:r>
              <a:rPr kumimoji="1" lang="ko-KR" altLang="en-US" sz="800"/>
              <a:t>학년</a:t>
            </a:r>
            <a:r>
              <a:rPr kumimoji="1" lang="en-US" altLang="ko-KR" sz="800"/>
              <a:t>)</a:t>
            </a:r>
            <a:endParaRPr kumimoji="1" lang="ko-KR" altLang="en-US" sz="800"/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E5B6F699-B7A6-87D0-2B2B-2977A17F4C9D}"/>
              </a:ext>
            </a:extLst>
          </p:cNvPr>
          <p:cNvSpPr/>
          <p:nvPr/>
        </p:nvSpPr>
        <p:spPr>
          <a:xfrm>
            <a:off x="6198673" y="3198026"/>
            <a:ext cx="139700" cy="139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pic>
        <p:nvPicPr>
          <p:cNvPr id="51" name="그림 50">
            <a:extLst>
              <a:ext uri="{FF2B5EF4-FFF2-40B4-BE49-F238E27FC236}">
                <a16:creationId xmlns:a16="http://schemas.microsoft.com/office/drawing/2014/main" id="{87FB0933-E2DB-5271-DB37-93A5AEB1A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538" y="3183888"/>
            <a:ext cx="138697" cy="164937"/>
          </a:xfrm>
          <a:prstGeom prst="rect">
            <a:avLst/>
          </a:prstGeom>
        </p:spPr>
      </p:pic>
      <p:sp>
        <p:nvSpPr>
          <p:cNvPr id="52" name="제목 10">
            <a:extLst>
              <a:ext uri="{FF2B5EF4-FFF2-40B4-BE49-F238E27FC236}">
                <a16:creationId xmlns:a16="http://schemas.microsoft.com/office/drawing/2014/main" id="{FC1ADA8F-A972-139C-2B69-8C3275E14E06}"/>
              </a:ext>
            </a:extLst>
          </p:cNvPr>
          <p:cNvSpPr txBox="1">
            <a:spLocks/>
          </p:cNvSpPr>
          <p:nvPr/>
        </p:nvSpPr>
        <p:spPr>
          <a:xfrm>
            <a:off x="319942" y="3203014"/>
            <a:ext cx="2125582" cy="16927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algn="l"/>
            <a:r>
              <a:rPr lang="ko-KR" altLang="en-US" sz="1100" kern="0" spc="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경기도교육청 </a:t>
            </a:r>
            <a:r>
              <a:rPr lang="en-US" altLang="ko-KR" sz="1100" kern="0" spc="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AI </a:t>
            </a:r>
            <a:r>
              <a:rPr lang="ko-KR" altLang="en-US" sz="1100" kern="0" spc="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미래교육 플랫폼</a:t>
            </a:r>
            <a:endParaRPr lang="en-US" altLang="ko-KR" sz="1100" b="0" kern="0" spc="0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381FB394-3BF7-C969-B1BA-A4D26804422E}"/>
              </a:ext>
            </a:extLst>
          </p:cNvPr>
          <p:cNvSpPr/>
          <p:nvPr/>
        </p:nvSpPr>
        <p:spPr>
          <a:xfrm>
            <a:off x="6198673" y="3198026"/>
            <a:ext cx="139700" cy="139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graphicFrame>
        <p:nvGraphicFramePr>
          <p:cNvPr id="77" name="Google Shape;548;p12">
            <a:extLst>
              <a:ext uri="{FF2B5EF4-FFF2-40B4-BE49-F238E27FC236}">
                <a16:creationId xmlns:a16="http://schemas.microsoft.com/office/drawing/2014/main" id="{0583A2B3-7A4C-6E7E-3A11-7399F2899B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5914300"/>
              </p:ext>
            </p:extLst>
          </p:nvPr>
        </p:nvGraphicFramePr>
        <p:xfrm>
          <a:off x="12192000" y="-6932"/>
          <a:ext cx="1887100" cy="23049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2.0.2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썸네일 이미지 하단 </a:t>
                      </a:r>
                      <a:r>
                        <a:rPr kumimoji="1" lang="ko-KR" altLang="en-US" sz="600" dirty="0" err="1">
                          <a:solidFill>
                            <a:schemeClr val="tx1"/>
                          </a:solidFill>
                        </a:rPr>
                        <a:t>툴팁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 화면 추가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522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2.0.6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&lt;1-1&gt; 7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일간 보지 않기 → 다시 보지 않기 문구 수정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728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2.1.3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서비스 일시중지 상태일 경우 안내 </a:t>
                      </a:r>
                      <a:r>
                        <a:rPr kumimoji="1" lang="ko-KR" altLang="en-US" sz="600" dirty="0" err="1">
                          <a:solidFill>
                            <a:schemeClr val="tx1"/>
                          </a:solidFill>
                        </a:rPr>
                        <a:t>툴팁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 정의 추가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050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2.1.3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서비스 일시중지 상태일 경우 안내 </a:t>
                      </a:r>
                      <a:r>
                        <a:rPr kumimoji="1" lang="ko-KR" altLang="en-US" sz="600" dirty="0" err="1">
                          <a:solidFill>
                            <a:schemeClr val="tx1"/>
                          </a:solidFill>
                        </a:rPr>
                        <a:t>툴팁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 정의 삭제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3250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2.4.0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&lt;1-1&gt;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다시 보지 않기 버튼 삭제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747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2.4.1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연동 안내 팝업 노출 정의 추가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4694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2.4.2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연동 안내 팝업 노출 기준 보완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553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2.4.4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교육디지털원패스 연동 안내 팝업 텍스트 전면 수정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&lt;3&gt;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바로가기 버튼 이동 경로 재정의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&lt;4&gt;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연동 방법 보기 버튼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733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2.4.6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&lt;4&gt;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내용 정의 보완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115946"/>
                  </a:ext>
                </a:extLst>
              </a:tr>
            </a:tbl>
          </a:graphicData>
        </a:graphic>
      </p:graphicFrame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28FCB030-D70E-C278-E801-AFB5287F08BD}"/>
              </a:ext>
            </a:extLst>
          </p:cNvPr>
          <p:cNvSpPr/>
          <p:nvPr/>
        </p:nvSpPr>
        <p:spPr>
          <a:xfrm>
            <a:off x="10771970" y="45139"/>
            <a:ext cx="1289082" cy="297933"/>
          </a:xfrm>
          <a:prstGeom prst="roundRect">
            <a:avLst>
              <a:gd name="adj" fmla="val 50000"/>
            </a:avLst>
          </a:prstGeom>
          <a:solidFill>
            <a:srgbClr val="5939F7"/>
          </a:solidFill>
          <a:ln w="12700" cap="flat">
            <a:noFill/>
            <a:miter lim="400000"/>
          </a:ln>
          <a:effectLst/>
        </p:spPr>
        <p:txBody>
          <a:bodyPr wrap="square" lIns="36000" tIns="36000" rIns="36000" bIns="45718" numCol="1" rtlCol="0" anchor="ctr" anchorCtr="0">
            <a:noAutofit/>
          </a:bodyPr>
          <a:lstStyle/>
          <a:p>
            <a:pPr algn="ctr" defTabSz="914309"/>
            <a:r>
              <a:rPr kumimoji="1" lang="en-US" altLang="ko-KR" sz="1000" b="1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26</a:t>
            </a:r>
            <a:r>
              <a:rPr kumimoji="1" lang="ko-KR" altLang="en-US" sz="1000" b="1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년 </a:t>
            </a:r>
            <a:r>
              <a:rPr kumimoji="1" lang="en-US" altLang="ko-KR" sz="1000" b="1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2</a:t>
            </a:r>
            <a:r>
              <a:rPr kumimoji="1" lang="ko-KR" altLang="en-US" sz="1000" b="1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월 배포</a:t>
            </a:r>
          </a:p>
        </p:txBody>
      </p:sp>
      <p:sp>
        <p:nvSpPr>
          <p:cNvPr id="45" name="제목 10">
            <a:extLst>
              <a:ext uri="{FF2B5EF4-FFF2-40B4-BE49-F238E27FC236}">
                <a16:creationId xmlns:a16="http://schemas.microsoft.com/office/drawing/2014/main" id="{AAA6AF74-2440-3E4E-4739-EFFE2A6D836B}"/>
              </a:ext>
            </a:extLst>
          </p:cNvPr>
          <p:cNvSpPr txBox="1">
            <a:spLocks/>
          </p:cNvSpPr>
          <p:nvPr/>
        </p:nvSpPr>
        <p:spPr>
          <a:xfrm>
            <a:off x="340906" y="2970121"/>
            <a:ext cx="352661" cy="12311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800" kern="0" spc="0" dirty="0">
                <a:solidFill>
                  <a:schemeClr val="accent5"/>
                </a:solidFill>
                <a:latin typeface="+mn-ea"/>
                <a:ea typeface="+mn-ea"/>
              </a:rPr>
              <a:t>&lt;</a:t>
            </a:r>
            <a:r>
              <a:rPr lang="ko-KR" altLang="en-US" sz="800" kern="0" spc="0" dirty="0">
                <a:solidFill>
                  <a:schemeClr val="accent5"/>
                </a:solidFill>
                <a:latin typeface="+mn-ea"/>
                <a:ea typeface="+mn-ea"/>
              </a:rPr>
              <a:t>학생</a:t>
            </a:r>
            <a:r>
              <a:rPr lang="en-US" altLang="ko-KR" sz="800" kern="0" spc="0" dirty="0">
                <a:solidFill>
                  <a:schemeClr val="accent5"/>
                </a:solidFill>
                <a:latin typeface="+mn-ea"/>
                <a:ea typeface="+mn-ea"/>
              </a:rPr>
              <a:t>&gt;</a:t>
            </a:r>
          </a:p>
        </p:txBody>
      </p: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FFD4F836-16E1-6C27-7036-F3DB55E664E5}"/>
              </a:ext>
            </a:extLst>
          </p:cNvPr>
          <p:cNvCxnSpPr/>
          <p:nvPr/>
        </p:nvCxnSpPr>
        <p:spPr>
          <a:xfrm flipH="1">
            <a:off x="112548" y="1235650"/>
            <a:ext cx="880467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텍스트 상자 47">
            <a:extLst>
              <a:ext uri="{FF2B5EF4-FFF2-40B4-BE49-F238E27FC236}">
                <a16:creationId xmlns:a16="http://schemas.microsoft.com/office/drawing/2014/main" id="{821FA6B0-6DD7-1684-9EC5-1D9648452BD7}"/>
              </a:ext>
            </a:extLst>
          </p:cNvPr>
          <p:cNvSpPr txBox="1"/>
          <p:nvPr/>
        </p:nvSpPr>
        <p:spPr>
          <a:xfrm>
            <a:off x="8151832" y="551406"/>
            <a:ext cx="7442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ko-KR" altLang="en-US" sz="800"/>
              <a:t>로그아웃</a:t>
            </a:r>
          </a:p>
        </p:txBody>
      </p:sp>
      <p:cxnSp>
        <p:nvCxnSpPr>
          <p:cNvPr id="54" name="직선 연결선[R] 50">
            <a:extLst>
              <a:ext uri="{FF2B5EF4-FFF2-40B4-BE49-F238E27FC236}">
                <a16:creationId xmlns:a16="http://schemas.microsoft.com/office/drawing/2014/main" id="{6BB35F01-B0CB-0194-98A1-772D6FB72EA4}"/>
              </a:ext>
            </a:extLst>
          </p:cNvPr>
          <p:cNvCxnSpPr/>
          <p:nvPr/>
        </p:nvCxnSpPr>
        <p:spPr>
          <a:xfrm flipV="1">
            <a:off x="122377" y="782900"/>
            <a:ext cx="8796791" cy="1679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텍스트 상자 19">
            <a:extLst>
              <a:ext uri="{FF2B5EF4-FFF2-40B4-BE49-F238E27FC236}">
                <a16:creationId xmlns:a16="http://schemas.microsoft.com/office/drawing/2014/main" id="{0C8923F3-7404-C846-10D7-5C6703D8E15E}"/>
              </a:ext>
            </a:extLst>
          </p:cNvPr>
          <p:cNvSpPr txBox="1"/>
          <p:nvPr/>
        </p:nvSpPr>
        <p:spPr>
          <a:xfrm>
            <a:off x="6528854" y="551406"/>
            <a:ext cx="16049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800"/>
              <a:t>김은지 선생님 </a:t>
            </a:r>
            <a:r>
              <a:rPr kumimoji="1" lang="en-US" altLang="ko-KR" sz="800"/>
              <a:t>(</a:t>
            </a:r>
            <a:r>
              <a:rPr kumimoji="1" lang="ko-KR" altLang="en-US" sz="800"/>
              <a:t>한국고등학교</a:t>
            </a:r>
            <a:r>
              <a:rPr kumimoji="1" lang="en-US" altLang="ko-KR" sz="800"/>
              <a:t>)</a:t>
            </a:r>
            <a:endParaRPr kumimoji="1" lang="ko-KR" altLang="en-US" sz="800"/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id="{FBCC9A49-0627-7746-B5D6-990A8A1A438E}"/>
              </a:ext>
            </a:extLst>
          </p:cNvPr>
          <p:cNvSpPr/>
          <p:nvPr/>
        </p:nvSpPr>
        <p:spPr>
          <a:xfrm>
            <a:off x="6433439" y="581075"/>
            <a:ext cx="139700" cy="139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pic>
        <p:nvPicPr>
          <p:cNvPr id="57" name="그림 56">
            <a:extLst>
              <a:ext uri="{FF2B5EF4-FFF2-40B4-BE49-F238E27FC236}">
                <a16:creationId xmlns:a16="http://schemas.microsoft.com/office/drawing/2014/main" id="{4BF1834C-8CFD-FF1A-2A0F-D34B0491B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367" y="566937"/>
            <a:ext cx="138697" cy="164937"/>
          </a:xfrm>
          <a:prstGeom prst="rect">
            <a:avLst/>
          </a:prstGeom>
        </p:spPr>
      </p:pic>
      <p:sp>
        <p:nvSpPr>
          <p:cNvPr id="58" name="제목 10">
            <a:extLst>
              <a:ext uri="{FF2B5EF4-FFF2-40B4-BE49-F238E27FC236}">
                <a16:creationId xmlns:a16="http://schemas.microsoft.com/office/drawing/2014/main" id="{3E8D3C94-2218-2918-AD5C-3378EA4325A9}"/>
              </a:ext>
            </a:extLst>
          </p:cNvPr>
          <p:cNvSpPr txBox="1">
            <a:spLocks/>
          </p:cNvSpPr>
          <p:nvPr/>
        </p:nvSpPr>
        <p:spPr>
          <a:xfrm>
            <a:off x="329771" y="586063"/>
            <a:ext cx="2125582" cy="16927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algn="l"/>
            <a:r>
              <a:rPr lang="ko-KR" altLang="en-US" sz="1100" kern="0" spc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경기도교육청 </a:t>
            </a:r>
            <a:r>
              <a:rPr lang="en-US" altLang="ko-KR" sz="1100" kern="0" spc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AI </a:t>
            </a:r>
            <a:r>
              <a:rPr lang="ko-KR" altLang="en-US" sz="1100" kern="0" spc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미래교육 플랫폼</a:t>
            </a:r>
            <a:endParaRPr lang="en-US" altLang="ko-KR" sz="1100" b="0" kern="0" spc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9" name="TextBox 53">
            <a:extLst>
              <a:ext uri="{FF2B5EF4-FFF2-40B4-BE49-F238E27FC236}">
                <a16:creationId xmlns:a16="http://schemas.microsoft.com/office/drawing/2014/main" id="{A5957FA7-79EC-96AB-8BA5-5BB6F6CA882B}"/>
              </a:ext>
            </a:extLst>
          </p:cNvPr>
          <p:cNvSpPr txBox="1"/>
          <p:nvPr/>
        </p:nvSpPr>
        <p:spPr>
          <a:xfrm>
            <a:off x="2480249" y="904164"/>
            <a:ext cx="8018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>
                <a:solidFill>
                  <a:schemeClr val="tx1"/>
                </a:solidFill>
              </a:rPr>
              <a:t>학습 콘텐츠</a:t>
            </a:r>
            <a:endParaRPr lang="en-US" altLang="ko-KR" sz="900">
              <a:solidFill>
                <a:schemeClr val="tx1"/>
              </a:solidFill>
            </a:endParaRPr>
          </a:p>
        </p:txBody>
      </p:sp>
      <p:sp>
        <p:nvSpPr>
          <p:cNvPr id="60" name="TextBox 53">
            <a:extLst>
              <a:ext uri="{FF2B5EF4-FFF2-40B4-BE49-F238E27FC236}">
                <a16:creationId xmlns:a16="http://schemas.microsoft.com/office/drawing/2014/main" id="{EAE845DF-13D0-D5AA-A4B6-C6E5F2E7EA01}"/>
              </a:ext>
            </a:extLst>
          </p:cNvPr>
          <p:cNvSpPr txBox="1"/>
          <p:nvPr/>
        </p:nvSpPr>
        <p:spPr>
          <a:xfrm>
            <a:off x="251279" y="902767"/>
            <a:ext cx="6864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solidFill>
                  <a:schemeClr val="tx1"/>
                </a:solidFill>
              </a:rPr>
              <a:t>나의 학교</a:t>
            </a:r>
            <a:endParaRPr lang="en-US" altLang="ko-KR" sz="900" dirty="0">
              <a:solidFill>
                <a:schemeClr val="tx1"/>
              </a:solidFill>
            </a:endParaRPr>
          </a:p>
        </p:txBody>
      </p:sp>
      <p:sp>
        <p:nvSpPr>
          <p:cNvPr id="61" name="TextBox 53">
            <a:extLst>
              <a:ext uri="{FF2B5EF4-FFF2-40B4-BE49-F238E27FC236}">
                <a16:creationId xmlns:a16="http://schemas.microsoft.com/office/drawing/2014/main" id="{58B7019E-F901-FCE9-A904-A5CB1F5BBB3A}"/>
              </a:ext>
            </a:extLst>
          </p:cNvPr>
          <p:cNvSpPr txBox="1"/>
          <p:nvPr/>
        </p:nvSpPr>
        <p:spPr>
          <a:xfrm>
            <a:off x="1365764" y="902767"/>
            <a:ext cx="6864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>
                <a:solidFill>
                  <a:schemeClr val="tx1"/>
                </a:solidFill>
              </a:rPr>
              <a:t>학습</a:t>
            </a:r>
            <a:r>
              <a:rPr lang="en-US" altLang="ko-KR" sz="900">
                <a:solidFill>
                  <a:schemeClr val="tx1"/>
                </a:solidFill>
              </a:rPr>
              <a:t> </a:t>
            </a:r>
            <a:r>
              <a:rPr lang="ko-KR" altLang="en-US" sz="900">
                <a:solidFill>
                  <a:schemeClr val="tx1"/>
                </a:solidFill>
              </a:rPr>
              <a:t>진단</a:t>
            </a:r>
            <a:endParaRPr lang="en-US" altLang="ko-KR" sz="900">
              <a:solidFill>
                <a:schemeClr val="tx1"/>
              </a:solidFill>
            </a:endParaRPr>
          </a:p>
        </p:txBody>
      </p:sp>
      <p:sp>
        <p:nvSpPr>
          <p:cNvPr id="62" name="TextBox 53">
            <a:extLst>
              <a:ext uri="{FF2B5EF4-FFF2-40B4-BE49-F238E27FC236}">
                <a16:creationId xmlns:a16="http://schemas.microsoft.com/office/drawing/2014/main" id="{4DFD4FFB-9AA8-12B7-1557-FCB7D33CE232}"/>
              </a:ext>
            </a:extLst>
          </p:cNvPr>
          <p:cNvSpPr txBox="1"/>
          <p:nvPr/>
        </p:nvSpPr>
        <p:spPr>
          <a:xfrm>
            <a:off x="3710151" y="904164"/>
            <a:ext cx="6767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>
                <a:solidFill>
                  <a:schemeClr val="tx1"/>
                </a:solidFill>
              </a:rPr>
              <a:t>AI</a:t>
            </a:r>
            <a:r>
              <a:rPr lang="ko-KR" altLang="en-US" sz="900">
                <a:solidFill>
                  <a:schemeClr val="tx1"/>
                </a:solidFill>
              </a:rPr>
              <a:t> 리포트</a:t>
            </a:r>
            <a:endParaRPr lang="en-US" altLang="ko-KR" sz="900">
              <a:solidFill>
                <a:schemeClr val="tx1"/>
              </a:solidFill>
            </a:endParaRPr>
          </a:p>
        </p:txBody>
      </p:sp>
      <p:sp>
        <p:nvSpPr>
          <p:cNvPr id="81" name="자유형: 도형 80">
            <a:extLst>
              <a:ext uri="{FF2B5EF4-FFF2-40B4-BE49-F238E27FC236}">
                <a16:creationId xmlns:a16="http://schemas.microsoft.com/office/drawing/2014/main" id="{03596361-62EC-DE5E-E4EA-06EB34D954DA}"/>
              </a:ext>
            </a:extLst>
          </p:cNvPr>
          <p:cNvSpPr/>
          <p:nvPr/>
        </p:nvSpPr>
        <p:spPr>
          <a:xfrm>
            <a:off x="5161251" y="3429000"/>
            <a:ext cx="2190286" cy="1097965"/>
          </a:xfrm>
          <a:custGeom>
            <a:avLst/>
            <a:gdLst>
              <a:gd name="csX0" fmla="*/ 1182578 w 2365155"/>
              <a:gd name="csY0" fmla="*/ 0 h 930197"/>
              <a:gd name="csX1" fmla="*/ 1236615 w 2365155"/>
              <a:gd name="csY1" fmla="*/ 91711 h 930197"/>
              <a:gd name="csX2" fmla="*/ 2225405 w 2365155"/>
              <a:gd name="csY2" fmla="*/ 91711 h 930197"/>
              <a:gd name="csX3" fmla="*/ 2365155 w 2365155"/>
              <a:gd name="csY3" fmla="*/ 231461 h 930197"/>
              <a:gd name="csX4" fmla="*/ 2365155 w 2365155"/>
              <a:gd name="csY4" fmla="*/ 790447 h 930197"/>
              <a:gd name="csX5" fmla="*/ 2225405 w 2365155"/>
              <a:gd name="csY5" fmla="*/ 930197 h 930197"/>
              <a:gd name="csX6" fmla="*/ 139750 w 2365155"/>
              <a:gd name="csY6" fmla="*/ 930197 h 930197"/>
              <a:gd name="csX7" fmla="*/ 0 w 2365155"/>
              <a:gd name="csY7" fmla="*/ 790447 h 930197"/>
              <a:gd name="csX8" fmla="*/ 0 w 2365155"/>
              <a:gd name="csY8" fmla="*/ 231461 h 930197"/>
              <a:gd name="csX9" fmla="*/ 139750 w 2365155"/>
              <a:gd name="csY9" fmla="*/ 91711 h 930197"/>
              <a:gd name="csX10" fmla="*/ 1128540 w 2365155"/>
              <a:gd name="csY10" fmla="*/ 91711 h 93019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365155" h="930197">
                <a:moveTo>
                  <a:pt x="1182578" y="0"/>
                </a:moveTo>
                <a:lnTo>
                  <a:pt x="1236615" y="91711"/>
                </a:lnTo>
                <a:lnTo>
                  <a:pt x="2225405" y="91711"/>
                </a:lnTo>
                <a:cubicBezTo>
                  <a:pt x="2302587" y="91711"/>
                  <a:pt x="2365155" y="154279"/>
                  <a:pt x="2365155" y="231461"/>
                </a:cubicBezTo>
                <a:lnTo>
                  <a:pt x="2365155" y="790447"/>
                </a:lnTo>
                <a:cubicBezTo>
                  <a:pt x="2365155" y="867629"/>
                  <a:pt x="2302587" y="930197"/>
                  <a:pt x="2225405" y="930197"/>
                </a:cubicBezTo>
                <a:lnTo>
                  <a:pt x="139750" y="930197"/>
                </a:lnTo>
                <a:cubicBezTo>
                  <a:pt x="62568" y="930197"/>
                  <a:pt x="0" y="867629"/>
                  <a:pt x="0" y="790447"/>
                </a:cubicBezTo>
                <a:lnTo>
                  <a:pt x="0" y="231461"/>
                </a:lnTo>
                <a:cubicBezTo>
                  <a:pt x="0" y="154279"/>
                  <a:pt x="62568" y="91711"/>
                  <a:pt x="139750" y="91711"/>
                </a:cubicBezTo>
                <a:lnTo>
                  <a:pt x="1128540" y="91711"/>
                </a:ln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bg2">
                <a:lumMod val="90000"/>
              </a:schemeClr>
            </a:solidFill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45718" numCol="1" rtlCol="0" anchor="t">
            <a:noAutofit/>
          </a:bodyPr>
          <a:lstStyle/>
          <a:p>
            <a:pPr algn="l" defTabSz="914309"/>
            <a:endParaRPr kumimoji="1" lang="ko-KR" altLang="en-US" sz="1000" b="1" dirty="0">
              <a:solidFill>
                <a:srgbClr val="FFFFFF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  <a:sym typeface="Malgun Gothic"/>
            </a:endParaRPr>
          </a:p>
        </p:txBody>
      </p:sp>
      <p:pic>
        <p:nvPicPr>
          <p:cNvPr id="82" name="그래픽 81" descr="닫기">
            <a:extLst>
              <a:ext uri="{FF2B5EF4-FFF2-40B4-BE49-F238E27FC236}">
                <a16:creationId xmlns:a16="http://schemas.microsoft.com/office/drawing/2014/main" id="{D0742089-6384-8665-09FD-C458BB9796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08781" y="3669727"/>
            <a:ext cx="85153" cy="85153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A8E002C7-7D3B-34CE-0780-5F96E853B84B}"/>
              </a:ext>
            </a:extLst>
          </p:cNvPr>
          <p:cNvSpPr txBox="1"/>
          <p:nvPr/>
        </p:nvSpPr>
        <p:spPr>
          <a:xfrm>
            <a:off x="5282032" y="3692209"/>
            <a:ext cx="1918488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ko-KR" altLang="en-US" sz="600" b="1" dirty="0"/>
              <a:t>교육디지털원패스 연동으로 간편하게 로그인 해보세요</a:t>
            </a:r>
            <a:r>
              <a:rPr lang="en-US" altLang="ko-KR" sz="600" b="1" dirty="0"/>
              <a:t>!</a:t>
            </a:r>
            <a:endParaRPr lang="ko-KR" altLang="en-US" sz="6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C1FBBA8-F256-EB52-A927-49B2BE023466}"/>
              </a:ext>
            </a:extLst>
          </p:cNvPr>
          <p:cNvSpPr txBox="1"/>
          <p:nvPr/>
        </p:nvSpPr>
        <p:spPr>
          <a:xfrm>
            <a:off x="5287639" y="3864795"/>
            <a:ext cx="2006295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ko-KR" sz="550" dirty="0">
                <a:solidFill>
                  <a:schemeClr val="bg1">
                    <a:lumMod val="50000"/>
                  </a:schemeClr>
                </a:solidFill>
              </a:rPr>
              <a:t>※ </a:t>
            </a:r>
            <a:r>
              <a:rPr lang="ko-KR" altLang="en-US" sz="550" dirty="0">
                <a:solidFill>
                  <a:schemeClr val="bg1">
                    <a:lumMod val="50000"/>
                  </a:schemeClr>
                </a:solidFill>
              </a:rPr>
              <a:t>마이페이지 </a:t>
            </a:r>
            <a:r>
              <a:rPr lang="en-US" altLang="ko-KR" sz="550" dirty="0">
                <a:solidFill>
                  <a:schemeClr val="bg1">
                    <a:lumMod val="50000"/>
                  </a:schemeClr>
                </a:solidFill>
              </a:rPr>
              <a:t>&gt; </a:t>
            </a:r>
            <a:r>
              <a:rPr lang="ko-KR" altLang="en-US" sz="550" dirty="0">
                <a:solidFill>
                  <a:schemeClr val="bg1">
                    <a:lumMod val="50000"/>
                  </a:schemeClr>
                </a:solidFill>
              </a:rPr>
              <a:t>정보 수정에서 ‘교육디지털원패스 </a:t>
            </a:r>
            <a:r>
              <a:rPr lang="ko-KR" altLang="en-US" sz="550" dirty="0" err="1">
                <a:solidFill>
                  <a:schemeClr val="bg1">
                    <a:lumMod val="50000"/>
                  </a:schemeClr>
                </a:solidFill>
              </a:rPr>
              <a:t>연동하기’를</a:t>
            </a:r>
            <a:r>
              <a:rPr lang="ko-KR" altLang="en-US" sz="550" dirty="0">
                <a:solidFill>
                  <a:schemeClr val="bg1">
                    <a:lumMod val="50000"/>
                  </a:schemeClr>
                </a:solidFill>
              </a:rPr>
              <a:t> 진행해 주세요</a:t>
            </a:r>
            <a:r>
              <a:rPr lang="en-US" altLang="ko-KR" sz="55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6" name="사각형: 둥근 모서리 85">
            <a:extLst>
              <a:ext uri="{FF2B5EF4-FFF2-40B4-BE49-F238E27FC236}">
                <a16:creationId xmlns:a16="http://schemas.microsoft.com/office/drawing/2014/main" id="{F90AECC0-3DFB-0DCE-E1E4-31B8288EE969}"/>
              </a:ext>
            </a:extLst>
          </p:cNvPr>
          <p:cNvSpPr/>
          <p:nvPr/>
        </p:nvSpPr>
        <p:spPr>
          <a:xfrm>
            <a:off x="5282594" y="4121578"/>
            <a:ext cx="1978955" cy="191654"/>
          </a:xfrm>
          <a:prstGeom prst="roundRect">
            <a:avLst>
              <a:gd name="adj" fmla="val 21667"/>
            </a:avLst>
          </a:prstGeom>
          <a:solidFill>
            <a:srgbClr val="6B5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/>
              <a:t>마이페이지 바로가기</a:t>
            </a:r>
            <a:endParaRPr lang="ko-KR" altLang="en-US" sz="800" b="1" dirty="0"/>
          </a:p>
        </p:txBody>
      </p:sp>
      <p:sp>
        <p:nvSpPr>
          <p:cNvPr id="87" name="사각형: 둥근 모서리 86">
            <a:extLst>
              <a:ext uri="{FF2B5EF4-FFF2-40B4-BE49-F238E27FC236}">
                <a16:creationId xmlns:a16="http://schemas.microsoft.com/office/drawing/2014/main" id="{F92C571E-4EF3-81E0-1A8C-F542C62A2D31}"/>
              </a:ext>
            </a:extLst>
          </p:cNvPr>
          <p:cNvSpPr/>
          <p:nvPr/>
        </p:nvSpPr>
        <p:spPr>
          <a:xfrm>
            <a:off x="6026294" y="4346698"/>
            <a:ext cx="563194" cy="137881"/>
          </a:xfrm>
          <a:prstGeom prst="roundRect">
            <a:avLst>
              <a:gd name="adj" fmla="val 2166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600" u="sng" dirty="0">
                <a:solidFill>
                  <a:srgbClr val="6B5CFF"/>
                </a:solidFill>
              </a:rPr>
              <a:t>연동 방법 보기</a:t>
            </a:r>
          </a:p>
        </p:txBody>
      </p:sp>
      <p:sp>
        <p:nvSpPr>
          <p:cNvPr id="88" name="Circle">
            <a:extLst>
              <a:ext uri="{FF2B5EF4-FFF2-40B4-BE49-F238E27FC236}">
                <a16:creationId xmlns:a16="http://schemas.microsoft.com/office/drawing/2014/main" id="{B1ABB145-E3F1-47BA-4F4C-35D3A5BFB8A5}"/>
              </a:ext>
            </a:extLst>
          </p:cNvPr>
          <p:cNvSpPr/>
          <p:nvPr/>
        </p:nvSpPr>
        <p:spPr>
          <a:xfrm>
            <a:off x="5156594" y="3532797"/>
            <a:ext cx="125999" cy="125999"/>
          </a:xfrm>
          <a:prstGeom prst="ellipse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1</a:t>
            </a:r>
            <a:endParaRPr sz="700" dirty="0">
              <a:solidFill>
                <a:schemeClr val="bg1"/>
              </a:solidFill>
            </a:endParaRPr>
          </a:p>
        </p:txBody>
      </p:sp>
      <p:sp>
        <p:nvSpPr>
          <p:cNvPr id="89" name="Circle">
            <a:extLst>
              <a:ext uri="{FF2B5EF4-FFF2-40B4-BE49-F238E27FC236}">
                <a16:creationId xmlns:a16="http://schemas.microsoft.com/office/drawing/2014/main" id="{ACC8555E-FD18-59F1-A983-1DF73B43A0C7}"/>
              </a:ext>
            </a:extLst>
          </p:cNvPr>
          <p:cNvSpPr/>
          <p:nvPr/>
        </p:nvSpPr>
        <p:spPr>
          <a:xfrm>
            <a:off x="7138485" y="3534660"/>
            <a:ext cx="125999" cy="125999"/>
          </a:xfrm>
          <a:prstGeom prst="ellipse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>
                <a:solidFill>
                  <a:schemeClr val="bg1"/>
                </a:solidFill>
              </a:rPr>
              <a:t>2</a:t>
            </a:r>
            <a:endParaRPr sz="700" dirty="0">
              <a:solidFill>
                <a:schemeClr val="bg1"/>
              </a:solidFill>
            </a:endParaRPr>
          </a:p>
        </p:txBody>
      </p:sp>
      <p:sp>
        <p:nvSpPr>
          <p:cNvPr id="90" name="Circle">
            <a:extLst>
              <a:ext uri="{FF2B5EF4-FFF2-40B4-BE49-F238E27FC236}">
                <a16:creationId xmlns:a16="http://schemas.microsoft.com/office/drawing/2014/main" id="{9E8FFEAD-5B33-2C24-B67E-994338CEFA1B}"/>
              </a:ext>
            </a:extLst>
          </p:cNvPr>
          <p:cNvSpPr/>
          <p:nvPr/>
        </p:nvSpPr>
        <p:spPr>
          <a:xfrm>
            <a:off x="5687913" y="4080832"/>
            <a:ext cx="125999" cy="125999"/>
          </a:xfrm>
          <a:prstGeom prst="ellipse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3</a:t>
            </a:r>
            <a:endParaRPr sz="700" dirty="0">
              <a:solidFill>
                <a:schemeClr val="bg1"/>
              </a:solidFill>
            </a:endParaRPr>
          </a:p>
        </p:txBody>
      </p:sp>
      <p:sp>
        <p:nvSpPr>
          <p:cNvPr id="91" name="Circle">
            <a:extLst>
              <a:ext uri="{FF2B5EF4-FFF2-40B4-BE49-F238E27FC236}">
                <a16:creationId xmlns:a16="http://schemas.microsoft.com/office/drawing/2014/main" id="{AE36B5C7-2D55-AC37-048A-088CB4C56CD0}"/>
              </a:ext>
            </a:extLst>
          </p:cNvPr>
          <p:cNvSpPr/>
          <p:nvPr/>
        </p:nvSpPr>
        <p:spPr>
          <a:xfrm>
            <a:off x="5941283" y="4290522"/>
            <a:ext cx="125999" cy="125999"/>
          </a:xfrm>
          <a:prstGeom prst="ellipse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4</a:t>
            </a:r>
            <a:endParaRPr sz="700" dirty="0">
              <a:solidFill>
                <a:schemeClr val="bg1"/>
              </a:solidFill>
            </a:endParaRPr>
          </a:p>
        </p:txBody>
      </p:sp>
      <p:sp>
        <p:nvSpPr>
          <p:cNvPr id="92" name="제목 10">
            <a:extLst>
              <a:ext uri="{FF2B5EF4-FFF2-40B4-BE49-F238E27FC236}">
                <a16:creationId xmlns:a16="http://schemas.microsoft.com/office/drawing/2014/main" id="{DD4C7DE4-DCA5-79AE-080B-B00613CB764A}"/>
              </a:ext>
            </a:extLst>
          </p:cNvPr>
          <p:cNvSpPr txBox="1">
            <a:spLocks/>
          </p:cNvSpPr>
          <p:nvPr/>
        </p:nvSpPr>
        <p:spPr>
          <a:xfrm>
            <a:off x="340906" y="343072"/>
            <a:ext cx="352661" cy="12311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800" kern="0" spc="0" dirty="0">
                <a:solidFill>
                  <a:schemeClr val="accent5"/>
                </a:solidFill>
                <a:latin typeface="+mn-ea"/>
                <a:ea typeface="+mn-ea"/>
              </a:rPr>
              <a:t>&lt;</a:t>
            </a:r>
            <a:r>
              <a:rPr lang="ko-KR" altLang="en-US" sz="800" kern="0" spc="0" dirty="0">
                <a:solidFill>
                  <a:schemeClr val="accent5"/>
                </a:solidFill>
                <a:latin typeface="+mn-ea"/>
                <a:ea typeface="+mn-ea"/>
              </a:rPr>
              <a:t>교사</a:t>
            </a:r>
            <a:r>
              <a:rPr lang="en-US" altLang="ko-KR" sz="800" kern="0" spc="0" dirty="0">
                <a:solidFill>
                  <a:schemeClr val="accent5"/>
                </a:solidFill>
                <a:latin typeface="+mn-ea"/>
                <a:ea typeface="+mn-ea"/>
              </a:rPr>
              <a:t>&gt;</a:t>
            </a:r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01E9F38E-A777-4D78-8C50-0A41E75F436F}"/>
              </a:ext>
            </a:extLst>
          </p:cNvPr>
          <p:cNvSpPr/>
          <p:nvPr/>
        </p:nvSpPr>
        <p:spPr>
          <a:xfrm>
            <a:off x="5391351" y="813449"/>
            <a:ext cx="2190286" cy="1097965"/>
          </a:xfrm>
          <a:custGeom>
            <a:avLst/>
            <a:gdLst>
              <a:gd name="csX0" fmla="*/ 1182578 w 2365155"/>
              <a:gd name="csY0" fmla="*/ 0 h 930197"/>
              <a:gd name="csX1" fmla="*/ 1236615 w 2365155"/>
              <a:gd name="csY1" fmla="*/ 91711 h 930197"/>
              <a:gd name="csX2" fmla="*/ 2225405 w 2365155"/>
              <a:gd name="csY2" fmla="*/ 91711 h 930197"/>
              <a:gd name="csX3" fmla="*/ 2365155 w 2365155"/>
              <a:gd name="csY3" fmla="*/ 231461 h 930197"/>
              <a:gd name="csX4" fmla="*/ 2365155 w 2365155"/>
              <a:gd name="csY4" fmla="*/ 790447 h 930197"/>
              <a:gd name="csX5" fmla="*/ 2225405 w 2365155"/>
              <a:gd name="csY5" fmla="*/ 930197 h 930197"/>
              <a:gd name="csX6" fmla="*/ 139750 w 2365155"/>
              <a:gd name="csY6" fmla="*/ 930197 h 930197"/>
              <a:gd name="csX7" fmla="*/ 0 w 2365155"/>
              <a:gd name="csY7" fmla="*/ 790447 h 930197"/>
              <a:gd name="csX8" fmla="*/ 0 w 2365155"/>
              <a:gd name="csY8" fmla="*/ 231461 h 930197"/>
              <a:gd name="csX9" fmla="*/ 139750 w 2365155"/>
              <a:gd name="csY9" fmla="*/ 91711 h 930197"/>
              <a:gd name="csX10" fmla="*/ 1128540 w 2365155"/>
              <a:gd name="csY10" fmla="*/ 91711 h 93019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365155" h="930197">
                <a:moveTo>
                  <a:pt x="1182578" y="0"/>
                </a:moveTo>
                <a:lnTo>
                  <a:pt x="1236615" y="91711"/>
                </a:lnTo>
                <a:lnTo>
                  <a:pt x="2225405" y="91711"/>
                </a:lnTo>
                <a:cubicBezTo>
                  <a:pt x="2302587" y="91711"/>
                  <a:pt x="2365155" y="154279"/>
                  <a:pt x="2365155" y="231461"/>
                </a:cubicBezTo>
                <a:lnTo>
                  <a:pt x="2365155" y="790447"/>
                </a:lnTo>
                <a:cubicBezTo>
                  <a:pt x="2365155" y="867629"/>
                  <a:pt x="2302587" y="930197"/>
                  <a:pt x="2225405" y="930197"/>
                </a:cubicBezTo>
                <a:lnTo>
                  <a:pt x="139750" y="930197"/>
                </a:lnTo>
                <a:cubicBezTo>
                  <a:pt x="62568" y="930197"/>
                  <a:pt x="0" y="867629"/>
                  <a:pt x="0" y="790447"/>
                </a:cubicBezTo>
                <a:lnTo>
                  <a:pt x="0" y="231461"/>
                </a:lnTo>
                <a:cubicBezTo>
                  <a:pt x="0" y="154279"/>
                  <a:pt x="62568" y="91711"/>
                  <a:pt x="139750" y="91711"/>
                </a:cubicBezTo>
                <a:lnTo>
                  <a:pt x="1128540" y="91711"/>
                </a:ln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bg2">
                <a:lumMod val="90000"/>
              </a:schemeClr>
            </a:solidFill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45718" numCol="1" rtlCol="0" anchor="t">
            <a:noAutofit/>
          </a:bodyPr>
          <a:lstStyle/>
          <a:p>
            <a:pPr algn="l" defTabSz="914309"/>
            <a:endParaRPr kumimoji="1" lang="ko-KR" altLang="en-US" sz="1000" b="1" dirty="0">
              <a:solidFill>
                <a:srgbClr val="FFFFFF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  <a:sym typeface="Malgun Gothic"/>
            </a:endParaRPr>
          </a:p>
        </p:txBody>
      </p:sp>
      <p:pic>
        <p:nvPicPr>
          <p:cNvPr id="7" name="그래픽 6" descr="닫기">
            <a:extLst>
              <a:ext uri="{FF2B5EF4-FFF2-40B4-BE49-F238E27FC236}">
                <a16:creationId xmlns:a16="http://schemas.microsoft.com/office/drawing/2014/main" id="{318FBB1A-F5D2-AE3E-1E90-5EA8E7ECBE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38881" y="1054176"/>
            <a:ext cx="85153" cy="851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923456-694A-5BDF-634D-AA36296ABCA3}"/>
              </a:ext>
            </a:extLst>
          </p:cNvPr>
          <p:cNvSpPr txBox="1"/>
          <p:nvPr/>
        </p:nvSpPr>
        <p:spPr>
          <a:xfrm>
            <a:off x="5512132" y="1076658"/>
            <a:ext cx="1918488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ko-KR" altLang="en-US" sz="600" b="1" dirty="0"/>
              <a:t>교육디지털원패스 연동으로 간편하게 로그인 해보세요</a:t>
            </a:r>
            <a:r>
              <a:rPr lang="en-US" altLang="ko-KR" sz="600" b="1" dirty="0"/>
              <a:t>!</a:t>
            </a:r>
            <a:endParaRPr lang="ko-KR" altLang="en-US" sz="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9EFED1-40DB-FE5F-0CDA-A706B750F2D7}"/>
              </a:ext>
            </a:extLst>
          </p:cNvPr>
          <p:cNvSpPr txBox="1"/>
          <p:nvPr/>
        </p:nvSpPr>
        <p:spPr>
          <a:xfrm>
            <a:off x="5517739" y="1249244"/>
            <a:ext cx="2006295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ko-KR" sz="550" dirty="0">
                <a:solidFill>
                  <a:schemeClr val="bg1">
                    <a:lumMod val="50000"/>
                  </a:schemeClr>
                </a:solidFill>
              </a:rPr>
              <a:t>※ </a:t>
            </a:r>
            <a:r>
              <a:rPr lang="ko-KR" altLang="en-US" sz="550" dirty="0">
                <a:solidFill>
                  <a:schemeClr val="bg1">
                    <a:lumMod val="50000"/>
                  </a:schemeClr>
                </a:solidFill>
              </a:rPr>
              <a:t>마이페이지 </a:t>
            </a:r>
            <a:r>
              <a:rPr lang="en-US" altLang="ko-KR" sz="550" dirty="0">
                <a:solidFill>
                  <a:schemeClr val="bg1">
                    <a:lumMod val="50000"/>
                  </a:schemeClr>
                </a:solidFill>
              </a:rPr>
              <a:t>&gt; </a:t>
            </a:r>
            <a:r>
              <a:rPr lang="ko-KR" altLang="en-US" sz="550" dirty="0">
                <a:solidFill>
                  <a:schemeClr val="bg1">
                    <a:lumMod val="50000"/>
                  </a:schemeClr>
                </a:solidFill>
              </a:rPr>
              <a:t>정보 수정에서 ‘교육디지털원패스 </a:t>
            </a:r>
            <a:r>
              <a:rPr lang="ko-KR" altLang="en-US" sz="550" dirty="0" err="1">
                <a:solidFill>
                  <a:schemeClr val="bg1">
                    <a:lumMod val="50000"/>
                  </a:schemeClr>
                </a:solidFill>
              </a:rPr>
              <a:t>연동하기’를</a:t>
            </a:r>
            <a:r>
              <a:rPr lang="ko-KR" altLang="en-US" sz="550" dirty="0">
                <a:solidFill>
                  <a:schemeClr val="bg1">
                    <a:lumMod val="50000"/>
                  </a:schemeClr>
                </a:solidFill>
              </a:rPr>
              <a:t> 진행해 주세요</a:t>
            </a:r>
            <a:r>
              <a:rPr lang="en-US" altLang="ko-KR" sz="55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8CB75407-6E84-EE6E-E911-AD134BA80AE2}"/>
              </a:ext>
            </a:extLst>
          </p:cNvPr>
          <p:cNvSpPr/>
          <p:nvPr/>
        </p:nvSpPr>
        <p:spPr>
          <a:xfrm>
            <a:off x="5512694" y="1506027"/>
            <a:ext cx="1978955" cy="191654"/>
          </a:xfrm>
          <a:prstGeom prst="roundRect">
            <a:avLst>
              <a:gd name="adj" fmla="val 21667"/>
            </a:avLst>
          </a:prstGeom>
          <a:solidFill>
            <a:srgbClr val="6B5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/>
              <a:t>마이페이지 바로가기</a:t>
            </a:r>
            <a:endParaRPr lang="ko-KR" altLang="en-US" sz="800" b="1" dirty="0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248804A3-44F8-FFD6-8F7D-A637B1914C8E}"/>
              </a:ext>
            </a:extLst>
          </p:cNvPr>
          <p:cNvSpPr/>
          <p:nvPr/>
        </p:nvSpPr>
        <p:spPr>
          <a:xfrm>
            <a:off x="6256394" y="1731147"/>
            <a:ext cx="563194" cy="137881"/>
          </a:xfrm>
          <a:prstGeom prst="roundRect">
            <a:avLst>
              <a:gd name="adj" fmla="val 2166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600" u="sng" dirty="0">
                <a:solidFill>
                  <a:srgbClr val="6B5CFF"/>
                </a:solidFill>
              </a:rPr>
              <a:t>연동 방법 보기</a:t>
            </a:r>
          </a:p>
        </p:txBody>
      </p:sp>
      <p:sp>
        <p:nvSpPr>
          <p:cNvPr id="13" name="Circle">
            <a:extLst>
              <a:ext uri="{FF2B5EF4-FFF2-40B4-BE49-F238E27FC236}">
                <a16:creationId xmlns:a16="http://schemas.microsoft.com/office/drawing/2014/main" id="{17C3DCCE-7EEC-E22F-888F-C3E0362462B0}"/>
              </a:ext>
            </a:extLst>
          </p:cNvPr>
          <p:cNvSpPr/>
          <p:nvPr/>
        </p:nvSpPr>
        <p:spPr>
          <a:xfrm>
            <a:off x="5386694" y="917246"/>
            <a:ext cx="125999" cy="125999"/>
          </a:xfrm>
          <a:prstGeom prst="ellipse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1</a:t>
            </a:r>
            <a:endParaRPr sz="700" dirty="0">
              <a:solidFill>
                <a:schemeClr val="bg1"/>
              </a:solidFill>
            </a:endParaRPr>
          </a:p>
        </p:txBody>
      </p:sp>
      <p:sp>
        <p:nvSpPr>
          <p:cNvPr id="14" name="Circle">
            <a:extLst>
              <a:ext uri="{FF2B5EF4-FFF2-40B4-BE49-F238E27FC236}">
                <a16:creationId xmlns:a16="http://schemas.microsoft.com/office/drawing/2014/main" id="{4E850A6D-CEAF-07CF-6AD8-CA57F5A511D9}"/>
              </a:ext>
            </a:extLst>
          </p:cNvPr>
          <p:cNvSpPr/>
          <p:nvPr/>
        </p:nvSpPr>
        <p:spPr>
          <a:xfrm>
            <a:off x="7368585" y="919109"/>
            <a:ext cx="125999" cy="125999"/>
          </a:xfrm>
          <a:prstGeom prst="ellipse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>
                <a:solidFill>
                  <a:schemeClr val="bg1"/>
                </a:solidFill>
              </a:rPr>
              <a:t>2</a:t>
            </a:r>
            <a:endParaRPr sz="700" dirty="0">
              <a:solidFill>
                <a:schemeClr val="bg1"/>
              </a:solidFill>
            </a:endParaRPr>
          </a:p>
        </p:txBody>
      </p:sp>
      <p:sp>
        <p:nvSpPr>
          <p:cNvPr id="15" name="Circle">
            <a:extLst>
              <a:ext uri="{FF2B5EF4-FFF2-40B4-BE49-F238E27FC236}">
                <a16:creationId xmlns:a16="http://schemas.microsoft.com/office/drawing/2014/main" id="{90D0FC21-BBA5-69BD-BDAD-2821F0CA787F}"/>
              </a:ext>
            </a:extLst>
          </p:cNvPr>
          <p:cNvSpPr/>
          <p:nvPr/>
        </p:nvSpPr>
        <p:spPr>
          <a:xfrm>
            <a:off x="5918013" y="1465281"/>
            <a:ext cx="125999" cy="125999"/>
          </a:xfrm>
          <a:prstGeom prst="ellipse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3</a:t>
            </a:r>
            <a:endParaRPr sz="700" dirty="0">
              <a:solidFill>
                <a:schemeClr val="bg1"/>
              </a:solidFill>
            </a:endParaRPr>
          </a:p>
        </p:txBody>
      </p:sp>
      <p:sp>
        <p:nvSpPr>
          <p:cNvPr id="16" name="Circle">
            <a:extLst>
              <a:ext uri="{FF2B5EF4-FFF2-40B4-BE49-F238E27FC236}">
                <a16:creationId xmlns:a16="http://schemas.microsoft.com/office/drawing/2014/main" id="{00EC78A0-E114-044F-B559-0D3760CA398E}"/>
              </a:ext>
            </a:extLst>
          </p:cNvPr>
          <p:cNvSpPr/>
          <p:nvPr/>
        </p:nvSpPr>
        <p:spPr>
          <a:xfrm>
            <a:off x="6171383" y="1674971"/>
            <a:ext cx="125999" cy="125999"/>
          </a:xfrm>
          <a:prstGeom prst="ellipse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4</a:t>
            </a:r>
            <a:endParaRPr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59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EF23CE-71EF-243A-806E-7DF2AA2DD58B}"/>
              </a:ext>
            </a:extLst>
          </p:cNvPr>
          <p:cNvSpPr txBox="1"/>
          <p:nvPr/>
        </p:nvSpPr>
        <p:spPr>
          <a:xfrm>
            <a:off x="126520" y="83902"/>
            <a:ext cx="3337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200" b="1" dirty="0"/>
              <a:t>마이페이지 </a:t>
            </a:r>
            <a:r>
              <a:rPr kumimoji="1" lang="en-US" altLang="ko-KR" sz="1200" b="1" dirty="0"/>
              <a:t>&gt; 2022 </a:t>
            </a:r>
            <a:r>
              <a:rPr kumimoji="1" lang="ko-KR" altLang="en-US" sz="1200" b="1" dirty="0"/>
              <a:t>분류체계 적용 정책 </a:t>
            </a:r>
            <a:r>
              <a:rPr kumimoji="1" lang="en-US" altLang="ko-KR" sz="1200" b="1" dirty="0"/>
              <a:t>(1/2)</a:t>
            </a:r>
            <a:endParaRPr kumimoji="1" lang="ko-KR" altLang="en-US" sz="1200" b="1" dirty="0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173FE3C3-08D0-8D2D-39F2-A6B9A067A794}"/>
              </a:ext>
            </a:extLst>
          </p:cNvPr>
          <p:cNvCxnSpPr/>
          <p:nvPr/>
        </p:nvCxnSpPr>
        <p:spPr>
          <a:xfrm>
            <a:off x="126520" y="419100"/>
            <a:ext cx="1168448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oogle Shape;548;p12">
            <a:extLst>
              <a:ext uri="{FF2B5EF4-FFF2-40B4-BE49-F238E27FC236}">
                <a16:creationId xmlns:a16="http://schemas.microsoft.com/office/drawing/2014/main" id="{A6AF421A-669F-C734-F76D-DCB481AEF5C8}"/>
              </a:ext>
            </a:extLst>
          </p:cNvPr>
          <p:cNvGraphicFramePr/>
          <p:nvPr/>
        </p:nvGraphicFramePr>
        <p:xfrm>
          <a:off x="12192000" y="0"/>
          <a:ext cx="1887100" cy="3573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2.2.6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2022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분류체계 적용 정책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623801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F39F9BCA-7B46-6078-E787-A94E2C5B87FB}"/>
              </a:ext>
            </a:extLst>
          </p:cNvPr>
          <p:cNvGraphicFramePr>
            <a:graphicFrameLocks noGrp="1"/>
          </p:cNvGraphicFramePr>
          <p:nvPr/>
        </p:nvGraphicFramePr>
        <p:xfrm>
          <a:off x="3719507" y="717622"/>
          <a:ext cx="8091493" cy="1332218"/>
        </p:xfrm>
        <a:graphic>
          <a:graphicData uri="http://schemas.openxmlformats.org/drawingml/2006/table">
            <a:tbl>
              <a:tblPr/>
              <a:tblGrid>
                <a:gridCol w="863034">
                  <a:extLst>
                    <a:ext uri="{9D8B030D-6E8A-4147-A177-3AD203B41FA5}">
                      <a16:colId xmlns:a16="http://schemas.microsoft.com/office/drawing/2014/main" val="3223738934"/>
                    </a:ext>
                  </a:extLst>
                </a:gridCol>
                <a:gridCol w="1325014">
                  <a:extLst>
                    <a:ext uri="{9D8B030D-6E8A-4147-A177-3AD203B41FA5}">
                      <a16:colId xmlns:a16="http://schemas.microsoft.com/office/drawing/2014/main" val="1526440849"/>
                    </a:ext>
                  </a:extLst>
                </a:gridCol>
                <a:gridCol w="984804">
                  <a:extLst>
                    <a:ext uri="{9D8B030D-6E8A-4147-A177-3AD203B41FA5}">
                      <a16:colId xmlns:a16="http://schemas.microsoft.com/office/drawing/2014/main" val="3450176138"/>
                    </a:ext>
                  </a:extLst>
                </a:gridCol>
                <a:gridCol w="4918641">
                  <a:extLst>
                    <a:ext uri="{9D8B030D-6E8A-4147-A177-3AD203B41FA5}">
                      <a16:colId xmlns:a16="http://schemas.microsoft.com/office/drawing/2014/main" val="3800742696"/>
                    </a:ext>
                  </a:extLst>
                </a:gridCol>
              </a:tblGrid>
              <a:tr h="29059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ko-KR" altLang="en-US" sz="800" dirty="0">
                          <a:latin typeface="+mj-lt"/>
                        </a:rPr>
                        <a:t>구분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ko-KR" altLang="en-US" sz="800" dirty="0">
                          <a:latin typeface="+mj-lt"/>
                        </a:rPr>
                        <a:t>기능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ko-KR" altLang="en-US" sz="800" dirty="0">
                          <a:latin typeface="+mj-lt"/>
                        </a:rPr>
                        <a:t>유형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ko-KR" altLang="en-US" sz="800" dirty="0">
                          <a:latin typeface="+mj-lt"/>
                        </a:rPr>
                        <a:t>내용</a:t>
                      </a:r>
                      <a:r>
                        <a:rPr lang="en-US" altLang="ko-KR" sz="800" dirty="0">
                          <a:latin typeface="+mj-lt"/>
                        </a:rPr>
                        <a:t>/</a:t>
                      </a:r>
                      <a:r>
                        <a:rPr lang="ko-KR" altLang="en-US" sz="800" dirty="0">
                          <a:latin typeface="+mj-lt"/>
                        </a:rPr>
                        <a:t>형상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755619"/>
                  </a:ext>
                </a:extLst>
              </a:tr>
              <a:tr h="335121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ko-KR" altLang="en-US" sz="800" b="1" dirty="0">
                          <a:latin typeface="+mj-lt"/>
                        </a:rPr>
                        <a:t>마이페이지</a:t>
                      </a:r>
                      <a:endParaRPr lang="en-US" altLang="ko-KR" sz="800" b="1" dirty="0">
                        <a:latin typeface="+mj-lt"/>
                      </a:endParaRPr>
                    </a:p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ko-KR" sz="800" b="1" dirty="0">
                          <a:latin typeface="+mj-lt"/>
                        </a:rPr>
                        <a:t>(</a:t>
                      </a:r>
                      <a:r>
                        <a:rPr lang="ko-KR" altLang="en-US" sz="800" b="1" dirty="0">
                          <a:latin typeface="+mj-lt"/>
                        </a:rPr>
                        <a:t>교사</a:t>
                      </a:r>
                      <a:r>
                        <a:rPr lang="en-US" altLang="ko-KR" sz="800" b="1" dirty="0">
                          <a:latin typeface="+mj-lt"/>
                        </a:rPr>
                        <a:t>)</a:t>
                      </a:r>
                      <a:endParaRPr lang="ko-KR" altLang="en-US" sz="800" dirty="0">
                        <a:latin typeface="+mj-lt"/>
                      </a:endParaRP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ko-KR" altLang="en-US" sz="800" b="0" dirty="0">
                          <a:latin typeface="+mj-lt"/>
                        </a:rPr>
                        <a:t>나의 이력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3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800" b="0" dirty="0">
                          <a:latin typeface="+mj-lt"/>
                        </a:rPr>
                        <a:t>개설 과목 팝업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3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b="0" dirty="0">
                          <a:latin typeface="+mj-lt"/>
                        </a:rPr>
                        <a:t>과목 분류 </a:t>
                      </a:r>
                      <a:r>
                        <a:rPr lang="en-US" altLang="ko-KR" sz="800" b="0" dirty="0">
                          <a:latin typeface="+mj-lt"/>
                        </a:rPr>
                        <a:t>&gt; (</a:t>
                      </a:r>
                      <a:r>
                        <a:rPr lang="ko-KR" altLang="en-US" sz="800" b="0" dirty="0">
                          <a:latin typeface="+mj-lt"/>
                        </a:rPr>
                        <a:t>구</a:t>
                      </a:r>
                      <a:r>
                        <a:rPr lang="en-US" altLang="ko-KR" sz="800" b="0" dirty="0">
                          <a:latin typeface="+mj-lt"/>
                        </a:rPr>
                        <a:t>)</a:t>
                      </a:r>
                      <a:r>
                        <a:rPr lang="ko-KR" altLang="en-US" sz="800" b="0" dirty="0">
                          <a:latin typeface="+mj-lt"/>
                        </a:rPr>
                        <a:t> 분류체계로 표기 유지 </a:t>
                      </a:r>
                      <a:r>
                        <a:rPr lang="en-US" altLang="ko-KR" sz="800" b="1" dirty="0">
                          <a:solidFill>
                            <a:srgbClr val="FF0000"/>
                          </a:solidFill>
                          <a:latin typeface="+mj-lt"/>
                        </a:rPr>
                        <a:t>(</a:t>
                      </a:r>
                      <a:r>
                        <a:rPr lang="ko-KR" altLang="en-US" sz="800" b="1" dirty="0">
                          <a:solidFill>
                            <a:srgbClr val="FF0000"/>
                          </a:solidFill>
                          <a:latin typeface="+mj-lt"/>
                        </a:rPr>
                        <a:t>개발 검토 사항</a:t>
                      </a:r>
                      <a:r>
                        <a:rPr lang="en-US" altLang="ko-KR" sz="800" b="1" dirty="0">
                          <a:solidFill>
                            <a:srgbClr val="FF0000"/>
                          </a:solidFill>
                          <a:latin typeface="+mj-lt"/>
                        </a:rPr>
                        <a:t>)</a:t>
                      </a:r>
                    </a:p>
                    <a:p>
                      <a:pPr marL="0" indent="0">
                        <a:lnSpc>
                          <a:spcPct val="13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▶ 과거 이력에 </a:t>
                      </a:r>
                      <a:r>
                        <a:rPr lang="en-US" altLang="ko-KR" sz="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신</a:t>
                      </a:r>
                      <a:r>
                        <a:rPr lang="en-US" altLang="ko-KR" sz="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분류체계 반영하지 않음</a:t>
                      </a:r>
                      <a:endParaRPr lang="ko-KR" altLang="en-US" sz="800" b="0" dirty="0">
                        <a:latin typeface="+mj-lt"/>
                      </a:endParaRP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346023"/>
                  </a:ext>
                </a:extLst>
              </a:tr>
              <a:tr h="335121">
                <a:tc rowSpan="2"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ko-KR" altLang="en-US" sz="800" b="1" dirty="0">
                          <a:latin typeface="+mj-lt"/>
                        </a:rPr>
                        <a:t>마이페이지</a:t>
                      </a:r>
                      <a:endParaRPr lang="en-US" altLang="ko-KR" sz="800" b="1" dirty="0">
                        <a:latin typeface="+mj-lt"/>
                      </a:endParaRPr>
                    </a:p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ko-KR" sz="800" b="1" dirty="0">
                          <a:latin typeface="+mj-lt"/>
                        </a:rPr>
                        <a:t>(</a:t>
                      </a:r>
                      <a:r>
                        <a:rPr lang="ko-KR" altLang="en-US" sz="800" b="1" dirty="0">
                          <a:latin typeface="+mj-lt"/>
                        </a:rPr>
                        <a:t>학생</a:t>
                      </a:r>
                      <a:r>
                        <a:rPr lang="en-US" altLang="ko-KR" sz="800" b="1" dirty="0">
                          <a:latin typeface="+mj-lt"/>
                        </a:rPr>
                        <a:t>)</a:t>
                      </a:r>
                      <a:endParaRPr lang="ko-KR" altLang="en-US" sz="800" dirty="0">
                        <a:latin typeface="+mj-lt"/>
                      </a:endParaRP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ko-KR" altLang="en-US" sz="800" b="0" dirty="0">
                          <a:latin typeface="+mj-lt"/>
                        </a:rPr>
                        <a:t>나의 이력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3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800" b="0" dirty="0">
                          <a:latin typeface="+mj-lt"/>
                        </a:rPr>
                        <a:t>수강 완료 팝업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3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b="0" dirty="0">
                          <a:latin typeface="+mj-lt"/>
                        </a:rPr>
                        <a:t>과목 분류 </a:t>
                      </a:r>
                      <a:r>
                        <a:rPr lang="en-US" altLang="ko-KR" sz="800" b="0" dirty="0">
                          <a:latin typeface="+mj-lt"/>
                        </a:rPr>
                        <a:t>&gt; (</a:t>
                      </a:r>
                      <a:r>
                        <a:rPr lang="ko-KR" altLang="en-US" sz="800" b="0" dirty="0">
                          <a:latin typeface="+mj-lt"/>
                        </a:rPr>
                        <a:t>구</a:t>
                      </a:r>
                      <a:r>
                        <a:rPr lang="en-US" altLang="ko-KR" sz="800" b="0" dirty="0">
                          <a:latin typeface="+mj-lt"/>
                        </a:rPr>
                        <a:t>)</a:t>
                      </a:r>
                      <a:r>
                        <a:rPr lang="ko-KR" altLang="en-US" sz="800" b="0" dirty="0">
                          <a:latin typeface="+mj-lt"/>
                        </a:rPr>
                        <a:t> 분류체계로 표기 유지 </a:t>
                      </a:r>
                      <a:r>
                        <a:rPr lang="en-US" altLang="ko-KR" sz="800" b="1" dirty="0">
                          <a:solidFill>
                            <a:srgbClr val="FF0000"/>
                          </a:solidFill>
                          <a:latin typeface="+mj-lt"/>
                        </a:rPr>
                        <a:t>(</a:t>
                      </a:r>
                      <a:r>
                        <a:rPr lang="ko-KR" altLang="en-US" sz="800" b="1" dirty="0">
                          <a:solidFill>
                            <a:srgbClr val="FF0000"/>
                          </a:solidFill>
                          <a:latin typeface="+mj-lt"/>
                        </a:rPr>
                        <a:t>개발 검토 사항</a:t>
                      </a:r>
                      <a:r>
                        <a:rPr lang="en-US" altLang="ko-KR" sz="800" b="1" dirty="0">
                          <a:solidFill>
                            <a:srgbClr val="FF0000"/>
                          </a:solidFill>
                          <a:latin typeface="+mj-lt"/>
                        </a:rPr>
                        <a:t>)</a:t>
                      </a:r>
                    </a:p>
                    <a:p>
                      <a:pPr marL="0" indent="0">
                        <a:lnSpc>
                          <a:spcPct val="13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▶ 과거 이력에 </a:t>
                      </a:r>
                      <a:r>
                        <a:rPr lang="en-US" altLang="ko-KR" sz="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신</a:t>
                      </a:r>
                      <a:r>
                        <a:rPr lang="en-US" altLang="ko-KR" sz="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분류체계 반영하지 않음</a:t>
                      </a:r>
                      <a:endParaRPr lang="ko-KR" altLang="en-US" sz="800" b="0" dirty="0">
                        <a:latin typeface="+mj-lt"/>
                      </a:endParaRP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621446"/>
                  </a:ext>
                </a:extLst>
              </a:tr>
              <a:tr h="335121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3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800" b="0" dirty="0">
                          <a:latin typeface="+mj-lt"/>
                        </a:rPr>
                        <a:t>종합리포트 팝업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3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b="0" dirty="0">
                          <a:latin typeface="+mj-lt"/>
                        </a:rPr>
                        <a:t>내용 검토 중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593421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521AB7E-0CFE-DE5F-ED86-8559322DCBC9}"/>
              </a:ext>
            </a:extLst>
          </p:cNvPr>
          <p:cNvSpPr txBox="1"/>
          <p:nvPr/>
        </p:nvSpPr>
        <p:spPr>
          <a:xfrm>
            <a:off x="68505" y="612240"/>
            <a:ext cx="3651002" cy="1054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/>
              <a:t>2022 </a:t>
            </a:r>
            <a:r>
              <a:rPr lang="ko-KR" altLang="en-US" sz="1100" b="1" dirty="0"/>
              <a:t>분류체계 적용 정책</a:t>
            </a:r>
            <a:endParaRPr lang="en-US" altLang="ko-KR" sz="1100" b="1" dirty="0"/>
          </a:p>
          <a:p>
            <a:endParaRPr lang="en-US" altLang="ko-KR" sz="1100" dirty="0"/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o-KR" altLang="ko-KR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2022 분류체계 도입</a:t>
            </a:r>
            <a:endParaRPr kumimoji="0" lang="ko-KR" altLang="ko-K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o-KR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대상 </a:t>
            </a:r>
            <a:r>
              <a:rPr kumimoji="0" lang="ko-KR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ko-KR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교사</a:t>
            </a:r>
            <a:r>
              <a:rPr lang="en-US" altLang="ko-KR" sz="800" dirty="0">
                <a:latin typeface="Arial" panose="020B0604020202020204" pitchFamily="34" charset="0"/>
              </a:rPr>
              <a:t>,</a:t>
            </a:r>
            <a:r>
              <a:rPr lang="ko-KR" altLang="en-US" sz="800" dirty="0">
                <a:latin typeface="Arial" panose="020B0604020202020204" pitchFamily="34" charset="0"/>
              </a:rPr>
              <a:t>학생 나의 이력 </a:t>
            </a:r>
            <a:r>
              <a:rPr lang="en-US" altLang="ko-KR" sz="800" dirty="0">
                <a:latin typeface="Arial" panose="020B0604020202020204" pitchFamily="34" charset="0"/>
              </a:rPr>
              <a:t>&gt; </a:t>
            </a:r>
            <a:r>
              <a:rPr lang="ko-KR" altLang="en-US" sz="800" dirty="0">
                <a:latin typeface="Arial" panose="020B0604020202020204" pitchFamily="34" charset="0"/>
              </a:rPr>
              <a:t>과거 학년도 기록 </a:t>
            </a:r>
            <a:endParaRPr kumimoji="0" lang="ko-KR" altLang="ko-K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o-KR" altLang="en-US" sz="800" b="1" dirty="0">
                <a:latin typeface="Arial" panose="020B0604020202020204" pitchFamily="34" charset="0"/>
              </a:rPr>
              <a:t>내용 </a:t>
            </a:r>
            <a:r>
              <a:rPr kumimoji="0" lang="ko-KR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</a:t>
            </a:r>
            <a:r>
              <a:rPr kumimoji="0" lang="ko-KR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신</a:t>
            </a:r>
            <a:r>
              <a:rPr kumimoji="0" lang="en-US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r>
              <a:rPr kumimoji="0" lang="ko-KR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분류체계 도입 전 나의 이력은 </a:t>
            </a:r>
            <a:r>
              <a:rPr kumimoji="0" lang="en-US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</a:t>
            </a:r>
            <a:r>
              <a:rPr kumimoji="0" lang="ko-KR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구</a:t>
            </a:r>
            <a:r>
              <a:rPr kumimoji="0" lang="en-US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</a:t>
            </a:r>
            <a:r>
              <a:rPr kumimoji="0" lang="ko-KR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분류체계로 표기 유지</a:t>
            </a:r>
            <a:endParaRPr kumimoji="0" lang="ko-KR" altLang="ko-K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o-KR" altLang="ko-KR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분류체계 구분 기준</a:t>
            </a:r>
            <a:r>
              <a:rPr kumimoji="0" lang="ko-KR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항목 생성 시점 기준 적용</a:t>
            </a:r>
          </a:p>
        </p:txBody>
      </p:sp>
    </p:spTree>
    <p:extLst>
      <p:ext uri="{BB962C8B-B14F-4D97-AF65-F5344CB8AC3E}">
        <p14:creationId xmlns:p14="http://schemas.microsoft.com/office/powerpoint/2010/main" val="112362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24B593-E0DD-47E6-50A9-199686D3F503}"/>
              </a:ext>
            </a:extLst>
          </p:cNvPr>
          <p:cNvSpPr txBox="1"/>
          <p:nvPr/>
        </p:nvSpPr>
        <p:spPr>
          <a:xfrm>
            <a:off x="126520" y="83902"/>
            <a:ext cx="3337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200" b="1" dirty="0"/>
              <a:t>마이페이지 </a:t>
            </a:r>
            <a:r>
              <a:rPr kumimoji="1" lang="en-US" altLang="ko-KR" sz="1200" b="1" dirty="0"/>
              <a:t>&gt; 2022 </a:t>
            </a:r>
            <a:r>
              <a:rPr kumimoji="1" lang="ko-KR" altLang="en-US" sz="1200" b="1" dirty="0"/>
              <a:t>분류체계 적용 정책 </a:t>
            </a:r>
            <a:r>
              <a:rPr kumimoji="1" lang="en-US" altLang="ko-KR" sz="1200" b="1" dirty="0"/>
              <a:t>(2/2)</a:t>
            </a:r>
            <a:endParaRPr kumimoji="1" lang="ko-KR" altLang="en-US" sz="1200" b="1" dirty="0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DE81995C-0B08-CF3F-3B1D-7B6A2434CEBA}"/>
              </a:ext>
            </a:extLst>
          </p:cNvPr>
          <p:cNvCxnSpPr/>
          <p:nvPr/>
        </p:nvCxnSpPr>
        <p:spPr>
          <a:xfrm>
            <a:off x="126520" y="419100"/>
            <a:ext cx="1168448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7E90614-D59D-5FEB-D109-2F0F993197CF}"/>
              </a:ext>
            </a:extLst>
          </p:cNvPr>
          <p:cNvSpPr txBox="1"/>
          <p:nvPr/>
        </p:nvSpPr>
        <p:spPr>
          <a:xfrm>
            <a:off x="170970" y="485764"/>
            <a:ext cx="35028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/>
              <a:t>■</a:t>
            </a:r>
            <a:r>
              <a:rPr lang="en-US" altLang="ko-KR" sz="1100" b="1" dirty="0"/>
              <a:t>  </a:t>
            </a:r>
            <a:r>
              <a:rPr lang="ko-KR" altLang="en-US" sz="1100" b="1" dirty="0"/>
              <a:t>분류체계 적용 이전 학년도 개설과목 팝업 </a:t>
            </a:r>
            <a:r>
              <a:rPr lang="en-US" altLang="ko-KR" sz="1100" b="1" dirty="0"/>
              <a:t>(</a:t>
            </a:r>
            <a:r>
              <a:rPr lang="ko-KR" altLang="en-US" sz="1100" b="1" dirty="0"/>
              <a:t>교사</a:t>
            </a:r>
            <a:r>
              <a:rPr lang="en-US" altLang="ko-KR" sz="1100" b="1" dirty="0"/>
              <a:t>)</a:t>
            </a:r>
            <a:endParaRPr lang="ko-KR" altLang="en-US" sz="1100" b="1" dirty="0"/>
          </a:p>
        </p:txBody>
      </p:sp>
      <p:sp>
        <p:nvSpPr>
          <p:cNvPr id="5" name="모서리가 둥근 직사각형 1">
            <a:extLst>
              <a:ext uri="{FF2B5EF4-FFF2-40B4-BE49-F238E27FC236}">
                <a16:creationId xmlns:a16="http://schemas.microsoft.com/office/drawing/2014/main" id="{60D8C084-CB61-2668-26D4-9DD8157A0A5D}"/>
              </a:ext>
            </a:extLst>
          </p:cNvPr>
          <p:cNvSpPr/>
          <p:nvPr/>
        </p:nvSpPr>
        <p:spPr>
          <a:xfrm>
            <a:off x="7152158" y="1357726"/>
            <a:ext cx="4686300" cy="2571750"/>
          </a:xfrm>
          <a:prstGeom prst="roundRect">
            <a:avLst>
              <a:gd name="adj" fmla="val 166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A90371-41DA-DC84-54CB-1EE1D4A84175}"/>
              </a:ext>
            </a:extLst>
          </p:cNvPr>
          <p:cNvSpPr txBox="1"/>
          <p:nvPr/>
        </p:nvSpPr>
        <p:spPr>
          <a:xfrm>
            <a:off x="7291858" y="1441113"/>
            <a:ext cx="798295" cy="15388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ko-KR" altLang="en-US" sz="1000" b="1" dirty="0"/>
              <a:t>개설 과목</a:t>
            </a:r>
            <a:r>
              <a:rPr kumimoji="1" lang="en-US" altLang="ko-KR" sz="1000" b="1" dirty="0"/>
              <a:t>(</a:t>
            </a:r>
            <a:r>
              <a:rPr kumimoji="1" lang="en-US" altLang="ko-KR" sz="1000" b="1" dirty="0">
                <a:solidFill>
                  <a:srgbClr val="FF0000"/>
                </a:solidFill>
              </a:rPr>
              <a:t>20</a:t>
            </a:r>
            <a:r>
              <a:rPr kumimoji="1" lang="en-US" altLang="ko-KR" sz="1000" b="1" dirty="0"/>
              <a:t>)</a:t>
            </a:r>
            <a:endParaRPr kumimoji="1" lang="x-none" altLang="en-US" sz="1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B175FE-FC3D-B315-A600-447B88B954B4}"/>
              </a:ext>
            </a:extLst>
          </p:cNvPr>
          <p:cNvSpPr txBox="1"/>
          <p:nvPr/>
        </p:nvSpPr>
        <p:spPr>
          <a:xfrm>
            <a:off x="7990844" y="3507609"/>
            <a:ext cx="300892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altLang="ko-KR" sz="800" dirty="0">
                <a:solidFill>
                  <a:prstClr val="white">
                    <a:lumMod val="75000"/>
                  </a:prstClr>
                </a:solidFill>
              </a:rPr>
              <a:t>&lt;&lt;  &lt;</a:t>
            </a:r>
            <a:r>
              <a:rPr lang="en-US" altLang="ko-KR" sz="800" dirty="0">
                <a:solidFill>
                  <a:srgbClr val="000000"/>
                </a:solidFill>
              </a:rPr>
              <a:t>   </a:t>
            </a:r>
            <a:r>
              <a:rPr lang="en-US" altLang="ko-KR" sz="800" b="1" u="sng" dirty="0">
                <a:solidFill>
                  <a:srgbClr val="000000"/>
                </a:solidFill>
              </a:rPr>
              <a:t>1</a:t>
            </a:r>
            <a:r>
              <a:rPr lang="en-US" altLang="ko-KR" sz="800" dirty="0">
                <a:solidFill>
                  <a:srgbClr val="000000"/>
                </a:solidFill>
              </a:rPr>
              <a:t>   2   3   4   5   6   7   8   9   10   &gt;  &gt;&gt;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E2B647EB-0C94-528D-E854-9DABEF130607}"/>
              </a:ext>
            </a:extLst>
          </p:cNvPr>
          <p:cNvGraphicFramePr>
            <a:graphicFrameLocks noGrp="1"/>
          </p:cNvGraphicFramePr>
          <p:nvPr/>
        </p:nvGraphicFramePr>
        <p:xfrm>
          <a:off x="7268803" y="1748326"/>
          <a:ext cx="4453010" cy="16632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9039">
                  <a:extLst>
                    <a:ext uri="{9D8B030D-6E8A-4147-A177-3AD203B41FA5}">
                      <a16:colId xmlns:a16="http://schemas.microsoft.com/office/drawing/2014/main" val="516464354"/>
                    </a:ext>
                  </a:extLst>
                </a:gridCol>
                <a:gridCol w="917871">
                  <a:extLst>
                    <a:ext uri="{9D8B030D-6E8A-4147-A177-3AD203B41FA5}">
                      <a16:colId xmlns:a16="http://schemas.microsoft.com/office/drawing/2014/main" val="1321244410"/>
                    </a:ext>
                  </a:extLst>
                </a:gridCol>
                <a:gridCol w="755235">
                  <a:extLst>
                    <a:ext uri="{9D8B030D-6E8A-4147-A177-3AD203B41FA5}">
                      <a16:colId xmlns:a16="http://schemas.microsoft.com/office/drawing/2014/main" val="2863217729"/>
                    </a:ext>
                  </a:extLst>
                </a:gridCol>
                <a:gridCol w="668301">
                  <a:extLst>
                    <a:ext uri="{9D8B030D-6E8A-4147-A177-3AD203B41FA5}">
                      <a16:colId xmlns:a16="http://schemas.microsoft.com/office/drawing/2014/main" val="245421539"/>
                    </a:ext>
                  </a:extLst>
                </a:gridCol>
                <a:gridCol w="450968">
                  <a:extLst>
                    <a:ext uri="{9D8B030D-6E8A-4147-A177-3AD203B41FA5}">
                      <a16:colId xmlns:a16="http://schemas.microsoft.com/office/drawing/2014/main" val="3909328546"/>
                    </a:ext>
                  </a:extLst>
                </a:gridCol>
                <a:gridCol w="781596">
                  <a:extLst>
                    <a:ext uri="{9D8B030D-6E8A-4147-A177-3AD203B41FA5}">
                      <a16:colId xmlns:a16="http://schemas.microsoft.com/office/drawing/2014/main" val="2542218511"/>
                    </a:ext>
                  </a:extLst>
                </a:gridCol>
              </a:tblGrid>
              <a:tr h="3236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" b="0" dirty="0">
                          <a:latin typeface="+mn-ea"/>
                          <a:ea typeface="+mn-ea"/>
                        </a:rPr>
                        <a:t>과목명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" b="0" dirty="0">
                          <a:latin typeface="+mn-ea"/>
                          <a:ea typeface="+mn-ea"/>
                        </a:rPr>
                        <a:t>과목 기간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" b="0" dirty="0">
                          <a:latin typeface="+mn-ea"/>
                          <a:ea typeface="+mn-ea"/>
                        </a:rPr>
                        <a:t>학습참여방법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" b="0" dirty="0">
                          <a:latin typeface="+mn-ea"/>
                          <a:ea typeface="+mn-ea"/>
                        </a:rPr>
                        <a:t>교육과정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" b="0" dirty="0">
                          <a:latin typeface="+mn-ea"/>
                          <a:ea typeface="+mn-ea"/>
                        </a:rPr>
                        <a:t>과목분류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" b="0" dirty="0">
                          <a:latin typeface="+mn-ea"/>
                          <a:ea typeface="+mn-ea"/>
                        </a:rPr>
                        <a:t>이수현황</a:t>
                      </a:r>
                      <a:r>
                        <a:rPr lang="en-US" altLang="ko-KR" sz="500" b="0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500" b="0" dirty="0">
                          <a:latin typeface="+mn-ea"/>
                          <a:ea typeface="+mn-ea"/>
                        </a:rPr>
                        <a:t>수강인원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국어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</a:t>
                      </a:r>
                      <a:r>
                        <a:rPr kumimoji="0" lang="ko-KR" altLang="en-US" sz="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하림중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24.11.01~24.12.31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직접등록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국어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100%/30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명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수학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</a:t>
                      </a:r>
                      <a:r>
                        <a:rPr kumimoji="0" lang="ko-KR" altLang="en-US" sz="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사랑중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반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24.05.01~24.10.31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지정학급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(3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학년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반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,3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학년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반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,3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학년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반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수학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100%/30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명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049779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수학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_</a:t>
                      </a:r>
                      <a:r>
                        <a:rPr kumimoji="0" lang="ko-KR" altLang="en-US" sz="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사랑중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 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반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24.03.01~24.04.30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직접등록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영어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100%/30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명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268192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국어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_UX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중학교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학년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반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24.11.01~24.12.31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직접등록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국어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100%/30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명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37571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B1D37CD-78EE-CE72-C607-482DDAF7B119}"/>
              </a:ext>
            </a:extLst>
          </p:cNvPr>
          <p:cNvSpPr txBox="1"/>
          <p:nvPr/>
        </p:nvSpPr>
        <p:spPr>
          <a:xfrm>
            <a:off x="297295" y="1284505"/>
            <a:ext cx="557845" cy="15388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ko-KR" altLang="en-US" sz="1000" b="1" dirty="0"/>
              <a:t>나의 이력</a:t>
            </a:r>
            <a:endParaRPr kumimoji="1" lang="x-none" altLang="en-US" sz="1000" b="1" dirty="0"/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3FDAE9CF-7B15-A2E7-9D3D-B646BF60262A}"/>
              </a:ext>
            </a:extLst>
          </p:cNvPr>
          <p:cNvGraphicFramePr>
            <a:graphicFrameLocks noGrp="1"/>
          </p:cNvGraphicFramePr>
          <p:nvPr/>
        </p:nvGraphicFramePr>
        <p:xfrm>
          <a:off x="297295" y="2307326"/>
          <a:ext cx="6485927" cy="1297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359">
                  <a:extLst>
                    <a:ext uri="{9D8B030D-6E8A-4147-A177-3AD203B41FA5}">
                      <a16:colId xmlns:a16="http://schemas.microsoft.com/office/drawing/2014/main" val="3194927075"/>
                    </a:ext>
                  </a:extLst>
                </a:gridCol>
                <a:gridCol w="1460642">
                  <a:extLst>
                    <a:ext uri="{9D8B030D-6E8A-4147-A177-3AD203B41FA5}">
                      <a16:colId xmlns:a16="http://schemas.microsoft.com/office/drawing/2014/main" val="3253607208"/>
                    </a:ext>
                  </a:extLst>
                </a:gridCol>
                <a:gridCol w="1460642">
                  <a:extLst>
                    <a:ext uri="{9D8B030D-6E8A-4147-A177-3AD203B41FA5}">
                      <a16:colId xmlns:a16="http://schemas.microsoft.com/office/drawing/2014/main" val="2996562310"/>
                    </a:ext>
                  </a:extLst>
                </a:gridCol>
                <a:gridCol w="1460642">
                  <a:extLst>
                    <a:ext uri="{9D8B030D-6E8A-4147-A177-3AD203B41FA5}">
                      <a16:colId xmlns:a16="http://schemas.microsoft.com/office/drawing/2014/main" val="2542218511"/>
                    </a:ext>
                  </a:extLst>
                </a:gridCol>
                <a:gridCol w="1460642">
                  <a:extLst>
                    <a:ext uri="{9D8B030D-6E8A-4147-A177-3AD203B41FA5}">
                      <a16:colId xmlns:a16="http://schemas.microsoft.com/office/drawing/2014/main" val="2682707215"/>
                    </a:ext>
                  </a:extLst>
                </a:gridCol>
              </a:tblGrid>
              <a:tr h="3236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>
                          <a:latin typeface="+mn-ea"/>
                          <a:ea typeface="+mn-ea"/>
                        </a:rPr>
                        <a:t>학년도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>
                          <a:latin typeface="+mn-ea"/>
                          <a:ea typeface="+mn-ea"/>
                        </a:rPr>
                        <a:t>소속 학교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>
                          <a:latin typeface="+mn-ea"/>
                          <a:ea typeface="+mn-ea"/>
                        </a:rPr>
                        <a:t>담당 학급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>
                          <a:latin typeface="+mn-ea"/>
                          <a:ea typeface="+mn-ea"/>
                        </a:rPr>
                        <a:t>개설 과목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>
                          <a:latin typeface="+mn-ea"/>
                          <a:ea typeface="+mn-ea"/>
                        </a:rPr>
                        <a:t>등록일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6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2025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하림 중학교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반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20</a:t>
                      </a:r>
                      <a:r>
                        <a:rPr kumimoji="0" lang="ko-KR" altLang="en-US" sz="7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개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2025.10.15</a:t>
                      </a:r>
                      <a:endParaRPr lang="ko-KR" altLang="en-US" sz="70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63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하림 고등학교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반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10</a:t>
                      </a:r>
                      <a:r>
                        <a:rPr kumimoji="0" lang="ko-KR" altLang="en-US" sz="7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개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2025.02.20</a:t>
                      </a:r>
                      <a:endParaRPr lang="ko-KR" altLang="en-US" sz="70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049779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사랑 중학교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반 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15</a:t>
                      </a:r>
                      <a:r>
                        <a:rPr kumimoji="0" lang="ko-KR" altLang="en-US" sz="7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개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2024.07.04</a:t>
                      </a:r>
                      <a:endParaRPr lang="ko-KR" altLang="en-US" sz="70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26819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EEE189E-66ED-943F-070B-89B6BDE3DC08}"/>
              </a:ext>
            </a:extLst>
          </p:cNvPr>
          <p:cNvSpPr txBox="1"/>
          <p:nvPr/>
        </p:nvSpPr>
        <p:spPr>
          <a:xfrm>
            <a:off x="298046" y="2074814"/>
            <a:ext cx="418384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ko-KR" altLang="en-US" sz="800" dirty="0"/>
              <a:t>목록 </a:t>
            </a:r>
            <a:r>
              <a:rPr kumimoji="1" lang="en-US" altLang="ko-KR" sz="800" dirty="0"/>
              <a:t>(</a:t>
            </a:r>
            <a:r>
              <a:rPr kumimoji="1" lang="en-US" altLang="ko-KR" sz="800" dirty="0">
                <a:solidFill>
                  <a:srgbClr val="FF0000"/>
                </a:solidFill>
              </a:rPr>
              <a:t>99</a:t>
            </a:r>
            <a:r>
              <a:rPr kumimoji="1" lang="en-US" altLang="ko-KR" sz="800" dirty="0"/>
              <a:t>)</a:t>
            </a:r>
            <a:endParaRPr kumimoji="1" lang="x-none" altLang="en-US" sz="800" dirty="0"/>
          </a:p>
        </p:txBody>
      </p:sp>
      <p:sp>
        <p:nvSpPr>
          <p:cNvPr id="13" name="직사각형 71">
            <a:extLst>
              <a:ext uri="{FF2B5EF4-FFF2-40B4-BE49-F238E27FC236}">
                <a16:creationId xmlns:a16="http://schemas.microsoft.com/office/drawing/2014/main" id="{61F7BE43-941E-487D-0876-8A98FFD8507B}"/>
              </a:ext>
            </a:extLst>
          </p:cNvPr>
          <p:cNvSpPr/>
          <p:nvPr/>
        </p:nvSpPr>
        <p:spPr>
          <a:xfrm>
            <a:off x="303289" y="1508508"/>
            <a:ext cx="6485927" cy="44970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14" name="직사각형 78">
            <a:extLst>
              <a:ext uri="{FF2B5EF4-FFF2-40B4-BE49-F238E27FC236}">
                <a16:creationId xmlns:a16="http://schemas.microsoft.com/office/drawing/2014/main" id="{EF577F1F-25B6-E14E-3A9A-BD81D321B817}"/>
              </a:ext>
            </a:extLst>
          </p:cNvPr>
          <p:cNvSpPr/>
          <p:nvPr/>
        </p:nvSpPr>
        <p:spPr>
          <a:xfrm>
            <a:off x="420614" y="1625656"/>
            <a:ext cx="684399" cy="216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36000" tIns="46800" rIns="36000" bIns="46800" anchor="ctr"/>
          <a:lstStyle/>
          <a:p>
            <a:pPr lvl="0" algn="ctr" latinLnBrk="0">
              <a:defRPr/>
            </a:pPr>
            <a:r>
              <a:rPr lang="ko-KR" altLang="en-US" sz="700" kern="0" dirty="0">
                <a:latin typeface="맑은 고딕" pitchFamily="50" charset="-127"/>
                <a:ea typeface="맑은 고딕" pitchFamily="50" charset="-127"/>
              </a:rPr>
              <a:t>학년도 전체</a:t>
            </a:r>
            <a:r>
              <a:rPr kumimoji="0" lang="ko-KR" altLang="en-US" sz="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4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맑은 고딕" pitchFamily="50" charset="-127"/>
                <a:ea typeface="맑은 고딕" pitchFamily="50" charset="-127"/>
              </a:rPr>
              <a:t>▼</a:t>
            </a:r>
            <a:endParaRPr kumimoji="0" lang="en-US" altLang="ko-KR" sz="7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Google Shape;884;p22">
            <a:extLst>
              <a:ext uri="{FF2B5EF4-FFF2-40B4-BE49-F238E27FC236}">
                <a16:creationId xmlns:a16="http://schemas.microsoft.com/office/drawing/2014/main" id="{BC16975C-5D9D-F9C0-59D3-F92D2B921D2C}"/>
              </a:ext>
            </a:extLst>
          </p:cNvPr>
          <p:cNvSpPr/>
          <p:nvPr/>
        </p:nvSpPr>
        <p:spPr>
          <a:xfrm>
            <a:off x="6121178" y="2047670"/>
            <a:ext cx="662044" cy="216000"/>
          </a:xfrm>
          <a:prstGeom prst="rect">
            <a:avLst/>
          </a:prstGeom>
          <a:solidFill>
            <a:schemeClr val="lt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46800" rIns="36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10건   </a:t>
            </a:r>
            <a:r>
              <a:rPr lang="ko-KR" altLang="en-US" sz="7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    </a:t>
            </a:r>
            <a:r>
              <a:rPr lang="ko-KR" sz="4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▼</a:t>
            </a:r>
            <a:endParaRPr sz="7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B6DC9140-05F5-82AA-4578-EA87818EEF9B}"/>
              </a:ext>
            </a:extLst>
          </p:cNvPr>
          <p:cNvSpPr/>
          <p:nvPr/>
        </p:nvSpPr>
        <p:spPr>
          <a:xfrm>
            <a:off x="4205758" y="3348811"/>
            <a:ext cx="762000" cy="20642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연결선: 꺾임 22">
            <a:extLst>
              <a:ext uri="{FF2B5EF4-FFF2-40B4-BE49-F238E27FC236}">
                <a16:creationId xmlns:a16="http://schemas.microsoft.com/office/drawing/2014/main" id="{C075E27B-B7A4-AE8D-CBC3-A28A493B84D0}"/>
              </a:ext>
            </a:extLst>
          </p:cNvPr>
          <p:cNvCxnSpPr>
            <a:cxnSpLocks/>
            <a:stCxn id="21" idx="2"/>
            <a:endCxn id="5" idx="1"/>
          </p:cNvCxnSpPr>
          <p:nvPr/>
        </p:nvCxnSpPr>
        <p:spPr>
          <a:xfrm rot="5400000" flipH="1" flipV="1">
            <a:off x="5413641" y="1816718"/>
            <a:ext cx="911633" cy="2565400"/>
          </a:xfrm>
          <a:prstGeom prst="bentConnector4">
            <a:avLst>
              <a:gd name="adj1" fmla="val -25076"/>
              <a:gd name="adj2" fmla="val 86881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5BE336D-3454-FEB4-DC37-A1023BF3466C}"/>
              </a:ext>
            </a:extLst>
          </p:cNvPr>
          <p:cNvSpPr txBox="1"/>
          <p:nvPr/>
        </p:nvSpPr>
        <p:spPr>
          <a:xfrm>
            <a:off x="269837" y="3864102"/>
            <a:ext cx="35525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/>
              <a:t>■</a:t>
            </a:r>
            <a:r>
              <a:rPr lang="en-US" altLang="ko-KR" sz="1100" b="1" dirty="0"/>
              <a:t>  </a:t>
            </a:r>
            <a:r>
              <a:rPr lang="ko-KR" altLang="en-US" sz="1100" b="1" dirty="0"/>
              <a:t>분류체계 적용 이전 학년도 수강 완료 팝업 </a:t>
            </a:r>
            <a:r>
              <a:rPr lang="en-US" altLang="ko-KR" sz="1100" b="1" dirty="0"/>
              <a:t>(</a:t>
            </a:r>
            <a:r>
              <a:rPr lang="ko-KR" altLang="en-US" sz="1100" b="1" dirty="0"/>
              <a:t>학생</a:t>
            </a:r>
            <a:r>
              <a:rPr lang="en-US" altLang="ko-KR" sz="1100" b="1" dirty="0"/>
              <a:t>)</a:t>
            </a:r>
            <a:endParaRPr lang="ko-KR" altLang="en-US" sz="1100" b="1" dirty="0"/>
          </a:p>
        </p:txBody>
      </p:sp>
      <p:sp>
        <p:nvSpPr>
          <p:cNvPr id="26" name="모서리가 둥근 직사각형 1">
            <a:extLst>
              <a:ext uri="{FF2B5EF4-FFF2-40B4-BE49-F238E27FC236}">
                <a16:creationId xmlns:a16="http://schemas.microsoft.com/office/drawing/2014/main" id="{DEE4B32D-89B9-D24B-BA5A-F502014B15B1}"/>
              </a:ext>
            </a:extLst>
          </p:cNvPr>
          <p:cNvSpPr/>
          <p:nvPr/>
        </p:nvSpPr>
        <p:spPr>
          <a:xfrm>
            <a:off x="7086901" y="4212681"/>
            <a:ext cx="4686300" cy="2571750"/>
          </a:xfrm>
          <a:prstGeom prst="roundRect">
            <a:avLst>
              <a:gd name="adj" fmla="val 166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A864AA-C61A-ACA2-B30B-97F147DB0046}"/>
              </a:ext>
            </a:extLst>
          </p:cNvPr>
          <p:cNvSpPr txBox="1"/>
          <p:nvPr/>
        </p:nvSpPr>
        <p:spPr>
          <a:xfrm>
            <a:off x="7226601" y="4296068"/>
            <a:ext cx="1099660" cy="15388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ko-KR" altLang="en-US" sz="1000" b="1" dirty="0"/>
              <a:t>수강 완료 과목</a:t>
            </a:r>
            <a:r>
              <a:rPr kumimoji="1" lang="en-US" altLang="ko-KR" sz="1000" b="1" dirty="0"/>
              <a:t>(</a:t>
            </a:r>
            <a:r>
              <a:rPr kumimoji="1" lang="en-US" altLang="ko-KR" sz="1000" b="1" dirty="0">
                <a:solidFill>
                  <a:srgbClr val="FF0000"/>
                </a:solidFill>
              </a:rPr>
              <a:t>20</a:t>
            </a:r>
            <a:r>
              <a:rPr kumimoji="1" lang="en-US" altLang="ko-KR" sz="1000" b="1" dirty="0"/>
              <a:t>)</a:t>
            </a:r>
            <a:endParaRPr kumimoji="1" lang="x-none" altLang="en-US" sz="10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723454-5940-1432-3ADB-DD012F450816}"/>
              </a:ext>
            </a:extLst>
          </p:cNvPr>
          <p:cNvSpPr txBox="1"/>
          <p:nvPr/>
        </p:nvSpPr>
        <p:spPr>
          <a:xfrm>
            <a:off x="7925587" y="6362564"/>
            <a:ext cx="300892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altLang="ko-KR" sz="800" dirty="0">
                <a:solidFill>
                  <a:prstClr val="white">
                    <a:lumMod val="75000"/>
                  </a:prstClr>
                </a:solidFill>
              </a:rPr>
              <a:t>&lt;&lt;  &lt;</a:t>
            </a:r>
            <a:r>
              <a:rPr lang="en-US" altLang="ko-KR" sz="800" dirty="0">
                <a:solidFill>
                  <a:srgbClr val="000000"/>
                </a:solidFill>
              </a:rPr>
              <a:t>   </a:t>
            </a:r>
            <a:r>
              <a:rPr lang="en-US" altLang="ko-KR" sz="800" b="1" u="sng" dirty="0">
                <a:solidFill>
                  <a:srgbClr val="000000"/>
                </a:solidFill>
              </a:rPr>
              <a:t>1</a:t>
            </a:r>
            <a:r>
              <a:rPr lang="en-US" altLang="ko-KR" sz="800" dirty="0">
                <a:solidFill>
                  <a:srgbClr val="000000"/>
                </a:solidFill>
              </a:rPr>
              <a:t>   2   3   4   5   6   7   8   9   10   &gt;  &gt;&gt;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8CB7FE-8D6D-D106-BBA6-B579D2FE2169}"/>
              </a:ext>
            </a:extLst>
          </p:cNvPr>
          <p:cNvSpPr txBox="1"/>
          <p:nvPr/>
        </p:nvSpPr>
        <p:spPr>
          <a:xfrm>
            <a:off x="368704" y="4616345"/>
            <a:ext cx="557845" cy="15388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ko-KR" altLang="en-US" sz="1000" b="1" dirty="0"/>
              <a:t>나의 이력</a:t>
            </a:r>
            <a:endParaRPr kumimoji="1" lang="x-none" altLang="en-US" sz="1000" b="1" dirty="0"/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17E2760A-3A49-2F69-DCAE-8B6E2BE270AC}"/>
              </a:ext>
            </a:extLst>
          </p:cNvPr>
          <p:cNvGrpSpPr/>
          <p:nvPr/>
        </p:nvGrpSpPr>
        <p:grpSpPr>
          <a:xfrm>
            <a:off x="368704" y="4881273"/>
            <a:ext cx="6474823" cy="767089"/>
            <a:chOff x="2175385" y="2036928"/>
            <a:chExt cx="6474823" cy="767089"/>
          </a:xfrm>
        </p:grpSpPr>
        <p:sp>
          <p:nvSpPr>
            <p:cNvPr id="42" name="모서리가 둥근 직사각형 268">
              <a:extLst>
                <a:ext uri="{FF2B5EF4-FFF2-40B4-BE49-F238E27FC236}">
                  <a16:creationId xmlns:a16="http://schemas.microsoft.com/office/drawing/2014/main" id="{1A14DF71-696D-CFAA-C373-93027E1FB2ED}"/>
                </a:ext>
              </a:extLst>
            </p:cNvPr>
            <p:cNvSpPr/>
            <p:nvPr/>
          </p:nvSpPr>
          <p:spPr>
            <a:xfrm>
              <a:off x="2175385" y="2036928"/>
              <a:ext cx="6474823" cy="767089"/>
            </a:xfrm>
            <a:prstGeom prst="roundRect">
              <a:avLst>
                <a:gd name="adj" fmla="val 1663"/>
              </a:avLst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TextBox 53">
              <a:extLst>
                <a:ext uri="{FF2B5EF4-FFF2-40B4-BE49-F238E27FC236}">
                  <a16:creationId xmlns:a16="http://schemas.microsoft.com/office/drawing/2014/main" id="{47ECDA55-DC76-046D-2C88-246D6882843A}"/>
                </a:ext>
              </a:extLst>
            </p:cNvPr>
            <p:cNvSpPr txBox="1"/>
            <p:nvPr/>
          </p:nvSpPr>
          <p:spPr>
            <a:xfrm>
              <a:off x="2365836" y="2531851"/>
              <a:ext cx="732573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수강완료 과목</a:t>
              </a:r>
              <a:endPara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4" name="TextBox 53">
              <a:extLst>
                <a:ext uri="{FF2B5EF4-FFF2-40B4-BE49-F238E27FC236}">
                  <a16:creationId xmlns:a16="http://schemas.microsoft.com/office/drawing/2014/main" id="{88491980-7122-55BF-2FE3-2983A86E0B07}"/>
                </a:ext>
              </a:extLst>
            </p:cNvPr>
            <p:cNvSpPr txBox="1"/>
            <p:nvPr/>
          </p:nvSpPr>
          <p:spPr>
            <a:xfrm>
              <a:off x="2718171" y="2522206"/>
              <a:ext cx="120399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000" b="1" u="sng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20</a:t>
              </a:r>
              <a:r>
                <a:rPr lang="ko-KR" altLang="en-US" sz="1000" b="1" u="sng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개</a:t>
              </a:r>
              <a:endParaRPr lang="en-US" altLang="ko-KR" sz="1000" b="1" u="sng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45" name="TextBox 53">
              <a:extLst>
                <a:ext uri="{FF2B5EF4-FFF2-40B4-BE49-F238E27FC236}">
                  <a16:creationId xmlns:a16="http://schemas.microsoft.com/office/drawing/2014/main" id="{645D6CC9-70D3-83CB-AED4-1007EA8747ED}"/>
                </a:ext>
              </a:extLst>
            </p:cNvPr>
            <p:cNvSpPr txBox="1"/>
            <p:nvPr/>
          </p:nvSpPr>
          <p:spPr>
            <a:xfrm>
              <a:off x="4241375" y="2535662"/>
              <a:ext cx="346249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출석률</a:t>
              </a:r>
              <a:endPara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6" name="TextBox 53">
              <a:extLst>
                <a:ext uri="{FF2B5EF4-FFF2-40B4-BE49-F238E27FC236}">
                  <a16:creationId xmlns:a16="http://schemas.microsoft.com/office/drawing/2014/main" id="{700EE93A-4766-671E-3449-3CA59D7ED98A}"/>
                </a:ext>
              </a:extLst>
            </p:cNvPr>
            <p:cNvSpPr txBox="1"/>
            <p:nvPr/>
          </p:nvSpPr>
          <p:spPr>
            <a:xfrm>
              <a:off x="4830998" y="2527078"/>
              <a:ext cx="33342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100%</a:t>
              </a:r>
            </a:p>
          </p:txBody>
        </p:sp>
        <p:sp>
          <p:nvSpPr>
            <p:cNvPr id="47" name="텍스트 상자 68">
              <a:extLst>
                <a:ext uri="{FF2B5EF4-FFF2-40B4-BE49-F238E27FC236}">
                  <a16:creationId xmlns:a16="http://schemas.microsoft.com/office/drawing/2014/main" id="{D4F03748-A8E3-9E24-80FC-B8AA7C154731}"/>
                </a:ext>
              </a:extLst>
            </p:cNvPr>
            <p:cNvSpPr txBox="1"/>
            <p:nvPr/>
          </p:nvSpPr>
          <p:spPr>
            <a:xfrm>
              <a:off x="2342168" y="2142599"/>
              <a:ext cx="269304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ko-KR" sz="900" b="1" dirty="0"/>
                <a:t>2023</a:t>
              </a:r>
              <a:endParaRPr kumimoji="1" lang="ko-KR" altLang="en-US" sz="1100" b="1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DB3CBD7-E012-8E8A-212D-7B66B0CA270D}"/>
                </a:ext>
              </a:extLst>
            </p:cNvPr>
            <p:cNvSpPr txBox="1"/>
            <p:nvPr/>
          </p:nvSpPr>
          <p:spPr>
            <a:xfrm>
              <a:off x="5949664" y="2151263"/>
              <a:ext cx="2509138" cy="14074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ko-KR" altLang="en-US" sz="700" dirty="0"/>
                <a:t>한국고등학교 </a:t>
              </a:r>
              <a:r>
                <a:rPr lang="en-US" altLang="ko-KR" sz="700" dirty="0"/>
                <a:t>2</a:t>
              </a:r>
              <a:r>
                <a:rPr lang="ko-KR" altLang="en-US" sz="700" dirty="0"/>
                <a:t>학년 </a:t>
              </a:r>
              <a:r>
                <a:rPr lang="en-US" altLang="ko-KR" sz="700" dirty="0"/>
                <a:t>2</a:t>
              </a:r>
              <a:r>
                <a:rPr lang="ko-KR" altLang="en-US" sz="700" dirty="0"/>
                <a:t>반 </a:t>
              </a:r>
              <a:r>
                <a:rPr lang="en-US" altLang="ko-KR" sz="700" dirty="0"/>
                <a:t>15</a:t>
              </a:r>
              <a:r>
                <a:rPr lang="ko-KR" altLang="en-US" sz="700" dirty="0"/>
                <a:t>번</a:t>
              </a:r>
            </a:p>
          </p:txBody>
        </p:sp>
        <p:sp>
          <p:nvSpPr>
            <p:cNvPr id="49" name="텍스트 상자 68">
              <a:extLst>
                <a:ext uri="{FF2B5EF4-FFF2-40B4-BE49-F238E27FC236}">
                  <a16:creationId xmlns:a16="http://schemas.microsoft.com/office/drawing/2014/main" id="{D3A51A76-D993-5D18-93FE-010C70C0E9C4}"/>
                </a:ext>
              </a:extLst>
            </p:cNvPr>
            <p:cNvSpPr txBox="1"/>
            <p:nvPr/>
          </p:nvSpPr>
          <p:spPr>
            <a:xfrm>
              <a:off x="7838080" y="2500323"/>
              <a:ext cx="55784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ko-KR" altLang="en-US" sz="1000" b="1" u="sng" dirty="0"/>
                <a:t>매우</a:t>
              </a:r>
              <a:r>
                <a:rPr kumimoji="1" lang="en-US" altLang="ko-KR" sz="1000" b="1" u="sng" dirty="0"/>
                <a:t> </a:t>
              </a:r>
              <a:r>
                <a:rPr kumimoji="1" lang="ko-KR" altLang="en-US" sz="1000" b="1" u="sng" dirty="0"/>
                <a:t>우수</a:t>
              </a:r>
            </a:p>
          </p:txBody>
        </p:sp>
        <p:cxnSp>
          <p:nvCxnSpPr>
            <p:cNvPr id="50" name="직선 연결선[R] 530">
              <a:extLst>
                <a:ext uri="{FF2B5EF4-FFF2-40B4-BE49-F238E27FC236}">
                  <a16:creationId xmlns:a16="http://schemas.microsoft.com/office/drawing/2014/main" id="{00050C01-F7A3-49F5-8D2B-033AC101AB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38897" y="2339563"/>
              <a:ext cx="6202398" cy="18316"/>
            </a:xfrm>
            <a:prstGeom prst="line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1" name="TextBox 53">
              <a:extLst>
                <a:ext uri="{FF2B5EF4-FFF2-40B4-BE49-F238E27FC236}">
                  <a16:creationId xmlns:a16="http://schemas.microsoft.com/office/drawing/2014/main" id="{FF9B4655-445B-C9C4-3A24-3FEB6F6A5146}"/>
                </a:ext>
              </a:extLst>
            </p:cNvPr>
            <p:cNvSpPr txBox="1"/>
            <p:nvPr/>
          </p:nvSpPr>
          <p:spPr>
            <a:xfrm>
              <a:off x="5346940" y="2531851"/>
              <a:ext cx="346249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이수율</a:t>
              </a:r>
              <a:endPara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2" name="TextBox 53">
              <a:extLst>
                <a:ext uri="{FF2B5EF4-FFF2-40B4-BE49-F238E27FC236}">
                  <a16:creationId xmlns:a16="http://schemas.microsoft.com/office/drawing/2014/main" id="{F65A16C6-5BDC-950A-6214-A64CE921DB08}"/>
                </a:ext>
              </a:extLst>
            </p:cNvPr>
            <p:cNvSpPr txBox="1"/>
            <p:nvPr/>
          </p:nvSpPr>
          <p:spPr>
            <a:xfrm>
              <a:off x="5876050" y="2524156"/>
              <a:ext cx="33342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100%</a:t>
              </a:r>
            </a:p>
          </p:txBody>
        </p:sp>
        <p:sp>
          <p:nvSpPr>
            <p:cNvPr id="53" name="TextBox 53">
              <a:extLst>
                <a:ext uri="{FF2B5EF4-FFF2-40B4-BE49-F238E27FC236}">
                  <a16:creationId xmlns:a16="http://schemas.microsoft.com/office/drawing/2014/main" id="{8A6369AD-2555-EA3D-2082-10CD8BA7E2EB}"/>
                </a:ext>
              </a:extLst>
            </p:cNvPr>
            <p:cNvSpPr txBox="1"/>
            <p:nvPr/>
          </p:nvSpPr>
          <p:spPr>
            <a:xfrm>
              <a:off x="6404589" y="2531850"/>
              <a:ext cx="61715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과제 </a:t>
              </a:r>
              <a:r>
                <a:rPr lang="ko-KR" altLang="en-US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제출율</a:t>
              </a:r>
              <a:endPara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B2550BC-47FD-19FB-7AAD-D6CEEE719833}"/>
                </a:ext>
              </a:extLst>
            </p:cNvPr>
            <p:cNvSpPr txBox="1"/>
            <p:nvPr/>
          </p:nvSpPr>
          <p:spPr>
            <a:xfrm>
              <a:off x="7118303" y="2506626"/>
              <a:ext cx="33342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100%</a:t>
              </a:r>
            </a:p>
          </p:txBody>
        </p:sp>
      </p:grp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F40A2708-4791-E536-4835-E010EBA2FEE3}"/>
              </a:ext>
            </a:extLst>
          </p:cNvPr>
          <p:cNvSpPr/>
          <p:nvPr/>
        </p:nvSpPr>
        <p:spPr>
          <a:xfrm>
            <a:off x="1723067" y="5278019"/>
            <a:ext cx="509067" cy="29581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62" name="표 61">
            <a:extLst>
              <a:ext uri="{FF2B5EF4-FFF2-40B4-BE49-F238E27FC236}">
                <a16:creationId xmlns:a16="http://schemas.microsoft.com/office/drawing/2014/main" id="{7F2F81E9-7215-B9BC-EABA-F087E4E73FB8}"/>
              </a:ext>
            </a:extLst>
          </p:cNvPr>
          <p:cNvGraphicFramePr>
            <a:graphicFrameLocks noGrp="1"/>
          </p:cNvGraphicFramePr>
          <p:nvPr/>
        </p:nvGraphicFramePr>
        <p:xfrm>
          <a:off x="7218519" y="4616209"/>
          <a:ext cx="4492544" cy="16221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5501">
                  <a:extLst>
                    <a:ext uri="{9D8B030D-6E8A-4147-A177-3AD203B41FA5}">
                      <a16:colId xmlns:a16="http://schemas.microsoft.com/office/drawing/2014/main" val="516464354"/>
                    </a:ext>
                  </a:extLst>
                </a:gridCol>
                <a:gridCol w="943293">
                  <a:extLst>
                    <a:ext uri="{9D8B030D-6E8A-4147-A177-3AD203B41FA5}">
                      <a16:colId xmlns:a16="http://schemas.microsoft.com/office/drawing/2014/main" val="1321244410"/>
                    </a:ext>
                  </a:extLst>
                </a:gridCol>
                <a:gridCol w="740093">
                  <a:extLst>
                    <a:ext uri="{9D8B030D-6E8A-4147-A177-3AD203B41FA5}">
                      <a16:colId xmlns:a16="http://schemas.microsoft.com/office/drawing/2014/main" val="245421539"/>
                    </a:ext>
                  </a:extLst>
                </a:gridCol>
                <a:gridCol w="656916">
                  <a:extLst>
                    <a:ext uri="{9D8B030D-6E8A-4147-A177-3AD203B41FA5}">
                      <a16:colId xmlns:a16="http://schemas.microsoft.com/office/drawing/2014/main" val="3909328546"/>
                    </a:ext>
                  </a:extLst>
                </a:gridCol>
                <a:gridCol w="1186741">
                  <a:extLst>
                    <a:ext uri="{9D8B030D-6E8A-4147-A177-3AD203B41FA5}">
                      <a16:colId xmlns:a16="http://schemas.microsoft.com/office/drawing/2014/main" val="2542218511"/>
                    </a:ext>
                  </a:extLst>
                </a:gridCol>
              </a:tblGrid>
              <a:tr h="3236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과목명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과목 기간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교육과정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과목분류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출석률</a:t>
                      </a:r>
                      <a:r>
                        <a:rPr lang="en-US" altLang="ko-KR" sz="600" b="0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과제 </a:t>
                      </a:r>
                      <a:r>
                        <a:rPr lang="ko-KR" altLang="en-US" sz="600" b="0" dirty="0" err="1">
                          <a:latin typeface="+mn-ea"/>
                          <a:ea typeface="+mn-ea"/>
                        </a:rPr>
                        <a:t>제출률</a:t>
                      </a:r>
                      <a:r>
                        <a:rPr lang="en-US" altLang="ko-KR" sz="600" b="0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600" b="0" dirty="0" err="1">
                          <a:latin typeface="+mn-ea"/>
                          <a:ea typeface="+mn-ea"/>
                        </a:rPr>
                        <a:t>이수율</a:t>
                      </a:r>
                      <a:endParaRPr lang="ko-KR" altLang="en-US" sz="6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국어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</a:t>
                      </a:r>
                      <a:r>
                        <a:rPr kumimoji="0" lang="ko-KR" altLang="en-US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하림중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23.11.01~23.12.31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국어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100%/100%/100%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34" charset="-127"/>
                        <a:ea typeface="맑은 고딕" panose="020B0503020000020004" pitchFamily="34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수학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</a:t>
                      </a:r>
                      <a:r>
                        <a:rPr kumimoji="0" lang="ko-KR" altLang="en-US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사랑중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반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23.05.01~23.10.31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수학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100%/100%/100%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34" charset="-127"/>
                        <a:ea typeface="맑은 고딕" panose="020B0503020000020004" pitchFamily="34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049779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수학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_</a:t>
                      </a:r>
                      <a:r>
                        <a:rPr kumimoji="0" lang="ko-KR" altLang="en-US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사랑중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반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23.03.01~23.04.30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영어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100%/100%/100%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34" charset="-127"/>
                        <a:ea typeface="맑은 고딕" panose="020B0503020000020004" pitchFamily="34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1268192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국어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_UX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중학교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학년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반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23.11.01~23.12.31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국어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100%/100%/100%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34" charset="-127"/>
                        <a:ea typeface="맑은 고딕" panose="020B0503020000020004" pitchFamily="34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375714"/>
                  </a:ext>
                </a:extLst>
              </a:tr>
            </a:tbl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09CCB10F-9F71-A275-1BE3-5E226CCD34B0}"/>
              </a:ext>
            </a:extLst>
          </p:cNvPr>
          <p:cNvSpPr txBox="1"/>
          <p:nvPr/>
        </p:nvSpPr>
        <p:spPr>
          <a:xfrm>
            <a:off x="577317" y="4096636"/>
            <a:ext cx="5391443" cy="4378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28600" indent="-228600">
              <a:lnSpc>
                <a:spcPct val="150000"/>
              </a:lnSpc>
              <a:buFont typeface="맑은 고딕" panose="020B0503020000020004" pitchFamily="50" charset="-127"/>
              <a:buChar char="-"/>
            </a:pPr>
            <a:r>
              <a:rPr lang="ko-KR" altLang="en-US" sz="800" dirty="0"/>
              <a:t>분류체계 </a:t>
            </a:r>
            <a:r>
              <a:rPr lang="ko-KR" altLang="en-US" sz="800" dirty="0">
                <a:highlight>
                  <a:srgbClr val="AEE6FC"/>
                </a:highlight>
              </a:rPr>
              <a:t>적용 이전</a:t>
            </a:r>
            <a:r>
              <a:rPr lang="ko-KR" altLang="en-US" sz="800" dirty="0"/>
              <a:t> 학년도 이력의 수강 완료 팝업의 과목 분류 표기 유지</a:t>
            </a:r>
            <a:r>
              <a:rPr lang="en-US" altLang="ko-KR" sz="800" dirty="0"/>
              <a:t> </a:t>
            </a:r>
            <a:r>
              <a:rPr lang="en-US" altLang="ko-KR" sz="800" b="1" dirty="0">
                <a:solidFill>
                  <a:srgbClr val="FF0000"/>
                </a:solidFill>
              </a:rPr>
              <a:t>(</a:t>
            </a:r>
            <a:r>
              <a:rPr lang="ko-KR" altLang="en-US" sz="800" b="1" dirty="0">
                <a:solidFill>
                  <a:srgbClr val="FF0000"/>
                </a:solidFill>
              </a:rPr>
              <a:t>개발 검토 사항</a:t>
            </a:r>
            <a:r>
              <a:rPr lang="en-US" altLang="ko-KR" sz="800" b="1" dirty="0">
                <a:solidFill>
                  <a:srgbClr val="FF0000"/>
                </a:solidFill>
              </a:rPr>
              <a:t>)</a:t>
            </a:r>
          </a:p>
          <a:p>
            <a:pPr marL="228600" indent="-228600">
              <a:lnSpc>
                <a:spcPct val="150000"/>
              </a:lnSpc>
              <a:buFont typeface="맑은 고딕" panose="020B0503020000020004" pitchFamily="50" charset="-127"/>
              <a:buChar char="-"/>
            </a:pPr>
            <a:r>
              <a:rPr lang="ko-KR" altLang="en-US" sz="800" dirty="0"/>
              <a:t>분류체계 </a:t>
            </a:r>
            <a:r>
              <a:rPr lang="ko-KR" altLang="en-US" sz="800" dirty="0">
                <a:highlight>
                  <a:srgbClr val="FFFF00"/>
                </a:highlight>
              </a:rPr>
              <a:t>적용 이후</a:t>
            </a:r>
            <a:r>
              <a:rPr lang="ko-KR" altLang="en-US" sz="800" dirty="0"/>
              <a:t> 학년도 이력의 수강 완료 팝업의 과목 분류는 </a:t>
            </a:r>
            <a:r>
              <a:rPr lang="en-US" altLang="ko-KR" sz="800" dirty="0"/>
              <a:t>(</a:t>
            </a:r>
            <a:r>
              <a:rPr lang="ko-KR" altLang="en-US" sz="800" dirty="0"/>
              <a:t>신</a:t>
            </a:r>
            <a:r>
              <a:rPr lang="en-US" altLang="ko-KR" sz="800" dirty="0"/>
              <a:t>) </a:t>
            </a:r>
            <a:r>
              <a:rPr lang="ko-KR" altLang="en-US" sz="800" dirty="0"/>
              <a:t>분류체계로 표기</a:t>
            </a:r>
            <a:endParaRPr lang="en-US" altLang="ko-KR" sz="800" b="1" dirty="0">
              <a:solidFill>
                <a:srgbClr val="FF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C75D9B0-111D-1E9F-19D7-52120467BC91}"/>
              </a:ext>
            </a:extLst>
          </p:cNvPr>
          <p:cNvSpPr txBox="1"/>
          <p:nvPr/>
        </p:nvSpPr>
        <p:spPr>
          <a:xfrm>
            <a:off x="297295" y="769093"/>
            <a:ext cx="5391443" cy="4378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28600" indent="-228600">
              <a:lnSpc>
                <a:spcPct val="150000"/>
              </a:lnSpc>
              <a:buFont typeface="맑은 고딕" panose="020B0503020000020004" pitchFamily="50" charset="-127"/>
              <a:buChar char="-"/>
            </a:pPr>
            <a:r>
              <a:rPr lang="ko-KR" altLang="en-US" sz="800" dirty="0"/>
              <a:t>분류체계 </a:t>
            </a:r>
            <a:r>
              <a:rPr lang="ko-KR" altLang="en-US" sz="800" dirty="0">
                <a:highlight>
                  <a:srgbClr val="AEE6FC"/>
                </a:highlight>
              </a:rPr>
              <a:t>적용 이전</a:t>
            </a:r>
            <a:r>
              <a:rPr lang="ko-KR" altLang="en-US" sz="800" dirty="0"/>
              <a:t> 학년도 이력의 개설 과목 팝업의 과목 분류 표기 유지</a:t>
            </a:r>
            <a:r>
              <a:rPr lang="en-US" altLang="ko-KR" sz="800" dirty="0"/>
              <a:t> </a:t>
            </a:r>
            <a:r>
              <a:rPr lang="en-US" altLang="ko-KR" sz="800" b="1" dirty="0">
                <a:solidFill>
                  <a:srgbClr val="FF0000"/>
                </a:solidFill>
              </a:rPr>
              <a:t>(</a:t>
            </a:r>
            <a:r>
              <a:rPr lang="ko-KR" altLang="en-US" sz="800" b="1" dirty="0">
                <a:solidFill>
                  <a:srgbClr val="FF0000"/>
                </a:solidFill>
              </a:rPr>
              <a:t>개발 검토 사항</a:t>
            </a:r>
            <a:r>
              <a:rPr lang="en-US" altLang="ko-KR" sz="800" b="1" dirty="0">
                <a:solidFill>
                  <a:srgbClr val="FF0000"/>
                </a:solidFill>
              </a:rPr>
              <a:t>)</a:t>
            </a:r>
          </a:p>
          <a:p>
            <a:pPr marL="228600" indent="-228600">
              <a:lnSpc>
                <a:spcPct val="150000"/>
              </a:lnSpc>
              <a:buFont typeface="맑은 고딕" panose="020B0503020000020004" pitchFamily="50" charset="-127"/>
              <a:buChar char="-"/>
            </a:pPr>
            <a:r>
              <a:rPr lang="ko-KR" altLang="en-US" sz="800" dirty="0"/>
              <a:t>분류체계 </a:t>
            </a:r>
            <a:r>
              <a:rPr lang="ko-KR" altLang="en-US" sz="800" dirty="0">
                <a:highlight>
                  <a:srgbClr val="FFFF00"/>
                </a:highlight>
              </a:rPr>
              <a:t>적용 이후</a:t>
            </a:r>
            <a:r>
              <a:rPr lang="ko-KR" altLang="en-US" sz="800" dirty="0"/>
              <a:t> 학년도 이력의 개설 과목 팝업의 과목 분류는 </a:t>
            </a:r>
            <a:r>
              <a:rPr lang="en-US" altLang="ko-KR" sz="800" dirty="0"/>
              <a:t>(</a:t>
            </a:r>
            <a:r>
              <a:rPr lang="ko-KR" altLang="en-US" sz="800" dirty="0"/>
              <a:t>신</a:t>
            </a:r>
            <a:r>
              <a:rPr lang="en-US" altLang="ko-KR" sz="800" dirty="0"/>
              <a:t>) </a:t>
            </a:r>
            <a:r>
              <a:rPr lang="ko-KR" altLang="en-US" sz="800" dirty="0"/>
              <a:t>분류체계로 표기</a:t>
            </a:r>
            <a:endParaRPr lang="en-US" altLang="ko-KR" sz="800" b="1" dirty="0">
              <a:solidFill>
                <a:srgbClr val="FF0000"/>
              </a:solidFill>
            </a:endParaRPr>
          </a:p>
        </p:txBody>
      </p:sp>
      <p:cxnSp>
        <p:nvCxnSpPr>
          <p:cNvPr id="74" name="연결선: 꺾임 73">
            <a:extLst>
              <a:ext uri="{FF2B5EF4-FFF2-40B4-BE49-F238E27FC236}">
                <a16:creationId xmlns:a16="http://schemas.microsoft.com/office/drawing/2014/main" id="{92EBEBE4-9691-109E-22B9-42AB22A860F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494610" y="2981547"/>
            <a:ext cx="75281" cy="5109300"/>
          </a:xfrm>
          <a:prstGeom prst="bentConnector4">
            <a:avLst>
              <a:gd name="adj1" fmla="val -303662"/>
              <a:gd name="adj2" fmla="val 97233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Google Shape;548;p12">
            <a:extLst>
              <a:ext uri="{FF2B5EF4-FFF2-40B4-BE49-F238E27FC236}">
                <a16:creationId xmlns:a16="http://schemas.microsoft.com/office/drawing/2014/main" id="{48DDFCC3-606B-DC16-C177-691A2C14A24C}"/>
              </a:ext>
            </a:extLst>
          </p:cNvPr>
          <p:cNvGraphicFramePr/>
          <p:nvPr/>
        </p:nvGraphicFramePr>
        <p:xfrm>
          <a:off x="12192000" y="0"/>
          <a:ext cx="1887100" cy="3573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2.2.6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2022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분류체계 적용 정책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623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03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80511-E41A-25BB-3009-CE83CBAD7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그룹 249">
            <a:extLst>
              <a:ext uri="{FF2B5EF4-FFF2-40B4-BE49-F238E27FC236}">
                <a16:creationId xmlns:a16="http://schemas.microsoft.com/office/drawing/2014/main" id="{6FD549DA-E017-84CB-F78C-FA9014E6DC12}"/>
              </a:ext>
            </a:extLst>
          </p:cNvPr>
          <p:cNvGrpSpPr/>
          <p:nvPr/>
        </p:nvGrpSpPr>
        <p:grpSpPr>
          <a:xfrm>
            <a:off x="6823197" y="4265493"/>
            <a:ext cx="3706656" cy="1001879"/>
            <a:chOff x="6823197" y="4265493"/>
            <a:chExt cx="3706656" cy="1001879"/>
          </a:xfrm>
        </p:grpSpPr>
        <p:sp>
          <p:nvSpPr>
            <p:cNvPr id="71" name="사각형: 둥근 모서리 70">
              <a:extLst>
                <a:ext uri="{FF2B5EF4-FFF2-40B4-BE49-F238E27FC236}">
                  <a16:creationId xmlns:a16="http://schemas.microsoft.com/office/drawing/2014/main" id="{8BF950E8-95B2-C648-BF7A-CA4D6FFAF21E}"/>
                </a:ext>
              </a:extLst>
            </p:cNvPr>
            <p:cNvSpPr/>
            <p:nvPr/>
          </p:nvSpPr>
          <p:spPr>
            <a:xfrm>
              <a:off x="6823197" y="4265493"/>
              <a:ext cx="3630568" cy="1001879"/>
            </a:xfrm>
            <a:prstGeom prst="roundRect">
              <a:avLst>
                <a:gd name="adj" fmla="val 7560"/>
              </a:avLst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사각형: 둥근 모서리 71">
              <a:extLst>
                <a:ext uri="{FF2B5EF4-FFF2-40B4-BE49-F238E27FC236}">
                  <a16:creationId xmlns:a16="http://schemas.microsoft.com/office/drawing/2014/main" id="{9759EC60-C6C7-2AF8-9497-A6BC1B9723EF}"/>
                </a:ext>
              </a:extLst>
            </p:cNvPr>
            <p:cNvSpPr/>
            <p:nvPr/>
          </p:nvSpPr>
          <p:spPr>
            <a:xfrm>
              <a:off x="6971842" y="4319937"/>
              <a:ext cx="469534" cy="267495"/>
            </a:xfrm>
            <a:prstGeom prst="roundRect">
              <a:avLst>
                <a:gd name="adj" fmla="val 40314"/>
              </a:avLst>
            </a:prstGeom>
            <a:solidFill>
              <a:srgbClr val="F6F7FF"/>
            </a:solidFill>
            <a:ln w="12700">
              <a:solidFill>
                <a:srgbClr val="F0F1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600" dirty="0">
                  <a:solidFill>
                    <a:srgbClr val="6B5CFF"/>
                  </a:solidFill>
                </a:rPr>
                <a:t>MODAL</a:t>
              </a:r>
              <a:endParaRPr lang="ko-KR" altLang="en-US" sz="600" dirty="0">
                <a:solidFill>
                  <a:srgbClr val="6B5CFF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744FC60-8580-A062-E1E2-17982392F531}"/>
                </a:ext>
              </a:extLst>
            </p:cNvPr>
            <p:cNvSpPr txBox="1"/>
            <p:nvPr/>
          </p:nvSpPr>
          <p:spPr>
            <a:xfrm>
              <a:off x="6963985" y="4653460"/>
              <a:ext cx="1429879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ko-KR" altLang="en-US" sz="900" b="1" kern="0" dirty="0">
                  <a:solidFill>
                    <a:srgbClr val="46449F"/>
                  </a:solidFill>
                  <a:latin typeface="+mj-ea"/>
                  <a:ea typeface="+mj-ea"/>
                </a:rPr>
                <a:t>오류로 인한 실패 안내 팝업</a:t>
              </a:r>
              <a:endParaRPr kumimoji="1" lang="en-US" altLang="ko-KR" sz="900" b="1" dirty="0">
                <a:solidFill>
                  <a:srgbClr val="46449F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28D7C15-0B07-41CF-E3D3-8AEE93D9AC70}"/>
                </a:ext>
              </a:extLst>
            </p:cNvPr>
            <p:cNvSpPr txBox="1"/>
            <p:nvPr/>
          </p:nvSpPr>
          <p:spPr>
            <a:xfrm>
              <a:off x="6935408" y="4846001"/>
              <a:ext cx="3594445" cy="3023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ko-KR" altLang="en-US" sz="700" kern="0" dirty="0">
                  <a:latin typeface="+mj-ea"/>
                  <a:ea typeface="+mj-ea"/>
                </a:rPr>
                <a:t>서버 불안정 등 다양한 오류로 인해</a:t>
              </a:r>
              <a:r>
                <a:rPr kumimoji="1" lang="en-US" altLang="ko-KR" sz="700" kern="0" dirty="0">
                  <a:latin typeface="+mj-ea"/>
                  <a:ea typeface="+mj-ea"/>
                </a:rPr>
                <a:t> </a:t>
              </a:r>
              <a:r>
                <a:rPr kumimoji="1" lang="ko-KR" altLang="en-US" sz="700" kern="0" dirty="0">
                  <a:latin typeface="+mj-ea"/>
                  <a:ea typeface="+mj-ea"/>
                </a:rPr>
                <a:t>연동 실패한 경우 아래와 같이 안내 문구 제공 </a:t>
              </a:r>
              <a:br>
                <a:rPr kumimoji="1" lang="en-US" altLang="ko-KR" sz="700" kern="0" dirty="0">
                  <a:latin typeface="+mj-ea"/>
                  <a:ea typeface="+mj-ea"/>
                </a:rPr>
              </a:br>
              <a:r>
                <a:rPr kumimoji="1" lang="ko-KR" altLang="en-US" sz="700" kern="0" dirty="0">
                  <a:latin typeface="+mj-ea"/>
                  <a:ea typeface="+mj-ea"/>
                </a:rPr>
                <a:t>→ </a:t>
              </a:r>
              <a:r>
                <a:rPr kumimoji="1" lang="en-US" altLang="ko-KR" sz="700" kern="0" dirty="0">
                  <a:latin typeface="+mj-ea"/>
                  <a:ea typeface="+mj-ea"/>
                </a:rPr>
                <a:t>“</a:t>
              </a:r>
              <a:r>
                <a:rPr kumimoji="1" lang="ko-KR" altLang="en-US" sz="700" u="sng" kern="0" dirty="0">
                  <a:latin typeface="+mj-ea"/>
                  <a:ea typeface="+mj-ea"/>
                </a:rPr>
                <a:t>알 수 없는 오류로 연동에 실패하였습니다</a:t>
              </a:r>
              <a:r>
                <a:rPr kumimoji="1" lang="en-US" altLang="ko-KR" sz="700" u="sng" kern="0" dirty="0">
                  <a:latin typeface="+mj-ea"/>
                  <a:ea typeface="+mj-ea"/>
                </a:rPr>
                <a:t>. </a:t>
              </a:r>
              <a:r>
                <a:rPr kumimoji="1" lang="ko-KR" altLang="en-US" sz="700" u="sng" kern="0" dirty="0">
                  <a:latin typeface="+mj-ea"/>
                  <a:ea typeface="+mj-ea"/>
                </a:rPr>
                <a:t>잠시 후 다시 시도해 주세요</a:t>
              </a:r>
              <a:r>
                <a:rPr kumimoji="1" lang="en-US" altLang="ko-KR" sz="700" u="sng" kern="0" dirty="0">
                  <a:latin typeface="+mj-ea"/>
                  <a:ea typeface="+mj-ea"/>
                </a:rPr>
                <a:t>.</a:t>
              </a:r>
              <a:r>
                <a:rPr kumimoji="1" lang="en-US" altLang="ko-KR" sz="700" kern="0" dirty="0">
                  <a:latin typeface="+mj-ea"/>
                  <a:ea typeface="+mj-ea"/>
                </a:rPr>
                <a:t>” alert</a:t>
              </a:r>
            </a:p>
          </p:txBody>
        </p:sp>
      </p:grpSp>
      <p:graphicFrame>
        <p:nvGraphicFramePr>
          <p:cNvPr id="87" name="Google Shape;548;p12">
            <a:extLst>
              <a:ext uri="{FF2B5EF4-FFF2-40B4-BE49-F238E27FC236}">
                <a16:creationId xmlns:a16="http://schemas.microsoft.com/office/drawing/2014/main" id="{87D55D28-6720-E3AF-710E-CC6A0B6F71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121239"/>
              </p:ext>
            </p:extLst>
          </p:nvPr>
        </p:nvGraphicFramePr>
        <p:xfrm>
          <a:off x="12192000" y="-6932"/>
          <a:ext cx="1887100" cy="20889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2.0.3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교육디지털원패스 로그인 프로세스 화면 추가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312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2.0.4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팝업 문구 변경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159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2.0.5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팝업 타이틀 문구 변경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통일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연동 계정 전환 팝업 내용 및 버튼 수정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연동 해지 팝업 내용 수정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2674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2.0.14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계정 전환 팝업 아이디 뒷글자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자리 마스킹 처리 반영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975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2.0.17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교육디지털원패스 로그인 후 프로세스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교사인데 학생으로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학생인데 교사로 연동 시도 시 팝업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오류 팝업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160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2.5.0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교유디지털원패스 연동 프로세스 재작성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6290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A333EA5-F375-397E-F1EA-2F5204C5A65E}"/>
              </a:ext>
            </a:extLst>
          </p:cNvPr>
          <p:cNvSpPr txBox="1"/>
          <p:nvPr/>
        </p:nvSpPr>
        <p:spPr>
          <a:xfrm>
            <a:off x="234121" y="651059"/>
            <a:ext cx="435696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b="1" kern="0" spc="0" dirty="0">
                <a:solidFill>
                  <a:srgbClr val="0070C0"/>
                </a:solidFill>
                <a:latin typeface="+mj-ea"/>
                <a:ea typeface="+mj-ea"/>
              </a:rPr>
              <a:t>#</a:t>
            </a:r>
            <a:r>
              <a:rPr lang="ko-KR" altLang="en-US" sz="1200" b="1" kern="0" spc="0" dirty="0">
                <a:solidFill>
                  <a:srgbClr val="0070C0"/>
                </a:solidFill>
                <a:latin typeface="+mj-ea"/>
                <a:ea typeface="+mj-ea"/>
              </a:rPr>
              <a:t>교육디지털원패스 연동 성공</a:t>
            </a:r>
            <a:r>
              <a:rPr lang="en-US" altLang="ko-KR" sz="1200" b="1" kern="0" spc="0" dirty="0">
                <a:solidFill>
                  <a:srgbClr val="0070C0"/>
                </a:solidFill>
                <a:latin typeface="+mj-ea"/>
                <a:ea typeface="+mj-ea"/>
              </a:rPr>
              <a:t>/ </a:t>
            </a:r>
            <a:r>
              <a:rPr lang="ko-KR" altLang="en-US" sz="1200" b="1" kern="0" spc="0" dirty="0">
                <a:solidFill>
                  <a:srgbClr val="0070C0"/>
                </a:solidFill>
                <a:latin typeface="+mj-ea"/>
                <a:ea typeface="+mj-ea"/>
              </a:rPr>
              <a:t>연동 실패 </a:t>
            </a:r>
            <a:r>
              <a:rPr lang="en-US" altLang="ko-KR" sz="1200" b="1" kern="0" spc="0" dirty="0">
                <a:solidFill>
                  <a:srgbClr val="0070C0"/>
                </a:solidFill>
                <a:latin typeface="+mj-ea"/>
                <a:ea typeface="+mj-ea"/>
              </a:rPr>
              <a:t>/ </a:t>
            </a:r>
            <a:r>
              <a:rPr lang="ko-KR" altLang="en-US" sz="1200" b="1" kern="0" spc="0" dirty="0">
                <a:solidFill>
                  <a:srgbClr val="0070C0"/>
                </a:solidFill>
                <a:latin typeface="+mj-ea"/>
                <a:ea typeface="+mj-ea"/>
              </a:rPr>
              <a:t>연동 해제 프로세스</a:t>
            </a:r>
            <a:endParaRPr kumimoji="1" lang="en-US" altLang="ko-KR" sz="1200" b="1" dirty="0">
              <a:solidFill>
                <a:srgbClr val="0070C0"/>
              </a:solidFill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75DF6460-B5BC-C584-8132-4612FB4A13C5}"/>
              </a:ext>
            </a:extLst>
          </p:cNvPr>
          <p:cNvSpPr/>
          <p:nvPr/>
        </p:nvSpPr>
        <p:spPr>
          <a:xfrm>
            <a:off x="234121" y="1113751"/>
            <a:ext cx="2197930" cy="1042751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rgbClr val="6B5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97E421D3-6A3C-B48C-6A20-B86F7B2E0FEA}"/>
              </a:ext>
            </a:extLst>
          </p:cNvPr>
          <p:cNvSpPr/>
          <p:nvPr/>
        </p:nvSpPr>
        <p:spPr>
          <a:xfrm>
            <a:off x="382766" y="1198025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F6F7FF"/>
          </a:solidFill>
          <a:ln w="12700">
            <a:solidFill>
              <a:srgbClr val="F0F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rgbClr val="6B5CFF"/>
                </a:solidFill>
              </a:rPr>
              <a:t>START</a:t>
            </a:r>
            <a:endParaRPr lang="ko-KR" altLang="en-US" sz="600" dirty="0">
              <a:solidFill>
                <a:srgbClr val="6B5C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58C19B-08DF-D513-45EF-071FBCE4E737}"/>
              </a:ext>
            </a:extLst>
          </p:cNvPr>
          <p:cNvSpPr txBox="1"/>
          <p:nvPr/>
        </p:nvSpPr>
        <p:spPr>
          <a:xfrm>
            <a:off x="386627" y="1551792"/>
            <a:ext cx="104355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ko-KR" altLang="en-US" sz="900" b="1" kern="0" spc="0" dirty="0">
                <a:solidFill>
                  <a:srgbClr val="46449F"/>
                </a:solidFill>
                <a:latin typeface="+mj-ea"/>
                <a:ea typeface="+mj-ea"/>
              </a:rPr>
              <a:t>정보 수정 화면 진입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6C7E5E-01E9-A84A-2929-46325F9A08FA}"/>
              </a:ext>
            </a:extLst>
          </p:cNvPr>
          <p:cNvSpPr txBox="1"/>
          <p:nvPr/>
        </p:nvSpPr>
        <p:spPr>
          <a:xfrm>
            <a:off x="332926" y="1739636"/>
            <a:ext cx="2072683" cy="3023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700" kern="0" dirty="0">
                <a:solidFill>
                  <a:srgbClr val="6B7286"/>
                </a:solidFill>
                <a:latin typeface="+mj-ea"/>
              </a:rPr>
              <a:t>마이페이지</a:t>
            </a:r>
            <a:r>
              <a:rPr lang="en-US" altLang="ko-KR" sz="700" kern="0" dirty="0">
                <a:solidFill>
                  <a:srgbClr val="6B7286"/>
                </a:solidFill>
                <a:latin typeface="+mj-ea"/>
              </a:rPr>
              <a:t>/</a:t>
            </a:r>
            <a:r>
              <a:rPr lang="ko-KR" altLang="en-US" sz="700" kern="0" dirty="0">
                <a:solidFill>
                  <a:srgbClr val="6B7286"/>
                </a:solidFill>
                <a:latin typeface="+mj-ea"/>
              </a:rPr>
              <a:t>툴팁 팝업 </a:t>
            </a:r>
            <a:r>
              <a:rPr lang="en-US" altLang="ko-KR" sz="700" kern="0" dirty="0">
                <a:solidFill>
                  <a:srgbClr val="6B7286"/>
                </a:solidFill>
                <a:latin typeface="+mj-ea"/>
              </a:rPr>
              <a:t>&gt; OTP </a:t>
            </a:r>
            <a:r>
              <a:rPr lang="ko-KR" altLang="en-US" sz="700" kern="0" dirty="0">
                <a:solidFill>
                  <a:srgbClr val="6B7286"/>
                </a:solidFill>
                <a:latin typeface="+mj-ea"/>
              </a:rPr>
              <a:t>인증 </a:t>
            </a:r>
            <a:r>
              <a:rPr lang="en-US" altLang="ko-KR" sz="700" kern="0" dirty="0">
                <a:solidFill>
                  <a:srgbClr val="6B7286"/>
                </a:solidFill>
                <a:latin typeface="+mj-ea"/>
              </a:rPr>
              <a:t> &gt; </a:t>
            </a:r>
            <a:r>
              <a:rPr lang="ko-KR" altLang="en-US" sz="700" kern="0" dirty="0">
                <a:solidFill>
                  <a:srgbClr val="6B7286"/>
                </a:solidFill>
                <a:latin typeface="+mj-ea"/>
              </a:rPr>
              <a:t>정보수정</a:t>
            </a:r>
            <a:endParaRPr lang="en-US" altLang="ko-KR" sz="700" kern="0" dirty="0">
              <a:solidFill>
                <a:srgbClr val="6B7286"/>
              </a:solidFill>
              <a:latin typeface="+mj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700" kern="0" dirty="0">
                <a:solidFill>
                  <a:srgbClr val="6B7286"/>
                </a:solidFill>
                <a:latin typeface="+mj-ea"/>
              </a:rPr>
              <a:t>‘</a:t>
            </a:r>
            <a:r>
              <a:rPr kumimoji="1" lang="ko-KR" altLang="en-US" sz="700" kern="0" dirty="0">
                <a:solidFill>
                  <a:srgbClr val="6B7286"/>
                </a:solidFill>
                <a:latin typeface="+mj-ea"/>
              </a:rPr>
              <a:t>교육디지털원패스 연동하기 버튼</a:t>
            </a:r>
            <a:r>
              <a:rPr kumimoji="1" lang="en-US" altLang="ko-KR" sz="700" kern="0" dirty="0">
                <a:solidFill>
                  <a:srgbClr val="6B7286"/>
                </a:solidFill>
                <a:latin typeface="+mj-ea"/>
              </a:rPr>
              <a:t>’ </a:t>
            </a:r>
            <a:r>
              <a:rPr kumimoji="1" lang="ko-KR" altLang="en-US" sz="700" kern="0" dirty="0">
                <a:solidFill>
                  <a:srgbClr val="6B7286"/>
                </a:solidFill>
                <a:latin typeface="+mj-ea"/>
              </a:rPr>
              <a:t>노출</a:t>
            </a:r>
            <a:endParaRPr kumimoji="1" lang="en-US" altLang="ko-KR" sz="700" dirty="0">
              <a:solidFill>
                <a:srgbClr val="6B728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4F3684-E94D-C795-475D-2334E0974BF7}"/>
              </a:ext>
            </a:extLst>
          </p:cNvPr>
          <p:cNvSpPr txBox="1"/>
          <p:nvPr/>
        </p:nvSpPr>
        <p:spPr>
          <a:xfrm>
            <a:off x="126520" y="83902"/>
            <a:ext cx="3281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b="1" dirty="0"/>
              <a:t>[</a:t>
            </a:r>
            <a:r>
              <a:rPr kumimoji="1" lang="ko-KR" altLang="en-US" sz="1200" b="1" dirty="0"/>
              <a:t>교사</a:t>
            </a:r>
            <a:r>
              <a:rPr kumimoji="1" lang="en-US" altLang="ko-KR" sz="1200" b="1" dirty="0"/>
              <a:t>]</a:t>
            </a:r>
            <a:r>
              <a:rPr kumimoji="1" lang="ko-KR" altLang="en-US" sz="1200" b="1" dirty="0"/>
              <a:t> 교육디지털원패스 연동 프로세스 정의</a:t>
            </a: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7F8ABC8E-D6E7-56F5-A388-999672A85390}"/>
              </a:ext>
            </a:extLst>
          </p:cNvPr>
          <p:cNvCxnSpPr/>
          <p:nvPr/>
        </p:nvCxnSpPr>
        <p:spPr>
          <a:xfrm>
            <a:off x="126520" y="419100"/>
            <a:ext cx="1168448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F0905166-3339-5FC9-4F55-DA261B9AC88C}"/>
              </a:ext>
            </a:extLst>
          </p:cNvPr>
          <p:cNvSpPr/>
          <p:nvPr/>
        </p:nvSpPr>
        <p:spPr>
          <a:xfrm>
            <a:off x="2643291" y="1107683"/>
            <a:ext cx="2211848" cy="1063013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97362A2E-A490-5643-A7F0-E8213E4C3C3B}"/>
              </a:ext>
            </a:extLst>
          </p:cNvPr>
          <p:cNvSpPr/>
          <p:nvPr/>
        </p:nvSpPr>
        <p:spPr>
          <a:xfrm>
            <a:off x="2791936" y="1258749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F6F7FF"/>
          </a:solidFill>
          <a:ln w="12700">
            <a:solidFill>
              <a:srgbClr val="F0F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rgbClr val="6B5CFF"/>
                </a:solidFill>
              </a:rPr>
              <a:t>ACTION</a:t>
            </a:r>
            <a:endParaRPr lang="ko-KR" altLang="en-US" sz="600" dirty="0">
              <a:solidFill>
                <a:srgbClr val="6B5C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0BC02C-55AB-7A33-2100-5D4103D47CB4}"/>
              </a:ext>
            </a:extLst>
          </p:cNvPr>
          <p:cNvSpPr txBox="1"/>
          <p:nvPr/>
        </p:nvSpPr>
        <p:spPr>
          <a:xfrm>
            <a:off x="2795797" y="1612516"/>
            <a:ext cx="196688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ko-KR" altLang="en-US" sz="900" b="1" kern="0" spc="0" dirty="0">
                <a:solidFill>
                  <a:srgbClr val="46449F"/>
                </a:solidFill>
                <a:latin typeface="+mj-ea"/>
                <a:ea typeface="+mj-ea"/>
              </a:rPr>
              <a:t>교육디지털원패스 연동하기 버튼 클릭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F0FC39-063E-4CCB-CA12-F3BEB6967259}"/>
              </a:ext>
            </a:extLst>
          </p:cNvPr>
          <p:cNvSpPr txBox="1"/>
          <p:nvPr/>
        </p:nvSpPr>
        <p:spPr>
          <a:xfrm>
            <a:off x="2742096" y="1800360"/>
            <a:ext cx="1288814" cy="140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700" kern="0" dirty="0">
                <a:solidFill>
                  <a:srgbClr val="6B7286"/>
                </a:solidFill>
                <a:latin typeface="+mj-ea"/>
                <a:ea typeface="+mj-ea"/>
              </a:rPr>
              <a:t>사용자 유형 선택 팝업 호출</a:t>
            </a:r>
            <a:endParaRPr kumimoji="1" lang="en-US" altLang="ko-KR" sz="700" dirty="0">
              <a:solidFill>
                <a:srgbClr val="6B7286"/>
              </a:solidFill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6F5DF7FF-9BB2-43D7-318B-03FF70B92CFA}"/>
              </a:ext>
            </a:extLst>
          </p:cNvPr>
          <p:cNvSpPr/>
          <p:nvPr/>
        </p:nvSpPr>
        <p:spPr>
          <a:xfrm>
            <a:off x="5066379" y="1107684"/>
            <a:ext cx="2211848" cy="1063012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E8B67F4A-441B-E895-B32C-1B1E7C9E566D}"/>
              </a:ext>
            </a:extLst>
          </p:cNvPr>
          <p:cNvSpPr/>
          <p:nvPr/>
        </p:nvSpPr>
        <p:spPr>
          <a:xfrm>
            <a:off x="5215023" y="1162127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F6F7FF"/>
          </a:solidFill>
          <a:ln w="12700">
            <a:solidFill>
              <a:srgbClr val="F0F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rgbClr val="6B5CFF"/>
                </a:solidFill>
              </a:rPr>
              <a:t>MODAL</a:t>
            </a:r>
            <a:endParaRPr lang="ko-KR" altLang="en-US" sz="600" dirty="0">
              <a:solidFill>
                <a:srgbClr val="6B5C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8915A9-7284-4FFF-8DBC-1058CE30A4E1}"/>
              </a:ext>
            </a:extLst>
          </p:cNvPr>
          <p:cNvSpPr txBox="1"/>
          <p:nvPr/>
        </p:nvSpPr>
        <p:spPr>
          <a:xfrm>
            <a:off x="5218884" y="1515894"/>
            <a:ext cx="888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ko-KR" altLang="en-US" sz="900" b="1" kern="0" dirty="0">
                <a:solidFill>
                  <a:srgbClr val="46449F"/>
                </a:solidFill>
                <a:latin typeface="+mj-ea"/>
                <a:ea typeface="+mj-ea"/>
              </a:rPr>
              <a:t>사용자 선택 팝업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C229BF-D2AF-4836-C192-52B1197669D6}"/>
              </a:ext>
            </a:extLst>
          </p:cNvPr>
          <p:cNvSpPr txBox="1"/>
          <p:nvPr/>
        </p:nvSpPr>
        <p:spPr>
          <a:xfrm>
            <a:off x="5184308" y="1693037"/>
            <a:ext cx="2023218" cy="3023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700" kern="0" dirty="0">
                <a:solidFill>
                  <a:srgbClr val="6B7286"/>
                </a:solidFill>
                <a:latin typeface="+mj-ea"/>
                <a:ea typeface="+mj-ea"/>
              </a:rPr>
              <a:t>교사 선택 </a:t>
            </a:r>
            <a:br>
              <a:rPr kumimoji="1" lang="en-US" altLang="ko-KR" sz="700" kern="0" dirty="0">
                <a:solidFill>
                  <a:srgbClr val="6B7286"/>
                </a:solidFill>
                <a:latin typeface="+mj-ea"/>
                <a:ea typeface="+mj-ea"/>
              </a:rPr>
            </a:br>
            <a:r>
              <a:rPr kumimoji="1" lang="ko-KR" altLang="en-US" sz="700" kern="0" dirty="0">
                <a:solidFill>
                  <a:srgbClr val="6B7286"/>
                </a:solidFill>
                <a:latin typeface="+mj-ea"/>
                <a:ea typeface="+mj-ea"/>
              </a:rPr>
              <a:t>→</a:t>
            </a:r>
            <a:r>
              <a:rPr kumimoji="1" lang="en-US" altLang="ko-KR" sz="700" kern="0" dirty="0">
                <a:solidFill>
                  <a:srgbClr val="6B7286"/>
                </a:solidFill>
                <a:latin typeface="+mj-ea"/>
                <a:ea typeface="+mj-ea"/>
              </a:rPr>
              <a:t> </a:t>
            </a:r>
            <a:r>
              <a:rPr kumimoji="1" lang="ko-KR" altLang="en-US" sz="700" kern="0" dirty="0">
                <a:solidFill>
                  <a:srgbClr val="6B7286"/>
                </a:solidFill>
                <a:latin typeface="+mj-ea"/>
                <a:ea typeface="+mj-ea"/>
              </a:rPr>
              <a:t>교육디지털원패스 로그인 화면 이동</a:t>
            </a:r>
            <a:r>
              <a:rPr kumimoji="1" lang="en-US" altLang="ko-KR" sz="700" kern="0" dirty="0">
                <a:solidFill>
                  <a:srgbClr val="6B7286"/>
                </a:solidFill>
                <a:latin typeface="+mj-ea"/>
                <a:ea typeface="+mj-ea"/>
              </a:rPr>
              <a:t>(</a:t>
            </a:r>
            <a:r>
              <a:rPr kumimoji="1" lang="ko-KR" altLang="en-US" sz="700" kern="0" dirty="0">
                <a:solidFill>
                  <a:srgbClr val="6B7286"/>
                </a:solidFill>
                <a:latin typeface="+mj-ea"/>
                <a:ea typeface="+mj-ea"/>
              </a:rPr>
              <a:t>새 창</a:t>
            </a:r>
            <a:r>
              <a:rPr kumimoji="1" lang="en-US" altLang="ko-KR" sz="700" kern="0" dirty="0">
                <a:solidFill>
                  <a:srgbClr val="6B7286"/>
                </a:solidFill>
                <a:latin typeface="+mj-ea"/>
                <a:ea typeface="+mj-ea"/>
              </a:rPr>
              <a:t>)</a:t>
            </a:r>
            <a:endParaRPr kumimoji="1" lang="en-US" altLang="ko-KR" sz="700" dirty="0">
              <a:solidFill>
                <a:srgbClr val="6B7286"/>
              </a:solidFill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1BC821EE-1DEF-DD0F-1AEE-EEC71316F66C}"/>
              </a:ext>
            </a:extLst>
          </p:cNvPr>
          <p:cNvSpPr/>
          <p:nvPr/>
        </p:nvSpPr>
        <p:spPr>
          <a:xfrm>
            <a:off x="7489467" y="1107683"/>
            <a:ext cx="2211848" cy="1063012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7F12496A-7578-7DCF-1E85-B9C0C56E509D}"/>
              </a:ext>
            </a:extLst>
          </p:cNvPr>
          <p:cNvSpPr/>
          <p:nvPr/>
        </p:nvSpPr>
        <p:spPr>
          <a:xfrm>
            <a:off x="7639797" y="1191958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F6F7FF"/>
          </a:solidFill>
          <a:ln w="12700">
            <a:solidFill>
              <a:srgbClr val="F0F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rgbClr val="6B5CFF"/>
                </a:solidFill>
              </a:rPr>
              <a:t>EXTERNAL</a:t>
            </a:r>
            <a:endParaRPr lang="ko-KR" altLang="en-US" sz="600" dirty="0">
              <a:solidFill>
                <a:srgbClr val="6B5CFF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4E124A-159C-62F8-6996-06808FB43C32}"/>
              </a:ext>
            </a:extLst>
          </p:cNvPr>
          <p:cNvSpPr txBox="1"/>
          <p:nvPr/>
        </p:nvSpPr>
        <p:spPr>
          <a:xfrm>
            <a:off x="7643658" y="1545725"/>
            <a:ext cx="158056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ko-KR" altLang="en-US" sz="900" b="1" kern="0" spc="0" dirty="0">
                <a:solidFill>
                  <a:srgbClr val="46449F"/>
                </a:solidFill>
                <a:latin typeface="+mj-ea"/>
                <a:ea typeface="+mj-ea"/>
              </a:rPr>
              <a:t>교육디지털원패스 로그인 성공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DA8032-0347-DA7C-6B2A-E48DA26BA11E}"/>
              </a:ext>
            </a:extLst>
          </p:cNvPr>
          <p:cNvSpPr txBox="1"/>
          <p:nvPr/>
        </p:nvSpPr>
        <p:spPr>
          <a:xfrm>
            <a:off x="7589957" y="1733569"/>
            <a:ext cx="1981312" cy="140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700" kern="0" dirty="0">
                <a:solidFill>
                  <a:srgbClr val="6B7286"/>
                </a:solidFill>
                <a:latin typeface="+mj-ea"/>
                <a:ea typeface="+mj-ea"/>
              </a:rPr>
              <a:t>하이러닝 홈페이지로 복귀 후 </a:t>
            </a:r>
            <a:r>
              <a:rPr kumimoji="1" lang="ko-KR" altLang="en-US" sz="700" kern="0" dirty="0">
                <a:solidFill>
                  <a:srgbClr val="FF0000"/>
                </a:solidFill>
                <a:latin typeface="+mj-ea"/>
                <a:ea typeface="+mj-ea"/>
              </a:rPr>
              <a:t>연동 유무 확인</a:t>
            </a:r>
            <a:endParaRPr kumimoji="1" lang="en-US" altLang="ko-KR" sz="700" kern="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CCFEA5D5-0A43-DCC6-8EA7-34DAD896C7C3}"/>
              </a:ext>
            </a:extLst>
          </p:cNvPr>
          <p:cNvSpPr/>
          <p:nvPr/>
        </p:nvSpPr>
        <p:spPr>
          <a:xfrm>
            <a:off x="9835586" y="1107683"/>
            <a:ext cx="2197930" cy="1063010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rgbClr val="60B0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AB1A95F1-6B32-DEB5-AD8E-F23F00B3E720}"/>
              </a:ext>
            </a:extLst>
          </p:cNvPr>
          <p:cNvSpPr/>
          <p:nvPr/>
        </p:nvSpPr>
        <p:spPr>
          <a:xfrm>
            <a:off x="9984231" y="1191957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ECFBF5"/>
          </a:solidFill>
          <a:ln w="12700">
            <a:solidFill>
              <a:srgbClr val="D8F7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chemeClr val="accent6"/>
                </a:solidFill>
              </a:rPr>
              <a:t>SUCCESS</a:t>
            </a:r>
            <a:endParaRPr lang="ko-KR" altLang="en-US" sz="600" dirty="0">
              <a:solidFill>
                <a:schemeClr val="accent6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A17DD0-27C7-ACCB-F164-3CC88FF313DE}"/>
              </a:ext>
            </a:extLst>
          </p:cNvPr>
          <p:cNvSpPr txBox="1"/>
          <p:nvPr/>
        </p:nvSpPr>
        <p:spPr>
          <a:xfrm>
            <a:off x="9988092" y="1545724"/>
            <a:ext cx="5017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ko-KR" altLang="en-US" sz="900" b="1" kern="0" dirty="0">
                <a:solidFill>
                  <a:srgbClr val="46449F"/>
                </a:solidFill>
                <a:latin typeface="+mj-ea"/>
                <a:ea typeface="+mj-ea"/>
              </a:rPr>
              <a:t>연동 성공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63CD3D-C0CF-2E20-F454-4CE9532DEFC0}"/>
              </a:ext>
            </a:extLst>
          </p:cNvPr>
          <p:cNvSpPr txBox="1"/>
          <p:nvPr/>
        </p:nvSpPr>
        <p:spPr>
          <a:xfrm>
            <a:off x="9896291" y="1733568"/>
            <a:ext cx="2103140" cy="3023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700" kern="0" spc="0" dirty="0">
                <a:solidFill>
                  <a:srgbClr val="6B7286"/>
                </a:solidFill>
                <a:latin typeface="+mj-ea"/>
                <a:ea typeface="+mj-ea"/>
              </a:rPr>
              <a:t>연동된 계정이 없는 경우</a:t>
            </a:r>
            <a:r>
              <a:rPr lang="en-US" altLang="ko-KR" sz="700" kern="0" dirty="0">
                <a:solidFill>
                  <a:srgbClr val="6B7286"/>
                </a:solidFill>
                <a:latin typeface="+mj-ea"/>
                <a:ea typeface="+mj-ea"/>
              </a:rPr>
              <a:t> </a:t>
            </a:r>
            <a:r>
              <a:rPr lang="ko-KR" altLang="en-US" sz="700" kern="0" spc="0" dirty="0">
                <a:solidFill>
                  <a:srgbClr val="6B7286"/>
                </a:solidFill>
                <a:latin typeface="+mj-ea"/>
                <a:ea typeface="+mj-ea"/>
              </a:rPr>
              <a:t>아래와 안내 문구 제공</a:t>
            </a:r>
            <a:endParaRPr lang="en-US" altLang="ko-KR" sz="700" kern="0" spc="0" dirty="0">
              <a:solidFill>
                <a:srgbClr val="6B7286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ko-KR" altLang="en-US" sz="700" kern="0" dirty="0">
                <a:solidFill>
                  <a:srgbClr val="6B7286"/>
                </a:solidFill>
                <a:latin typeface="+mj-ea"/>
                <a:ea typeface="+mj-ea"/>
              </a:rPr>
              <a:t>     → </a:t>
            </a:r>
            <a:r>
              <a:rPr kumimoji="1" lang="en-US" altLang="ko-KR" sz="700" kern="0" dirty="0">
                <a:solidFill>
                  <a:srgbClr val="6B7286"/>
                </a:solidFill>
                <a:latin typeface="+mj-ea"/>
                <a:ea typeface="+mj-ea"/>
              </a:rPr>
              <a:t>“</a:t>
            </a:r>
            <a:r>
              <a:rPr kumimoji="1" lang="ko-KR" altLang="en-US" sz="700" u="sng" kern="0" dirty="0">
                <a:solidFill>
                  <a:srgbClr val="6B7286"/>
                </a:solidFill>
                <a:latin typeface="+mj-ea"/>
                <a:ea typeface="+mj-ea"/>
              </a:rPr>
              <a:t>정상적으로 연동되었습니다</a:t>
            </a:r>
            <a:r>
              <a:rPr kumimoji="1" lang="en-US" altLang="ko-KR" sz="700" kern="0" dirty="0">
                <a:solidFill>
                  <a:srgbClr val="6B7286"/>
                </a:solidFill>
                <a:latin typeface="+mj-ea"/>
                <a:ea typeface="+mj-ea"/>
              </a:rPr>
              <a:t>“ alert</a:t>
            </a:r>
            <a:endParaRPr kumimoji="1" lang="en-US" altLang="ko-KR" sz="700" dirty="0">
              <a:solidFill>
                <a:srgbClr val="6B7286"/>
              </a:solidFill>
            </a:endParaRPr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3A6F039D-E5DC-A089-765B-A51B3F1167A2}"/>
              </a:ext>
            </a:extLst>
          </p:cNvPr>
          <p:cNvCxnSpPr>
            <a:stCxn id="4" idx="3"/>
            <a:endCxn id="10" idx="1"/>
          </p:cNvCxnSpPr>
          <p:nvPr/>
        </p:nvCxnSpPr>
        <p:spPr>
          <a:xfrm>
            <a:off x="2432051" y="1635127"/>
            <a:ext cx="211240" cy="4063"/>
          </a:xfrm>
          <a:prstGeom prst="straightConnector1">
            <a:avLst/>
          </a:prstGeom>
          <a:ln>
            <a:solidFill>
              <a:srgbClr val="C5CCFF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29469CCA-2B49-B620-DA11-5293E46C7442}"/>
              </a:ext>
            </a:extLst>
          </p:cNvPr>
          <p:cNvCxnSpPr>
            <a:cxnSpLocks/>
            <a:stCxn id="10" idx="3"/>
            <a:endCxn id="17" idx="1"/>
          </p:cNvCxnSpPr>
          <p:nvPr/>
        </p:nvCxnSpPr>
        <p:spPr>
          <a:xfrm>
            <a:off x="4855139" y="1639190"/>
            <a:ext cx="211240" cy="0"/>
          </a:xfrm>
          <a:prstGeom prst="straightConnector1">
            <a:avLst/>
          </a:prstGeom>
          <a:ln>
            <a:solidFill>
              <a:srgbClr val="C5CCFF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63E411FB-7C14-C436-7E6B-769E66C4E217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 flipV="1">
            <a:off x="7278227" y="1639189"/>
            <a:ext cx="211240" cy="1"/>
          </a:xfrm>
          <a:prstGeom prst="straightConnector1">
            <a:avLst/>
          </a:prstGeom>
          <a:ln>
            <a:solidFill>
              <a:srgbClr val="C5CCFF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508E4BCE-D982-5480-6FD4-77F32BEB72E1}"/>
              </a:ext>
            </a:extLst>
          </p:cNvPr>
          <p:cNvCxnSpPr>
            <a:cxnSpLocks/>
            <a:stCxn id="21" idx="3"/>
            <a:endCxn id="25" idx="1"/>
          </p:cNvCxnSpPr>
          <p:nvPr/>
        </p:nvCxnSpPr>
        <p:spPr>
          <a:xfrm flipV="1">
            <a:off x="9701315" y="1639188"/>
            <a:ext cx="134271" cy="1"/>
          </a:xfrm>
          <a:prstGeom prst="straightConnector1">
            <a:avLst/>
          </a:prstGeom>
          <a:ln>
            <a:solidFill>
              <a:srgbClr val="C5CCFF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847110C-C091-7D12-FC74-7E0375CEDE49}"/>
              </a:ext>
            </a:extLst>
          </p:cNvPr>
          <p:cNvSpPr txBox="1"/>
          <p:nvPr/>
        </p:nvSpPr>
        <p:spPr>
          <a:xfrm>
            <a:off x="9800291" y="930272"/>
            <a:ext cx="73417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800" b="1" kern="0" spc="0" dirty="0">
                <a:solidFill>
                  <a:srgbClr val="0070C0"/>
                </a:solidFill>
                <a:latin typeface="+mj-ea"/>
                <a:ea typeface="+mj-ea"/>
              </a:rPr>
              <a:t>&lt;</a:t>
            </a:r>
            <a:r>
              <a:rPr lang="ko-KR" altLang="en-US" sz="800" b="1" kern="0" spc="0" dirty="0">
                <a:solidFill>
                  <a:srgbClr val="0070C0"/>
                </a:solidFill>
                <a:latin typeface="+mj-ea"/>
                <a:ea typeface="+mj-ea"/>
              </a:rPr>
              <a:t>연동 성공 시</a:t>
            </a:r>
            <a:r>
              <a:rPr lang="en-US" altLang="ko-KR" sz="800" b="1" kern="0" spc="0" dirty="0">
                <a:solidFill>
                  <a:srgbClr val="0070C0"/>
                </a:solidFill>
                <a:latin typeface="+mj-ea"/>
                <a:ea typeface="+mj-ea"/>
              </a:rPr>
              <a:t>&gt;</a:t>
            </a:r>
            <a:endParaRPr kumimoji="1" lang="en-US" altLang="ko-KR" sz="800" b="1" dirty="0">
              <a:solidFill>
                <a:srgbClr val="0070C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784AE4-BD08-69D8-2DD1-9BC88636962D}"/>
              </a:ext>
            </a:extLst>
          </p:cNvPr>
          <p:cNvSpPr txBox="1"/>
          <p:nvPr/>
        </p:nvSpPr>
        <p:spPr>
          <a:xfrm>
            <a:off x="258648" y="2395202"/>
            <a:ext cx="73417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800" b="1" kern="0" spc="0" dirty="0">
                <a:solidFill>
                  <a:srgbClr val="0070C0"/>
                </a:solidFill>
                <a:latin typeface="+mj-ea"/>
                <a:ea typeface="+mj-ea"/>
              </a:rPr>
              <a:t>&lt;</a:t>
            </a:r>
            <a:r>
              <a:rPr lang="ko-KR" altLang="en-US" sz="800" b="1" kern="0" spc="0" dirty="0">
                <a:solidFill>
                  <a:srgbClr val="0070C0"/>
                </a:solidFill>
                <a:latin typeface="+mj-ea"/>
                <a:ea typeface="+mj-ea"/>
              </a:rPr>
              <a:t>연동 실패 시</a:t>
            </a:r>
            <a:r>
              <a:rPr lang="en-US" altLang="ko-KR" sz="800" b="1" kern="0" spc="0" dirty="0">
                <a:solidFill>
                  <a:srgbClr val="0070C0"/>
                </a:solidFill>
                <a:latin typeface="+mj-ea"/>
                <a:ea typeface="+mj-ea"/>
              </a:rPr>
              <a:t>&gt;</a:t>
            </a:r>
            <a:endParaRPr kumimoji="1" lang="en-US" altLang="ko-KR" sz="800" b="1" dirty="0">
              <a:solidFill>
                <a:srgbClr val="0070C0"/>
              </a:solidFill>
            </a:endParaRP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5E6FA85D-FD87-5272-F371-E7D77A073244}"/>
              </a:ext>
            </a:extLst>
          </p:cNvPr>
          <p:cNvSpPr/>
          <p:nvPr/>
        </p:nvSpPr>
        <p:spPr>
          <a:xfrm>
            <a:off x="242324" y="2675778"/>
            <a:ext cx="2197930" cy="1092020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rgbClr val="FFD2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C0FA2064-8C87-134E-2698-D1F01EC11C96}"/>
              </a:ext>
            </a:extLst>
          </p:cNvPr>
          <p:cNvSpPr/>
          <p:nvPr/>
        </p:nvSpPr>
        <p:spPr>
          <a:xfrm>
            <a:off x="390969" y="2760052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FFF0F0"/>
          </a:solidFill>
          <a:ln w="12700">
            <a:solidFill>
              <a:srgbClr val="FFD2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rgbClr val="C00000"/>
                </a:solidFill>
              </a:rPr>
              <a:t>FAIL</a:t>
            </a:r>
            <a:endParaRPr lang="ko-KR" altLang="en-US" sz="600" dirty="0">
              <a:solidFill>
                <a:srgbClr val="C0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17D1107-E2D9-B602-1868-5651B98A10CD}"/>
              </a:ext>
            </a:extLst>
          </p:cNvPr>
          <p:cNvSpPr txBox="1"/>
          <p:nvPr/>
        </p:nvSpPr>
        <p:spPr>
          <a:xfrm>
            <a:off x="394830" y="3113819"/>
            <a:ext cx="5017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ko-KR" altLang="en-US" sz="900" b="1" kern="0" dirty="0">
                <a:solidFill>
                  <a:srgbClr val="46449F"/>
                </a:solidFill>
                <a:latin typeface="+mj-ea"/>
                <a:ea typeface="+mj-ea"/>
              </a:rPr>
              <a:t>연동 실패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133B4C-96BD-38CC-797F-970D567009EB}"/>
              </a:ext>
            </a:extLst>
          </p:cNvPr>
          <p:cNvSpPr txBox="1"/>
          <p:nvPr/>
        </p:nvSpPr>
        <p:spPr>
          <a:xfrm>
            <a:off x="303029" y="3301663"/>
            <a:ext cx="2013372" cy="3023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700" kern="0" spc="0" dirty="0">
                <a:solidFill>
                  <a:srgbClr val="6B7286"/>
                </a:solidFill>
                <a:latin typeface="+mj-ea"/>
                <a:ea typeface="+mj-ea"/>
              </a:rPr>
              <a:t>기존 연동된 계정이 있을 경우 안내 팝업 제공</a:t>
            </a:r>
            <a:endParaRPr lang="en-US" altLang="ko-KR" sz="700" kern="0" spc="0" dirty="0">
              <a:solidFill>
                <a:srgbClr val="6B7286"/>
              </a:solidFill>
              <a:latin typeface="+mj-ea"/>
              <a:ea typeface="+mj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700" kern="0" spc="0" dirty="0">
                <a:solidFill>
                  <a:srgbClr val="6B7286"/>
                </a:solidFill>
                <a:latin typeface="+mj-ea"/>
                <a:ea typeface="+mj-ea"/>
              </a:rPr>
              <a:t>연동 계정 전환 또는 유지 여부 확인</a:t>
            </a:r>
            <a:endParaRPr lang="en-US" altLang="ko-KR" sz="700" kern="0" spc="0" dirty="0">
              <a:solidFill>
                <a:srgbClr val="6B7286"/>
              </a:solidFill>
              <a:latin typeface="+mj-ea"/>
              <a:ea typeface="+mj-ea"/>
            </a:endParaRPr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4B61FAC2-7940-2F49-F1D8-805A08D30686}"/>
              </a:ext>
            </a:extLst>
          </p:cNvPr>
          <p:cNvSpPr/>
          <p:nvPr/>
        </p:nvSpPr>
        <p:spPr>
          <a:xfrm>
            <a:off x="2837418" y="2437535"/>
            <a:ext cx="3775417" cy="1568506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3BD7CBBD-06EF-40E7-A1FD-64DC920883B6}"/>
              </a:ext>
            </a:extLst>
          </p:cNvPr>
          <p:cNvSpPr/>
          <p:nvPr/>
        </p:nvSpPr>
        <p:spPr>
          <a:xfrm>
            <a:off x="2986063" y="2491978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F6F7FF"/>
          </a:solidFill>
          <a:ln w="12700">
            <a:solidFill>
              <a:srgbClr val="F0F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rgbClr val="6B5CFF"/>
                </a:solidFill>
              </a:rPr>
              <a:t>MODAL</a:t>
            </a:r>
            <a:endParaRPr lang="ko-KR" altLang="en-US" sz="600" dirty="0">
              <a:solidFill>
                <a:srgbClr val="6B5CFF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1EDE849-DCCC-3782-9B83-FCB681C59385}"/>
              </a:ext>
            </a:extLst>
          </p:cNvPr>
          <p:cNvSpPr txBox="1"/>
          <p:nvPr/>
        </p:nvSpPr>
        <p:spPr>
          <a:xfrm>
            <a:off x="2978206" y="2825501"/>
            <a:ext cx="131446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ko-KR" altLang="en-US" sz="900" b="1" kern="0" dirty="0">
                <a:solidFill>
                  <a:srgbClr val="46449F"/>
                </a:solidFill>
                <a:latin typeface="+mj-ea"/>
                <a:ea typeface="+mj-ea"/>
              </a:rPr>
              <a:t>기존 연동 계정 안내 팝업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F0FEC22-7681-EB01-0D8C-33F19B0AFE26}"/>
              </a:ext>
            </a:extLst>
          </p:cNvPr>
          <p:cNvSpPr txBox="1"/>
          <p:nvPr/>
        </p:nvSpPr>
        <p:spPr>
          <a:xfrm>
            <a:off x="2949630" y="3018042"/>
            <a:ext cx="1599637" cy="7870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700" kern="0" dirty="0">
                <a:solidFill>
                  <a:srgbClr val="FF0000"/>
                </a:solidFill>
                <a:latin typeface="+mj-ea"/>
                <a:ea typeface="+mj-ea"/>
              </a:rPr>
              <a:t>아이디 마스킹 처리 후 정보 표시 </a:t>
            </a:r>
            <a:endParaRPr kumimoji="1" lang="en-US" altLang="ko-KR" sz="700" kern="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700" kern="0" dirty="0">
                <a:solidFill>
                  <a:srgbClr val="6B7286"/>
                </a:solidFill>
                <a:latin typeface="+mj-ea"/>
              </a:rPr>
              <a:t>현재 계정으로 전환하기 선택</a:t>
            </a:r>
            <a:br>
              <a:rPr kumimoji="1" lang="en-US" altLang="ko-KR" sz="700" kern="0" dirty="0">
                <a:solidFill>
                  <a:srgbClr val="6B7286"/>
                </a:solidFill>
                <a:latin typeface="+mj-ea"/>
              </a:rPr>
            </a:br>
            <a:r>
              <a:rPr kumimoji="1" lang="ko-KR" altLang="en-US" sz="700" kern="0" dirty="0">
                <a:solidFill>
                  <a:srgbClr val="6B7286"/>
                </a:solidFill>
                <a:latin typeface="+mj-ea"/>
              </a:rPr>
              <a:t>→ 계정 전환 완료 팝업 제공</a:t>
            </a:r>
            <a:endParaRPr kumimoji="1" lang="en-US" altLang="ko-KR" sz="700" kern="0" dirty="0">
              <a:solidFill>
                <a:srgbClr val="6B7286"/>
              </a:solidFill>
              <a:latin typeface="+mj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700" kern="0" dirty="0">
                <a:solidFill>
                  <a:srgbClr val="6B7286"/>
                </a:solidFill>
                <a:latin typeface="+mj-ea"/>
              </a:rPr>
              <a:t>닫기 선택</a:t>
            </a:r>
            <a:br>
              <a:rPr kumimoji="1" lang="en-US" altLang="ko-KR" sz="700" kern="0" dirty="0">
                <a:solidFill>
                  <a:srgbClr val="6B7286"/>
                </a:solidFill>
                <a:latin typeface="+mj-ea"/>
              </a:rPr>
            </a:br>
            <a:r>
              <a:rPr kumimoji="1" lang="ko-KR" altLang="en-US" sz="700" kern="0" dirty="0">
                <a:solidFill>
                  <a:srgbClr val="6B7286"/>
                </a:solidFill>
                <a:latin typeface="+mj-ea"/>
              </a:rPr>
              <a:t>→ 현재 유지 및 팝업 닫힘</a:t>
            </a:r>
            <a:endParaRPr kumimoji="1" lang="en-US" altLang="ko-KR" sz="700" kern="0" dirty="0">
              <a:solidFill>
                <a:srgbClr val="6B7286"/>
              </a:solidFill>
              <a:latin typeface="+mj-ea"/>
            </a:endParaRPr>
          </a:p>
        </p:txBody>
      </p: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A1FA9901-717F-4E3D-409E-260C28D87314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2440254" y="3221788"/>
            <a:ext cx="397164" cy="0"/>
          </a:xfrm>
          <a:prstGeom prst="straightConnector1">
            <a:avLst/>
          </a:prstGeom>
          <a:ln>
            <a:solidFill>
              <a:srgbClr val="C5CCFF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D9AD4385-7C25-8823-CD2A-0A3B819435D7}"/>
              </a:ext>
            </a:extLst>
          </p:cNvPr>
          <p:cNvSpPr/>
          <p:nvPr/>
        </p:nvSpPr>
        <p:spPr>
          <a:xfrm>
            <a:off x="6823197" y="2525266"/>
            <a:ext cx="3594445" cy="1395395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25800B5D-6B90-7732-00F0-EB141EC0CE20}"/>
              </a:ext>
            </a:extLst>
          </p:cNvPr>
          <p:cNvSpPr/>
          <p:nvPr/>
        </p:nvSpPr>
        <p:spPr>
          <a:xfrm>
            <a:off x="6971842" y="2579710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F6F7FF"/>
          </a:solidFill>
          <a:ln w="12700">
            <a:solidFill>
              <a:srgbClr val="F0F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rgbClr val="6B5CFF"/>
                </a:solidFill>
              </a:rPr>
              <a:t>MODAL</a:t>
            </a:r>
            <a:endParaRPr lang="ko-KR" altLang="en-US" sz="600" dirty="0">
              <a:solidFill>
                <a:srgbClr val="6B5CFF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490D655-7766-3B65-097A-801E32B1432C}"/>
              </a:ext>
            </a:extLst>
          </p:cNvPr>
          <p:cNvSpPr txBox="1"/>
          <p:nvPr/>
        </p:nvSpPr>
        <p:spPr>
          <a:xfrm>
            <a:off x="6963985" y="2913233"/>
            <a:ext cx="131446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ko-KR" altLang="en-US" sz="900" b="1" kern="0" dirty="0">
                <a:solidFill>
                  <a:srgbClr val="46449F"/>
                </a:solidFill>
                <a:latin typeface="+mj-ea"/>
                <a:ea typeface="+mj-ea"/>
              </a:rPr>
              <a:t>계정 전환 완료 안내 팝업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10CA0B0-FB9F-5059-F9EF-99D345CA3437}"/>
              </a:ext>
            </a:extLst>
          </p:cNvPr>
          <p:cNvSpPr txBox="1"/>
          <p:nvPr/>
        </p:nvSpPr>
        <p:spPr>
          <a:xfrm>
            <a:off x="6935409" y="3105774"/>
            <a:ext cx="1599637" cy="3023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700" kern="0" dirty="0">
                <a:solidFill>
                  <a:srgbClr val="FF0000"/>
                </a:solidFill>
                <a:latin typeface="+mj-ea"/>
                <a:ea typeface="+mj-ea"/>
              </a:rPr>
              <a:t>번호 마스킹 처리 상태로 정보 표시</a:t>
            </a:r>
            <a:endParaRPr kumimoji="1" lang="en-US" altLang="ko-KR" sz="700" kern="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700" kern="0" dirty="0">
                <a:solidFill>
                  <a:srgbClr val="6B7286"/>
                </a:solidFill>
                <a:latin typeface="+mj-ea"/>
              </a:rPr>
              <a:t>기존</a:t>
            </a:r>
            <a:r>
              <a:rPr kumimoji="1" lang="en-US" altLang="ko-KR" sz="700" kern="0" dirty="0">
                <a:solidFill>
                  <a:srgbClr val="6B7286"/>
                </a:solidFill>
                <a:latin typeface="+mj-ea"/>
              </a:rPr>
              <a:t> / </a:t>
            </a:r>
            <a:r>
              <a:rPr kumimoji="1" lang="ko-KR" altLang="en-US" sz="700" kern="0" dirty="0">
                <a:solidFill>
                  <a:srgbClr val="6B7286"/>
                </a:solidFill>
                <a:latin typeface="+mj-ea"/>
              </a:rPr>
              <a:t>변경 연동 계정 정보 표시</a:t>
            </a:r>
            <a:endParaRPr kumimoji="1" lang="en-US" altLang="ko-KR" sz="700" kern="0" dirty="0">
              <a:solidFill>
                <a:srgbClr val="6B7286"/>
              </a:solidFill>
              <a:latin typeface="+mj-ea"/>
            </a:endParaRPr>
          </a:p>
        </p:txBody>
      </p:sp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id="{576B5D2C-82E2-DB56-6443-97D64C749598}"/>
              </a:ext>
            </a:extLst>
          </p:cNvPr>
          <p:cNvCxnSpPr>
            <a:cxnSpLocks/>
            <a:stCxn id="39" idx="3"/>
            <a:endCxn id="47" idx="1"/>
          </p:cNvCxnSpPr>
          <p:nvPr/>
        </p:nvCxnSpPr>
        <p:spPr>
          <a:xfrm>
            <a:off x="6612835" y="3221788"/>
            <a:ext cx="210362" cy="1176"/>
          </a:xfrm>
          <a:prstGeom prst="straightConnector1">
            <a:avLst/>
          </a:prstGeom>
          <a:ln>
            <a:solidFill>
              <a:srgbClr val="C5CCFF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id="{70185012-9E5C-ED2B-731B-7CF1413173E4}"/>
              </a:ext>
            </a:extLst>
          </p:cNvPr>
          <p:cNvSpPr/>
          <p:nvPr/>
        </p:nvSpPr>
        <p:spPr>
          <a:xfrm>
            <a:off x="2860797" y="4108640"/>
            <a:ext cx="3594445" cy="1296659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2AD88B24-8707-DFD3-EE26-302CBCD31E22}"/>
              </a:ext>
            </a:extLst>
          </p:cNvPr>
          <p:cNvSpPr/>
          <p:nvPr/>
        </p:nvSpPr>
        <p:spPr>
          <a:xfrm>
            <a:off x="3009442" y="4163084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F6F7FF"/>
          </a:solidFill>
          <a:ln w="12700">
            <a:solidFill>
              <a:srgbClr val="F0F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rgbClr val="6B5CFF"/>
                </a:solidFill>
              </a:rPr>
              <a:t>MODAL</a:t>
            </a:r>
            <a:endParaRPr lang="ko-KR" altLang="en-US" sz="600" dirty="0">
              <a:solidFill>
                <a:srgbClr val="6B5CFF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AFF0236-B8DE-47C3-B927-D26DD8143ADA}"/>
              </a:ext>
            </a:extLst>
          </p:cNvPr>
          <p:cNvSpPr txBox="1"/>
          <p:nvPr/>
        </p:nvSpPr>
        <p:spPr>
          <a:xfrm>
            <a:off x="3001585" y="4496607"/>
            <a:ext cx="131446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ko-KR" altLang="en-US" sz="900" b="1" kern="0" dirty="0">
                <a:solidFill>
                  <a:srgbClr val="46449F"/>
                </a:solidFill>
                <a:latin typeface="+mj-ea"/>
                <a:ea typeface="+mj-ea"/>
              </a:rPr>
              <a:t>다른 사용자 유형 선택 시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C1688F8-E43C-2BB3-7496-F9F58FBD48ED}"/>
              </a:ext>
            </a:extLst>
          </p:cNvPr>
          <p:cNvSpPr txBox="1"/>
          <p:nvPr/>
        </p:nvSpPr>
        <p:spPr>
          <a:xfrm>
            <a:off x="2973009" y="4689148"/>
            <a:ext cx="1670429" cy="3023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700" kern="0" dirty="0">
                <a:solidFill>
                  <a:srgbClr val="6B7286"/>
                </a:solidFill>
                <a:latin typeface="+mj-ea"/>
              </a:rPr>
              <a:t>교사 → 학생 또는 학생 → 교사로</a:t>
            </a:r>
            <a:br>
              <a:rPr kumimoji="1" lang="en-US" altLang="ko-KR" sz="700" kern="0" dirty="0">
                <a:solidFill>
                  <a:srgbClr val="6B7286"/>
                </a:solidFill>
                <a:latin typeface="+mj-ea"/>
              </a:rPr>
            </a:br>
            <a:r>
              <a:rPr kumimoji="1" lang="ko-KR" altLang="en-US" sz="700" kern="0" dirty="0">
                <a:solidFill>
                  <a:srgbClr val="6B7286"/>
                </a:solidFill>
                <a:latin typeface="+mj-ea"/>
              </a:rPr>
              <a:t>다른 사용자 유형 선택 시 안내 팝업</a:t>
            </a:r>
            <a:endParaRPr kumimoji="1" lang="en-US" altLang="ko-KR" sz="700" kern="0" dirty="0">
              <a:solidFill>
                <a:srgbClr val="6B7286"/>
              </a:solidFill>
              <a:latin typeface="+mj-ea"/>
            </a:endParaRPr>
          </a:p>
        </p:txBody>
      </p:sp>
      <p:pic>
        <p:nvPicPr>
          <p:cNvPr id="57" name="그림 56" descr="텍스트, 스크린샷, 폰트, 직사각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6B3A7C8-2767-90ED-D826-DD2BF0269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708" y="4350223"/>
            <a:ext cx="1778009" cy="886841"/>
          </a:xfrm>
          <a:prstGeom prst="rect">
            <a:avLst/>
          </a:prstGeom>
        </p:spPr>
      </p:pic>
      <p:cxnSp>
        <p:nvCxnSpPr>
          <p:cNvPr id="58" name="연결선: 꺾임 57">
            <a:extLst>
              <a:ext uri="{FF2B5EF4-FFF2-40B4-BE49-F238E27FC236}">
                <a16:creationId xmlns:a16="http://schemas.microsoft.com/office/drawing/2014/main" id="{258D1B9C-CBCE-1E10-8B04-2B23E53B85EC}"/>
              </a:ext>
            </a:extLst>
          </p:cNvPr>
          <p:cNvCxnSpPr>
            <a:stCxn id="35" idx="3"/>
            <a:endCxn id="53" idx="1"/>
          </p:cNvCxnSpPr>
          <p:nvPr/>
        </p:nvCxnSpPr>
        <p:spPr>
          <a:xfrm>
            <a:off x="2440254" y="3221788"/>
            <a:ext cx="420543" cy="1535182"/>
          </a:xfrm>
          <a:prstGeom prst="bentConnector3">
            <a:avLst/>
          </a:prstGeom>
          <a:ln>
            <a:solidFill>
              <a:srgbClr val="C5CCFF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2A0190F-B2A7-69B5-49C0-9F971575CC75}"/>
              </a:ext>
            </a:extLst>
          </p:cNvPr>
          <p:cNvSpPr txBox="1"/>
          <p:nvPr/>
        </p:nvSpPr>
        <p:spPr>
          <a:xfrm>
            <a:off x="258648" y="5491660"/>
            <a:ext cx="59471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800" b="1" kern="0" spc="0" dirty="0">
                <a:solidFill>
                  <a:srgbClr val="0070C0"/>
                </a:solidFill>
                <a:latin typeface="+mj-ea"/>
                <a:ea typeface="+mj-ea"/>
              </a:rPr>
              <a:t>&lt;</a:t>
            </a:r>
            <a:r>
              <a:rPr lang="ko-KR" altLang="en-US" sz="800" b="1" kern="0" spc="0" dirty="0">
                <a:solidFill>
                  <a:srgbClr val="0070C0"/>
                </a:solidFill>
                <a:latin typeface="+mj-ea"/>
                <a:ea typeface="+mj-ea"/>
              </a:rPr>
              <a:t>연동 해제</a:t>
            </a:r>
            <a:r>
              <a:rPr lang="en-US" altLang="ko-KR" sz="800" b="1" kern="0" spc="0" dirty="0">
                <a:solidFill>
                  <a:srgbClr val="0070C0"/>
                </a:solidFill>
                <a:latin typeface="+mj-ea"/>
                <a:ea typeface="+mj-ea"/>
              </a:rPr>
              <a:t>&gt;</a:t>
            </a:r>
            <a:endParaRPr kumimoji="1" lang="en-US" altLang="ko-KR" sz="800" b="1" dirty="0">
              <a:solidFill>
                <a:srgbClr val="0070C0"/>
              </a:solidFill>
            </a:endParaRPr>
          </a:p>
        </p:txBody>
      </p:sp>
      <p:sp>
        <p:nvSpPr>
          <p:cNvPr id="60" name="사각형: 둥근 모서리 59">
            <a:extLst>
              <a:ext uri="{FF2B5EF4-FFF2-40B4-BE49-F238E27FC236}">
                <a16:creationId xmlns:a16="http://schemas.microsoft.com/office/drawing/2014/main" id="{0D5848DA-288C-F609-C6F1-C875B75332AC}"/>
              </a:ext>
            </a:extLst>
          </p:cNvPr>
          <p:cNvSpPr/>
          <p:nvPr/>
        </p:nvSpPr>
        <p:spPr>
          <a:xfrm>
            <a:off x="234121" y="5681502"/>
            <a:ext cx="2197930" cy="1042751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rgbClr val="6B5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사각형: 둥근 모서리 60">
            <a:extLst>
              <a:ext uri="{FF2B5EF4-FFF2-40B4-BE49-F238E27FC236}">
                <a16:creationId xmlns:a16="http://schemas.microsoft.com/office/drawing/2014/main" id="{B7AC3449-CF9E-39C3-444F-9D04A876EF92}"/>
              </a:ext>
            </a:extLst>
          </p:cNvPr>
          <p:cNvSpPr/>
          <p:nvPr/>
        </p:nvSpPr>
        <p:spPr>
          <a:xfrm>
            <a:off x="382766" y="5765776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F6F7FF"/>
          </a:solidFill>
          <a:ln w="12700">
            <a:solidFill>
              <a:srgbClr val="F0F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rgbClr val="6B5CFF"/>
                </a:solidFill>
              </a:rPr>
              <a:t>START</a:t>
            </a:r>
            <a:endParaRPr lang="ko-KR" altLang="en-US" sz="600" dirty="0">
              <a:solidFill>
                <a:srgbClr val="6B5CFF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171B6D7-28AC-FD44-9AD7-C9B35F25432D}"/>
              </a:ext>
            </a:extLst>
          </p:cNvPr>
          <p:cNvSpPr txBox="1"/>
          <p:nvPr/>
        </p:nvSpPr>
        <p:spPr>
          <a:xfrm>
            <a:off x="386627" y="6119543"/>
            <a:ext cx="104355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ko-KR" altLang="en-US" sz="900" b="1" kern="0" spc="0" dirty="0">
                <a:solidFill>
                  <a:srgbClr val="46449F"/>
                </a:solidFill>
                <a:latin typeface="+mj-ea"/>
                <a:ea typeface="+mj-ea"/>
              </a:rPr>
              <a:t>정보 수정 화면 진입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C6ED82F-D319-FE8C-4920-73A44A7C156D}"/>
              </a:ext>
            </a:extLst>
          </p:cNvPr>
          <p:cNvSpPr txBox="1"/>
          <p:nvPr/>
        </p:nvSpPr>
        <p:spPr>
          <a:xfrm>
            <a:off x="332926" y="6307387"/>
            <a:ext cx="1747273" cy="3023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700" kern="0" spc="0" dirty="0">
                <a:solidFill>
                  <a:srgbClr val="6B7286"/>
                </a:solidFill>
                <a:latin typeface="+mj-ea"/>
                <a:ea typeface="+mj-ea"/>
              </a:rPr>
              <a:t>마이페이지 </a:t>
            </a:r>
            <a:r>
              <a:rPr lang="en-US" altLang="ko-KR" sz="700" kern="0" spc="0" dirty="0">
                <a:solidFill>
                  <a:srgbClr val="6B7286"/>
                </a:solidFill>
                <a:latin typeface="+mj-ea"/>
                <a:ea typeface="+mj-ea"/>
              </a:rPr>
              <a:t>&gt; OTP</a:t>
            </a:r>
            <a:r>
              <a:rPr lang="ko-KR" altLang="en-US" sz="700" kern="0" spc="0" dirty="0">
                <a:solidFill>
                  <a:srgbClr val="6B7286"/>
                </a:solidFill>
                <a:latin typeface="+mj-ea"/>
                <a:ea typeface="+mj-ea"/>
              </a:rPr>
              <a:t>인증 </a:t>
            </a:r>
            <a:r>
              <a:rPr lang="en-US" altLang="ko-KR" sz="700" kern="0" spc="0" dirty="0">
                <a:solidFill>
                  <a:srgbClr val="6B7286"/>
                </a:solidFill>
                <a:latin typeface="+mj-ea"/>
                <a:ea typeface="+mj-ea"/>
              </a:rPr>
              <a:t>&gt; </a:t>
            </a:r>
            <a:r>
              <a:rPr lang="ko-KR" altLang="en-US" sz="700" kern="0" spc="0" dirty="0">
                <a:solidFill>
                  <a:srgbClr val="6B7286"/>
                </a:solidFill>
                <a:latin typeface="+mj-ea"/>
                <a:ea typeface="+mj-ea"/>
              </a:rPr>
              <a:t>정보수정</a:t>
            </a:r>
            <a:endParaRPr lang="en-US" altLang="ko-KR" sz="700" kern="0" spc="0" dirty="0">
              <a:solidFill>
                <a:srgbClr val="6B7286"/>
              </a:solidFill>
              <a:latin typeface="+mj-ea"/>
              <a:ea typeface="+mj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700" kern="0" dirty="0">
                <a:solidFill>
                  <a:srgbClr val="6B7286"/>
                </a:solidFill>
                <a:latin typeface="+mj-ea"/>
                <a:ea typeface="+mj-ea"/>
              </a:rPr>
              <a:t>‘</a:t>
            </a:r>
            <a:r>
              <a:rPr kumimoji="1" lang="ko-KR" altLang="en-US" sz="700" kern="0" dirty="0">
                <a:solidFill>
                  <a:srgbClr val="6B7286"/>
                </a:solidFill>
                <a:latin typeface="+mj-ea"/>
                <a:ea typeface="+mj-ea"/>
              </a:rPr>
              <a:t>교육디지털원패스 연동해제 버튼</a:t>
            </a:r>
            <a:r>
              <a:rPr kumimoji="1" lang="en-US" altLang="ko-KR" sz="700" kern="0" dirty="0">
                <a:solidFill>
                  <a:srgbClr val="6B7286"/>
                </a:solidFill>
                <a:latin typeface="+mj-ea"/>
                <a:ea typeface="+mj-ea"/>
              </a:rPr>
              <a:t>’ </a:t>
            </a:r>
            <a:r>
              <a:rPr kumimoji="1" lang="ko-KR" altLang="en-US" sz="700" kern="0" dirty="0">
                <a:solidFill>
                  <a:srgbClr val="6B7286"/>
                </a:solidFill>
                <a:latin typeface="+mj-ea"/>
                <a:ea typeface="+mj-ea"/>
              </a:rPr>
              <a:t>노출</a:t>
            </a:r>
            <a:endParaRPr kumimoji="1" lang="en-US" altLang="ko-KR" sz="700" dirty="0">
              <a:solidFill>
                <a:srgbClr val="6B7286"/>
              </a:solidFill>
            </a:endParaRPr>
          </a:p>
        </p:txBody>
      </p:sp>
      <p:sp>
        <p:nvSpPr>
          <p:cNvPr id="64" name="사각형: 둥근 모서리 63">
            <a:extLst>
              <a:ext uri="{FF2B5EF4-FFF2-40B4-BE49-F238E27FC236}">
                <a16:creationId xmlns:a16="http://schemas.microsoft.com/office/drawing/2014/main" id="{665722B8-4437-0A8F-701A-301F5EB21804}"/>
              </a:ext>
            </a:extLst>
          </p:cNvPr>
          <p:cNvSpPr/>
          <p:nvPr/>
        </p:nvSpPr>
        <p:spPr>
          <a:xfrm>
            <a:off x="2644402" y="5675434"/>
            <a:ext cx="2211848" cy="1063013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사각형: 둥근 모서리 64">
            <a:extLst>
              <a:ext uri="{FF2B5EF4-FFF2-40B4-BE49-F238E27FC236}">
                <a16:creationId xmlns:a16="http://schemas.microsoft.com/office/drawing/2014/main" id="{03DF6309-ABB9-39FC-5E79-642AFF283210}"/>
              </a:ext>
            </a:extLst>
          </p:cNvPr>
          <p:cNvSpPr/>
          <p:nvPr/>
        </p:nvSpPr>
        <p:spPr>
          <a:xfrm>
            <a:off x="2793047" y="5826500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F6F7FF"/>
          </a:solidFill>
          <a:ln w="12700">
            <a:solidFill>
              <a:srgbClr val="F0F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rgbClr val="6B5CFF"/>
                </a:solidFill>
              </a:rPr>
              <a:t>ACTION</a:t>
            </a:r>
            <a:endParaRPr lang="ko-KR" altLang="en-US" sz="600" dirty="0">
              <a:solidFill>
                <a:srgbClr val="6B5CFF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2F0B9D0-327F-6498-0AF6-AA9FA52C95C7}"/>
              </a:ext>
            </a:extLst>
          </p:cNvPr>
          <p:cNvSpPr txBox="1"/>
          <p:nvPr/>
        </p:nvSpPr>
        <p:spPr>
          <a:xfrm>
            <a:off x="2796908" y="6180267"/>
            <a:ext cx="196688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ko-KR" altLang="en-US" sz="900" b="1" kern="0" spc="0" dirty="0">
                <a:solidFill>
                  <a:srgbClr val="46449F"/>
                </a:solidFill>
                <a:latin typeface="+mj-ea"/>
                <a:ea typeface="+mj-ea"/>
              </a:rPr>
              <a:t>교육디지털원패스 연동해제 버튼 클릭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0DCE60C-CE77-319F-29EE-39F00BD95DBB}"/>
              </a:ext>
            </a:extLst>
          </p:cNvPr>
          <p:cNvSpPr txBox="1"/>
          <p:nvPr/>
        </p:nvSpPr>
        <p:spPr>
          <a:xfrm>
            <a:off x="2743207" y="6368111"/>
            <a:ext cx="2013372" cy="3023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700" kern="0" dirty="0">
                <a:solidFill>
                  <a:srgbClr val="6B7286"/>
                </a:solidFill>
                <a:latin typeface="+mj-ea"/>
                <a:ea typeface="+mj-ea"/>
              </a:rPr>
              <a:t>연동해제 완료 시 아래와 같이 안내 문구 제공</a:t>
            </a:r>
            <a:br>
              <a:rPr kumimoji="1" lang="en-US" altLang="ko-KR" sz="700" kern="0" dirty="0">
                <a:solidFill>
                  <a:srgbClr val="6B7286"/>
                </a:solidFill>
                <a:latin typeface="+mj-ea"/>
                <a:ea typeface="+mj-ea"/>
              </a:rPr>
            </a:br>
            <a:r>
              <a:rPr kumimoji="1" lang="ko-KR" altLang="en-US" sz="700" kern="0" dirty="0">
                <a:solidFill>
                  <a:srgbClr val="6B7286"/>
                </a:solidFill>
                <a:latin typeface="+mj-ea"/>
                <a:ea typeface="+mj-ea"/>
              </a:rPr>
              <a:t>→ </a:t>
            </a:r>
            <a:r>
              <a:rPr kumimoji="1" lang="en-US" altLang="ko-KR" sz="700" kern="0" dirty="0">
                <a:solidFill>
                  <a:srgbClr val="6B7286"/>
                </a:solidFill>
                <a:latin typeface="+mj-ea"/>
                <a:ea typeface="+mj-ea"/>
              </a:rPr>
              <a:t>“</a:t>
            </a:r>
            <a:r>
              <a:rPr kumimoji="1" lang="ko-KR" altLang="en-US" sz="700" u="sng" kern="0" dirty="0">
                <a:solidFill>
                  <a:srgbClr val="6B7286"/>
                </a:solidFill>
                <a:latin typeface="+mj-ea"/>
                <a:ea typeface="+mj-ea"/>
              </a:rPr>
              <a:t>정상적으로 해제되었습니다</a:t>
            </a:r>
            <a:r>
              <a:rPr kumimoji="1" lang="en-US" altLang="ko-KR" sz="700" kern="0" dirty="0">
                <a:solidFill>
                  <a:srgbClr val="6B7286"/>
                </a:solidFill>
                <a:latin typeface="+mj-ea"/>
                <a:ea typeface="+mj-ea"/>
              </a:rPr>
              <a:t>” alert </a:t>
            </a:r>
            <a:endParaRPr kumimoji="1" lang="en-US" altLang="ko-KR" sz="700" dirty="0">
              <a:solidFill>
                <a:srgbClr val="6B7286"/>
              </a:solidFill>
            </a:endParaRPr>
          </a:p>
        </p:txBody>
      </p:sp>
      <p:cxnSp>
        <p:nvCxnSpPr>
          <p:cNvPr id="68" name="직선 화살표 연결선 67">
            <a:extLst>
              <a:ext uri="{FF2B5EF4-FFF2-40B4-BE49-F238E27FC236}">
                <a16:creationId xmlns:a16="http://schemas.microsoft.com/office/drawing/2014/main" id="{7D87294C-A54A-C021-0765-9DD81D2115F0}"/>
              </a:ext>
            </a:extLst>
          </p:cNvPr>
          <p:cNvCxnSpPr>
            <a:cxnSpLocks/>
            <a:stCxn id="60" idx="3"/>
            <a:endCxn id="64" idx="1"/>
          </p:cNvCxnSpPr>
          <p:nvPr/>
        </p:nvCxnSpPr>
        <p:spPr>
          <a:xfrm>
            <a:off x="2432051" y="6202878"/>
            <a:ext cx="212351" cy="4063"/>
          </a:xfrm>
          <a:prstGeom prst="straightConnector1">
            <a:avLst/>
          </a:prstGeom>
          <a:ln>
            <a:solidFill>
              <a:srgbClr val="C5CCFF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사각형: 둥근 모서리 237">
            <a:extLst>
              <a:ext uri="{FF2B5EF4-FFF2-40B4-BE49-F238E27FC236}">
                <a16:creationId xmlns:a16="http://schemas.microsoft.com/office/drawing/2014/main" id="{3B401880-F272-FB12-104C-F37B40BD5632}"/>
              </a:ext>
            </a:extLst>
          </p:cNvPr>
          <p:cNvSpPr/>
          <p:nvPr/>
        </p:nvSpPr>
        <p:spPr>
          <a:xfrm>
            <a:off x="6823196" y="5426788"/>
            <a:ext cx="3978153" cy="1001879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9" name="사각형: 둥근 모서리 238">
            <a:extLst>
              <a:ext uri="{FF2B5EF4-FFF2-40B4-BE49-F238E27FC236}">
                <a16:creationId xmlns:a16="http://schemas.microsoft.com/office/drawing/2014/main" id="{66BE44D8-6569-E864-A376-F39A47AF29B7}"/>
              </a:ext>
            </a:extLst>
          </p:cNvPr>
          <p:cNvSpPr/>
          <p:nvPr/>
        </p:nvSpPr>
        <p:spPr>
          <a:xfrm>
            <a:off x="6971842" y="5481232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F6F7FF"/>
          </a:solidFill>
          <a:ln w="12700">
            <a:solidFill>
              <a:srgbClr val="F0F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rgbClr val="6B5CFF"/>
                </a:solidFill>
              </a:rPr>
              <a:t>MODAL</a:t>
            </a:r>
            <a:endParaRPr lang="ko-KR" altLang="en-US" sz="600" dirty="0">
              <a:solidFill>
                <a:srgbClr val="6B5CFF"/>
              </a:solidFill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D31C5224-008C-D3B4-E033-314A221BD36A}"/>
              </a:ext>
            </a:extLst>
          </p:cNvPr>
          <p:cNvSpPr txBox="1"/>
          <p:nvPr/>
        </p:nvSpPr>
        <p:spPr>
          <a:xfrm>
            <a:off x="6963985" y="5814755"/>
            <a:ext cx="286296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ko-KR" sz="900" b="1" kern="0" dirty="0">
                <a:solidFill>
                  <a:srgbClr val="46449F"/>
                </a:solidFill>
                <a:latin typeface="+mj-ea"/>
                <a:ea typeface="+mj-ea"/>
              </a:rPr>
              <a:t>(</a:t>
            </a:r>
            <a:r>
              <a:rPr kumimoji="1" lang="ko-KR" altLang="en-US" sz="900" b="1" kern="0" dirty="0">
                <a:solidFill>
                  <a:srgbClr val="46449F"/>
                </a:solidFill>
                <a:latin typeface="+mj-ea"/>
                <a:ea typeface="+mj-ea"/>
              </a:rPr>
              <a:t>로그인 전</a:t>
            </a:r>
            <a:r>
              <a:rPr kumimoji="1" lang="en-US" altLang="ko-KR" sz="900" b="1" kern="0" dirty="0">
                <a:solidFill>
                  <a:srgbClr val="46449F"/>
                </a:solidFill>
                <a:latin typeface="+mj-ea"/>
                <a:ea typeface="+mj-ea"/>
              </a:rPr>
              <a:t>) </a:t>
            </a:r>
            <a:r>
              <a:rPr kumimoji="1" lang="ko-KR" altLang="en-US" sz="900" b="1" kern="0" dirty="0">
                <a:solidFill>
                  <a:srgbClr val="46449F"/>
                </a:solidFill>
                <a:latin typeface="+mj-ea"/>
                <a:ea typeface="+mj-ea"/>
              </a:rPr>
              <a:t>교육디지털원패스와 연동된 계정 없을 경우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FEA3AA06-EC68-2B65-D669-1869142A3EEE}"/>
              </a:ext>
            </a:extLst>
          </p:cNvPr>
          <p:cNvSpPr txBox="1"/>
          <p:nvPr/>
        </p:nvSpPr>
        <p:spPr>
          <a:xfrm>
            <a:off x="6935408" y="6007296"/>
            <a:ext cx="3789894" cy="3023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700" kern="0" dirty="0">
                <a:latin typeface="+mj-ea"/>
                <a:ea typeface="+mj-ea"/>
              </a:rPr>
              <a:t>교육디지털원패스 로그인 성공했지만</a:t>
            </a:r>
            <a:r>
              <a:rPr kumimoji="1" lang="en-US" altLang="ko-KR" sz="700" kern="0" dirty="0">
                <a:latin typeface="+mj-ea"/>
                <a:ea typeface="+mj-ea"/>
              </a:rPr>
              <a:t>, </a:t>
            </a:r>
            <a:r>
              <a:rPr kumimoji="1" lang="ko-KR" altLang="en-US" sz="700" kern="0" dirty="0">
                <a:latin typeface="+mj-ea"/>
                <a:ea typeface="+mj-ea"/>
              </a:rPr>
              <a:t>연동된 하이러닝 계정이 없을 경우</a:t>
            </a:r>
            <a:br>
              <a:rPr kumimoji="1" lang="en-US" altLang="ko-KR" sz="700" kern="0" dirty="0">
                <a:latin typeface="+mj-ea"/>
                <a:ea typeface="+mj-ea"/>
              </a:rPr>
            </a:br>
            <a:r>
              <a:rPr kumimoji="1" lang="ko-KR" altLang="en-US" sz="700" kern="0" dirty="0">
                <a:latin typeface="+mj-ea"/>
                <a:ea typeface="+mj-ea"/>
              </a:rPr>
              <a:t>→ </a:t>
            </a:r>
            <a:r>
              <a:rPr kumimoji="1" lang="en-US" altLang="ko-KR" sz="700" kern="0" dirty="0">
                <a:latin typeface="+mj-ea"/>
                <a:ea typeface="+mj-ea"/>
              </a:rPr>
              <a:t>“</a:t>
            </a:r>
            <a:r>
              <a:rPr kumimoji="1" lang="ko-KR" altLang="en-US" sz="700" u="sng" kern="0" dirty="0">
                <a:latin typeface="+mj-ea"/>
                <a:ea typeface="+mj-ea"/>
              </a:rPr>
              <a:t>교육디지털원패스와 연동된 계정이 없습니다</a:t>
            </a:r>
            <a:r>
              <a:rPr kumimoji="1" lang="en-US" altLang="ko-KR" sz="700" u="sng" kern="0" dirty="0">
                <a:latin typeface="+mj-ea"/>
                <a:ea typeface="+mj-ea"/>
              </a:rPr>
              <a:t>. </a:t>
            </a:r>
            <a:r>
              <a:rPr kumimoji="1" lang="ko-KR" altLang="en-US" sz="700" u="sng" kern="0" dirty="0">
                <a:latin typeface="+mj-ea"/>
                <a:ea typeface="+mj-ea"/>
              </a:rPr>
              <a:t>하이러닝 로그인 후 연동해주세요</a:t>
            </a:r>
            <a:r>
              <a:rPr kumimoji="1" lang="en-US" altLang="ko-KR" sz="700" u="sng" kern="0" dirty="0">
                <a:latin typeface="+mj-ea"/>
                <a:ea typeface="+mj-ea"/>
              </a:rPr>
              <a:t>.</a:t>
            </a:r>
            <a:r>
              <a:rPr kumimoji="1" lang="en-US" altLang="ko-KR" sz="700" kern="0" dirty="0">
                <a:latin typeface="+mj-ea"/>
                <a:ea typeface="+mj-ea"/>
              </a:rPr>
              <a:t>” alert</a:t>
            </a:r>
          </a:p>
        </p:txBody>
      </p:sp>
      <p:pic>
        <p:nvPicPr>
          <p:cNvPr id="251" name="그림 250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D72E113-92B9-57DA-5749-AC00928D5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213" y="2565838"/>
            <a:ext cx="1841119" cy="1382198"/>
          </a:xfrm>
          <a:prstGeom prst="rect">
            <a:avLst/>
          </a:prstGeom>
        </p:spPr>
      </p:pic>
      <p:pic>
        <p:nvPicPr>
          <p:cNvPr id="42" name="그림 41" descr="텍스트, 스크린샷, 폰트, 직사각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F71FEFB-BA82-27FB-7F93-8D78193D7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5046" y="2786311"/>
            <a:ext cx="1845751" cy="93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99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3470C-01FF-E97C-B53E-025AE65FB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순서도: 판단 121">
            <a:extLst>
              <a:ext uri="{FF2B5EF4-FFF2-40B4-BE49-F238E27FC236}">
                <a16:creationId xmlns:a16="http://schemas.microsoft.com/office/drawing/2014/main" id="{4281ECB9-66C7-3E6A-BB62-83A0D5EF65B5}"/>
              </a:ext>
            </a:extLst>
          </p:cNvPr>
          <p:cNvSpPr/>
          <p:nvPr/>
        </p:nvSpPr>
        <p:spPr>
          <a:xfrm>
            <a:off x="9998711" y="1139111"/>
            <a:ext cx="1369453" cy="1000156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800" dirty="0">
                <a:solidFill>
                  <a:srgbClr val="46449F"/>
                </a:solidFill>
              </a:rPr>
              <a:t>소속학교</a:t>
            </a:r>
            <a:endParaRPr lang="en-US" altLang="ko-KR" sz="800" dirty="0">
              <a:solidFill>
                <a:srgbClr val="46449F"/>
              </a:solidFill>
            </a:endParaRPr>
          </a:p>
          <a:p>
            <a:pPr algn="ctr"/>
            <a:r>
              <a:rPr lang="ko-KR" altLang="en-US" sz="800" dirty="0">
                <a:solidFill>
                  <a:srgbClr val="46449F"/>
                </a:solidFill>
              </a:rPr>
              <a:t>정보체크</a:t>
            </a:r>
          </a:p>
        </p:txBody>
      </p:sp>
      <p:graphicFrame>
        <p:nvGraphicFramePr>
          <p:cNvPr id="87" name="Google Shape;548;p12">
            <a:extLst>
              <a:ext uri="{FF2B5EF4-FFF2-40B4-BE49-F238E27FC236}">
                <a16:creationId xmlns:a16="http://schemas.microsoft.com/office/drawing/2014/main" id="{034D4DA1-CEE9-911F-5884-B594E2FEA2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3249081"/>
              </p:ext>
            </p:extLst>
          </p:nvPr>
        </p:nvGraphicFramePr>
        <p:xfrm>
          <a:off x="12192000" y="-6932"/>
          <a:ext cx="1887100" cy="7036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2.5.0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교사 교육디지털원패스 전출 프로세스 정의 추가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312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2.5.1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학년도 정보 확인 오류 안내 케이스 추가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235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96E8E7-2BFB-603E-F8F7-8861D613F2C7}"/>
              </a:ext>
            </a:extLst>
          </p:cNvPr>
          <p:cNvSpPr txBox="1"/>
          <p:nvPr/>
        </p:nvSpPr>
        <p:spPr>
          <a:xfrm>
            <a:off x="234121" y="651059"/>
            <a:ext cx="338874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b="1" kern="0" spc="0" dirty="0">
                <a:solidFill>
                  <a:srgbClr val="0070C0"/>
                </a:solidFill>
                <a:latin typeface="+mj-ea"/>
                <a:ea typeface="+mj-ea"/>
              </a:rPr>
              <a:t>#</a:t>
            </a:r>
            <a:r>
              <a:rPr lang="ko-KR" altLang="en-US" sz="1200" b="1" kern="0" spc="0" dirty="0">
                <a:solidFill>
                  <a:srgbClr val="0070C0"/>
                </a:solidFill>
                <a:latin typeface="+mj-ea"/>
                <a:ea typeface="+mj-ea"/>
              </a:rPr>
              <a:t>교육디지털원패스 </a:t>
            </a:r>
            <a:r>
              <a:rPr lang="ko-KR" altLang="en-US" sz="1200" b="1" kern="0" dirty="0">
                <a:solidFill>
                  <a:srgbClr val="0070C0"/>
                </a:solidFill>
                <a:latin typeface="+mj-ea"/>
                <a:ea typeface="+mj-ea"/>
              </a:rPr>
              <a:t>연동한 교사의 </a:t>
            </a:r>
            <a:r>
              <a:rPr lang="ko-KR" altLang="en-US" sz="1200" b="1" kern="0" spc="0" dirty="0">
                <a:solidFill>
                  <a:srgbClr val="0070C0"/>
                </a:solidFill>
                <a:latin typeface="+mj-ea"/>
                <a:ea typeface="+mj-ea"/>
              </a:rPr>
              <a:t>전출 프로세스</a:t>
            </a:r>
            <a:endParaRPr kumimoji="1" lang="en-US" altLang="ko-KR" sz="12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1E855D-2B45-CFCB-F033-05E5AB439087}"/>
              </a:ext>
            </a:extLst>
          </p:cNvPr>
          <p:cNvSpPr txBox="1"/>
          <p:nvPr/>
        </p:nvSpPr>
        <p:spPr>
          <a:xfrm>
            <a:off x="126520" y="83902"/>
            <a:ext cx="3281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b="1" dirty="0"/>
              <a:t>[</a:t>
            </a:r>
            <a:r>
              <a:rPr kumimoji="1" lang="ko-KR" altLang="en-US" sz="1200" b="1" dirty="0"/>
              <a:t>교사</a:t>
            </a:r>
            <a:r>
              <a:rPr kumimoji="1" lang="en-US" altLang="ko-KR" sz="1200" b="1" dirty="0"/>
              <a:t>]</a:t>
            </a:r>
            <a:r>
              <a:rPr kumimoji="1" lang="ko-KR" altLang="en-US" sz="1200" b="1" dirty="0"/>
              <a:t> 교육디지털원패스 전출 신청 프로세스</a:t>
            </a: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96027AF4-3E92-7610-C75D-CC043D8C9495}"/>
              </a:ext>
            </a:extLst>
          </p:cNvPr>
          <p:cNvCxnSpPr/>
          <p:nvPr/>
        </p:nvCxnSpPr>
        <p:spPr>
          <a:xfrm>
            <a:off x="126520" y="419100"/>
            <a:ext cx="1168448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C0B1E7B9-E26D-7C4C-09B6-F32F77D8C988}"/>
              </a:ext>
            </a:extLst>
          </p:cNvPr>
          <p:cNvCxnSpPr>
            <a:cxnSpLocks/>
            <a:stCxn id="225" idx="3"/>
            <a:endCxn id="122" idx="1"/>
          </p:cNvCxnSpPr>
          <p:nvPr/>
        </p:nvCxnSpPr>
        <p:spPr>
          <a:xfrm>
            <a:off x="9701315" y="1639189"/>
            <a:ext cx="297396" cy="0"/>
          </a:xfrm>
          <a:prstGeom prst="straightConnector1">
            <a:avLst/>
          </a:prstGeom>
          <a:ln>
            <a:solidFill>
              <a:srgbClr val="C5CCFF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B3B2901B-72B1-740C-CB41-5B4B71CD1129}"/>
              </a:ext>
            </a:extLst>
          </p:cNvPr>
          <p:cNvSpPr txBox="1"/>
          <p:nvPr/>
        </p:nvSpPr>
        <p:spPr>
          <a:xfrm>
            <a:off x="234121" y="2426631"/>
            <a:ext cx="228908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800" b="1" kern="0" spc="0" dirty="0">
                <a:solidFill>
                  <a:srgbClr val="0070C0"/>
                </a:solidFill>
                <a:latin typeface="+mj-ea"/>
                <a:ea typeface="+mj-ea"/>
              </a:rPr>
              <a:t>&lt;</a:t>
            </a:r>
            <a:r>
              <a:rPr lang="ko-KR" altLang="en-US" sz="800" b="1" kern="0" spc="0" dirty="0">
                <a:solidFill>
                  <a:srgbClr val="0070C0"/>
                </a:solidFill>
                <a:latin typeface="+mj-ea"/>
                <a:ea typeface="+mj-ea"/>
              </a:rPr>
              <a:t>현재 소속 학교 </a:t>
            </a:r>
            <a:r>
              <a:rPr lang="en-US" altLang="ko-KR" sz="800" b="1" kern="0" dirty="0">
                <a:solidFill>
                  <a:srgbClr val="0070C0"/>
                </a:solidFill>
                <a:latin typeface="+mj-ea"/>
              </a:rPr>
              <a:t>=</a:t>
            </a:r>
            <a:r>
              <a:rPr lang="ko-KR" altLang="en-US" sz="800" b="1" kern="0" spc="0" dirty="0">
                <a:solidFill>
                  <a:srgbClr val="0070C0"/>
                </a:solidFill>
                <a:latin typeface="+mj-ea"/>
                <a:ea typeface="+mj-ea"/>
              </a:rPr>
              <a:t> 교육디지털원패스 소속 학교</a:t>
            </a:r>
            <a:r>
              <a:rPr lang="en-US" altLang="ko-KR" sz="800" b="1" kern="0" spc="0" dirty="0">
                <a:solidFill>
                  <a:srgbClr val="0070C0"/>
                </a:solidFill>
                <a:latin typeface="+mj-ea"/>
                <a:ea typeface="+mj-ea"/>
              </a:rPr>
              <a:t>&gt;</a:t>
            </a:r>
            <a:endParaRPr kumimoji="1" lang="en-US" altLang="ko-KR" sz="800" b="1" dirty="0">
              <a:solidFill>
                <a:srgbClr val="0070C0"/>
              </a:solidFill>
            </a:endParaRPr>
          </a:p>
        </p:txBody>
      </p:sp>
      <p:sp>
        <p:nvSpPr>
          <p:cNvPr id="213" name="사각형: 둥근 모서리 212">
            <a:extLst>
              <a:ext uri="{FF2B5EF4-FFF2-40B4-BE49-F238E27FC236}">
                <a16:creationId xmlns:a16="http://schemas.microsoft.com/office/drawing/2014/main" id="{622270D1-12F7-AD48-30D8-56C4ED89FC1B}"/>
              </a:ext>
            </a:extLst>
          </p:cNvPr>
          <p:cNvSpPr/>
          <p:nvPr/>
        </p:nvSpPr>
        <p:spPr>
          <a:xfrm>
            <a:off x="234121" y="1113751"/>
            <a:ext cx="2197930" cy="1056943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rgbClr val="6B5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4" name="사각형: 둥근 모서리 213">
            <a:extLst>
              <a:ext uri="{FF2B5EF4-FFF2-40B4-BE49-F238E27FC236}">
                <a16:creationId xmlns:a16="http://schemas.microsoft.com/office/drawing/2014/main" id="{4AD0A00D-A4B9-97A9-5DBD-748F6A5E38CC}"/>
              </a:ext>
            </a:extLst>
          </p:cNvPr>
          <p:cNvSpPr/>
          <p:nvPr/>
        </p:nvSpPr>
        <p:spPr>
          <a:xfrm>
            <a:off x="382766" y="1198025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F6F7FF"/>
          </a:solidFill>
          <a:ln w="12700">
            <a:solidFill>
              <a:srgbClr val="F0F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rgbClr val="6B5CFF"/>
                </a:solidFill>
              </a:rPr>
              <a:t>START</a:t>
            </a:r>
            <a:endParaRPr lang="ko-KR" altLang="en-US" sz="600" dirty="0">
              <a:solidFill>
                <a:srgbClr val="6B5CFF"/>
              </a:solidFill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3FAE827F-8678-B6F9-2CAD-972F5E55A122}"/>
              </a:ext>
            </a:extLst>
          </p:cNvPr>
          <p:cNvSpPr txBox="1"/>
          <p:nvPr/>
        </p:nvSpPr>
        <p:spPr>
          <a:xfrm>
            <a:off x="386627" y="1551792"/>
            <a:ext cx="104355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ko-KR" altLang="en-US" sz="900" b="1" kern="0" spc="0" dirty="0">
                <a:solidFill>
                  <a:srgbClr val="46449F"/>
                </a:solidFill>
                <a:latin typeface="+mj-ea"/>
                <a:ea typeface="+mj-ea"/>
              </a:rPr>
              <a:t>정보 수정 화면 진입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A5ECF37A-88C6-C617-63EC-8F37FEF36E15}"/>
              </a:ext>
            </a:extLst>
          </p:cNvPr>
          <p:cNvSpPr txBox="1"/>
          <p:nvPr/>
        </p:nvSpPr>
        <p:spPr>
          <a:xfrm>
            <a:off x="332926" y="1739636"/>
            <a:ext cx="2005357" cy="140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700" kern="0" dirty="0">
                <a:solidFill>
                  <a:srgbClr val="6B7286"/>
                </a:solidFill>
                <a:latin typeface="+mj-ea"/>
              </a:rPr>
              <a:t>마이페이지 </a:t>
            </a:r>
            <a:r>
              <a:rPr lang="en-US" altLang="ko-KR" sz="700" kern="0" dirty="0">
                <a:solidFill>
                  <a:srgbClr val="6B7286"/>
                </a:solidFill>
                <a:latin typeface="+mj-ea"/>
              </a:rPr>
              <a:t>&gt; OTP</a:t>
            </a:r>
            <a:r>
              <a:rPr lang="ko-KR" altLang="en-US" sz="700" kern="0" dirty="0">
                <a:solidFill>
                  <a:srgbClr val="6B7286"/>
                </a:solidFill>
                <a:latin typeface="+mj-ea"/>
              </a:rPr>
              <a:t>인증 </a:t>
            </a:r>
            <a:r>
              <a:rPr lang="en-US" altLang="ko-KR" sz="700" kern="0" dirty="0">
                <a:solidFill>
                  <a:srgbClr val="6B7286"/>
                </a:solidFill>
                <a:latin typeface="+mj-ea"/>
              </a:rPr>
              <a:t>&gt; </a:t>
            </a:r>
            <a:r>
              <a:rPr lang="ko-KR" altLang="en-US" sz="700" kern="0" dirty="0">
                <a:solidFill>
                  <a:srgbClr val="6B7286"/>
                </a:solidFill>
                <a:latin typeface="+mj-ea"/>
              </a:rPr>
              <a:t>정보수정 화면 진입</a:t>
            </a:r>
            <a:endParaRPr lang="en-US" altLang="ko-KR" sz="700" kern="0" dirty="0">
              <a:solidFill>
                <a:srgbClr val="6B7286"/>
              </a:solidFill>
              <a:latin typeface="+mj-ea"/>
            </a:endParaRPr>
          </a:p>
        </p:txBody>
      </p:sp>
      <p:sp>
        <p:nvSpPr>
          <p:cNvPr id="217" name="사각형: 둥근 모서리 216">
            <a:extLst>
              <a:ext uri="{FF2B5EF4-FFF2-40B4-BE49-F238E27FC236}">
                <a16:creationId xmlns:a16="http://schemas.microsoft.com/office/drawing/2014/main" id="{8488B163-192B-EFB2-1781-0FF4E7CB4158}"/>
              </a:ext>
            </a:extLst>
          </p:cNvPr>
          <p:cNvSpPr/>
          <p:nvPr/>
        </p:nvSpPr>
        <p:spPr>
          <a:xfrm>
            <a:off x="2643291" y="1107683"/>
            <a:ext cx="2211848" cy="1063013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8" name="사각형: 둥근 모서리 217">
            <a:extLst>
              <a:ext uri="{FF2B5EF4-FFF2-40B4-BE49-F238E27FC236}">
                <a16:creationId xmlns:a16="http://schemas.microsoft.com/office/drawing/2014/main" id="{EC48A6F3-9F1A-CBB9-320E-900992959B4B}"/>
              </a:ext>
            </a:extLst>
          </p:cNvPr>
          <p:cNvSpPr/>
          <p:nvPr/>
        </p:nvSpPr>
        <p:spPr>
          <a:xfrm>
            <a:off x="2791936" y="1258749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F6F7FF"/>
          </a:solidFill>
          <a:ln w="12700">
            <a:solidFill>
              <a:srgbClr val="F0F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rgbClr val="6B5CFF"/>
                </a:solidFill>
              </a:rPr>
              <a:t>ACTION</a:t>
            </a:r>
            <a:endParaRPr lang="ko-KR" altLang="en-US" sz="600" dirty="0">
              <a:solidFill>
                <a:srgbClr val="6B5CFF"/>
              </a:solidFill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03396683-D1D1-60CA-E2A2-358640F55D80}"/>
              </a:ext>
            </a:extLst>
          </p:cNvPr>
          <p:cNvSpPr txBox="1"/>
          <p:nvPr/>
        </p:nvSpPr>
        <p:spPr>
          <a:xfrm>
            <a:off x="2795797" y="1612516"/>
            <a:ext cx="104355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ko-KR" altLang="en-US" sz="900" b="1" kern="0" dirty="0">
                <a:solidFill>
                  <a:srgbClr val="46449F"/>
                </a:solidFill>
                <a:latin typeface="+mj-ea"/>
              </a:rPr>
              <a:t>전출 신청 버튼 클릭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0FE5F2E2-F61C-C044-58E0-552917D24F77}"/>
              </a:ext>
            </a:extLst>
          </p:cNvPr>
          <p:cNvSpPr txBox="1"/>
          <p:nvPr/>
        </p:nvSpPr>
        <p:spPr>
          <a:xfrm>
            <a:off x="2742096" y="1800360"/>
            <a:ext cx="1753685" cy="3023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700" kern="0" dirty="0">
                <a:solidFill>
                  <a:srgbClr val="6B7286"/>
                </a:solidFill>
                <a:latin typeface="+mj-ea"/>
                <a:ea typeface="+mj-ea"/>
              </a:rPr>
              <a:t>소속 정보 영역의 ‘전출 신청‘ 버튼 클릭</a:t>
            </a:r>
            <a:endParaRPr kumimoji="1" lang="en-US" altLang="ko-KR" sz="700" kern="0" dirty="0">
              <a:solidFill>
                <a:srgbClr val="6B7286"/>
              </a:solidFill>
              <a:latin typeface="+mj-ea"/>
              <a:ea typeface="+mj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700" kern="0" dirty="0">
                <a:solidFill>
                  <a:srgbClr val="6B7286"/>
                </a:solidFill>
                <a:latin typeface="+mj-ea"/>
                <a:ea typeface="+mj-ea"/>
              </a:rPr>
              <a:t>사용자 유형 선택 팝업 호출</a:t>
            </a:r>
            <a:endParaRPr kumimoji="1" lang="en-US" altLang="ko-KR" sz="700" dirty="0">
              <a:solidFill>
                <a:srgbClr val="6B7286"/>
              </a:solidFill>
            </a:endParaRPr>
          </a:p>
        </p:txBody>
      </p:sp>
      <p:sp>
        <p:nvSpPr>
          <p:cNvPr id="221" name="사각형: 둥근 모서리 220">
            <a:extLst>
              <a:ext uri="{FF2B5EF4-FFF2-40B4-BE49-F238E27FC236}">
                <a16:creationId xmlns:a16="http://schemas.microsoft.com/office/drawing/2014/main" id="{4F423AFE-8EAB-3B00-BD8A-F2651A47A2C6}"/>
              </a:ext>
            </a:extLst>
          </p:cNvPr>
          <p:cNvSpPr/>
          <p:nvPr/>
        </p:nvSpPr>
        <p:spPr>
          <a:xfrm>
            <a:off x="5066379" y="1107684"/>
            <a:ext cx="2211848" cy="1063012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2" name="사각형: 둥근 모서리 221">
            <a:extLst>
              <a:ext uri="{FF2B5EF4-FFF2-40B4-BE49-F238E27FC236}">
                <a16:creationId xmlns:a16="http://schemas.microsoft.com/office/drawing/2014/main" id="{08C9036E-CC7A-B071-A68F-EFE08D0F8F85}"/>
              </a:ext>
            </a:extLst>
          </p:cNvPr>
          <p:cNvSpPr/>
          <p:nvPr/>
        </p:nvSpPr>
        <p:spPr>
          <a:xfrm>
            <a:off x="5215023" y="1162127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F6F7FF"/>
          </a:solidFill>
          <a:ln w="12700">
            <a:solidFill>
              <a:srgbClr val="F0F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rgbClr val="6B5CFF"/>
                </a:solidFill>
              </a:rPr>
              <a:t>MODAL</a:t>
            </a:r>
            <a:endParaRPr lang="ko-KR" altLang="en-US" sz="600" dirty="0">
              <a:solidFill>
                <a:srgbClr val="6B5CFF"/>
              </a:solidFill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D23E5499-5BDA-54B8-F118-0E9C22465B7F}"/>
              </a:ext>
            </a:extLst>
          </p:cNvPr>
          <p:cNvSpPr txBox="1"/>
          <p:nvPr/>
        </p:nvSpPr>
        <p:spPr>
          <a:xfrm>
            <a:off x="5218884" y="1515894"/>
            <a:ext cx="888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ko-KR" altLang="en-US" sz="900" b="1" kern="0" dirty="0">
                <a:solidFill>
                  <a:srgbClr val="46449F"/>
                </a:solidFill>
                <a:latin typeface="+mj-ea"/>
                <a:ea typeface="+mj-ea"/>
              </a:rPr>
              <a:t>사용자 선택 팝업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6DE9322E-864B-D17C-1517-A54A873F7183}"/>
              </a:ext>
            </a:extLst>
          </p:cNvPr>
          <p:cNvSpPr txBox="1"/>
          <p:nvPr/>
        </p:nvSpPr>
        <p:spPr>
          <a:xfrm>
            <a:off x="5184308" y="1693037"/>
            <a:ext cx="2023218" cy="3023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700" kern="0" dirty="0">
                <a:solidFill>
                  <a:srgbClr val="6B7286"/>
                </a:solidFill>
                <a:latin typeface="+mj-ea"/>
                <a:ea typeface="+mj-ea"/>
              </a:rPr>
              <a:t>교사 선택 </a:t>
            </a:r>
            <a:br>
              <a:rPr kumimoji="1" lang="en-US" altLang="ko-KR" sz="700" kern="0" dirty="0">
                <a:solidFill>
                  <a:srgbClr val="6B7286"/>
                </a:solidFill>
                <a:latin typeface="+mj-ea"/>
                <a:ea typeface="+mj-ea"/>
              </a:rPr>
            </a:br>
            <a:r>
              <a:rPr kumimoji="1" lang="ko-KR" altLang="en-US" sz="700" kern="0" dirty="0">
                <a:solidFill>
                  <a:srgbClr val="6B7286"/>
                </a:solidFill>
                <a:latin typeface="+mj-ea"/>
                <a:ea typeface="+mj-ea"/>
              </a:rPr>
              <a:t>→</a:t>
            </a:r>
            <a:r>
              <a:rPr kumimoji="1" lang="en-US" altLang="ko-KR" sz="700" kern="0" dirty="0">
                <a:solidFill>
                  <a:srgbClr val="6B7286"/>
                </a:solidFill>
                <a:latin typeface="+mj-ea"/>
                <a:ea typeface="+mj-ea"/>
              </a:rPr>
              <a:t> </a:t>
            </a:r>
            <a:r>
              <a:rPr kumimoji="1" lang="ko-KR" altLang="en-US" sz="700" kern="0" dirty="0">
                <a:solidFill>
                  <a:srgbClr val="6B7286"/>
                </a:solidFill>
                <a:latin typeface="+mj-ea"/>
                <a:ea typeface="+mj-ea"/>
              </a:rPr>
              <a:t>교육디지털원패스 로그인 화면 이동</a:t>
            </a:r>
            <a:r>
              <a:rPr kumimoji="1" lang="en-US" altLang="ko-KR" sz="700" kern="0" dirty="0">
                <a:solidFill>
                  <a:srgbClr val="6B7286"/>
                </a:solidFill>
                <a:latin typeface="+mj-ea"/>
                <a:ea typeface="+mj-ea"/>
              </a:rPr>
              <a:t>(</a:t>
            </a:r>
            <a:r>
              <a:rPr kumimoji="1" lang="ko-KR" altLang="en-US" sz="700" kern="0" dirty="0">
                <a:solidFill>
                  <a:srgbClr val="6B7286"/>
                </a:solidFill>
                <a:latin typeface="+mj-ea"/>
                <a:ea typeface="+mj-ea"/>
              </a:rPr>
              <a:t>새 창</a:t>
            </a:r>
            <a:r>
              <a:rPr kumimoji="1" lang="en-US" altLang="ko-KR" sz="700" kern="0" dirty="0">
                <a:solidFill>
                  <a:srgbClr val="6B7286"/>
                </a:solidFill>
                <a:latin typeface="+mj-ea"/>
                <a:ea typeface="+mj-ea"/>
              </a:rPr>
              <a:t>)</a:t>
            </a:r>
            <a:endParaRPr kumimoji="1" lang="en-US" altLang="ko-KR" sz="700" dirty="0">
              <a:solidFill>
                <a:srgbClr val="6B7286"/>
              </a:solidFill>
            </a:endParaRPr>
          </a:p>
        </p:txBody>
      </p:sp>
      <p:sp>
        <p:nvSpPr>
          <p:cNvPr id="225" name="사각형: 둥근 모서리 224">
            <a:extLst>
              <a:ext uri="{FF2B5EF4-FFF2-40B4-BE49-F238E27FC236}">
                <a16:creationId xmlns:a16="http://schemas.microsoft.com/office/drawing/2014/main" id="{A2B20F08-84C7-DC4F-8FDC-CC610185E555}"/>
              </a:ext>
            </a:extLst>
          </p:cNvPr>
          <p:cNvSpPr/>
          <p:nvPr/>
        </p:nvSpPr>
        <p:spPr>
          <a:xfrm>
            <a:off x="7489467" y="1107683"/>
            <a:ext cx="2211848" cy="1063012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6" name="사각형: 둥근 모서리 225">
            <a:extLst>
              <a:ext uri="{FF2B5EF4-FFF2-40B4-BE49-F238E27FC236}">
                <a16:creationId xmlns:a16="http://schemas.microsoft.com/office/drawing/2014/main" id="{9A8A096E-C56D-7222-CA36-C60897D5C545}"/>
              </a:ext>
            </a:extLst>
          </p:cNvPr>
          <p:cNvSpPr/>
          <p:nvPr/>
        </p:nvSpPr>
        <p:spPr>
          <a:xfrm>
            <a:off x="7639797" y="1191958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F6F7FF"/>
          </a:solidFill>
          <a:ln w="12700">
            <a:solidFill>
              <a:srgbClr val="F0F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rgbClr val="6B5CFF"/>
                </a:solidFill>
              </a:rPr>
              <a:t>EXTERNAL</a:t>
            </a:r>
            <a:endParaRPr lang="ko-KR" altLang="en-US" sz="600" dirty="0">
              <a:solidFill>
                <a:srgbClr val="6B5CFF"/>
              </a:solidFill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B154B14C-4AD5-DE36-2764-DA31CCA790A4}"/>
              </a:ext>
            </a:extLst>
          </p:cNvPr>
          <p:cNvSpPr txBox="1"/>
          <p:nvPr/>
        </p:nvSpPr>
        <p:spPr>
          <a:xfrm>
            <a:off x="7643658" y="1545725"/>
            <a:ext cx="158056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ko-KR" altLang="en-US" sz="900" b="1" kern="0" spc="0" dirty="0">
                <a:solidFill>
                  <a:srgbClr val="46449F"/>
                </a:solidFill>
                <a:latin typeface="+mj-ea"/>
                <a:ea typeface="+mj-ea"/>
              </a:rPr>
              <a:t>교육디지털원패스 로그인 성공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32004A9B-450C-2155-BE84-C14FC81EEC54}"/>
              </a:ext>
            </a:extLst>
          </p:cNvPr>
          <p:cNvSpPr txBox="1"/>
          <p:nvPr/>
        </p:nvSpPr>
        <p:spPr>
          <a:xfrm>
            <a:off x="7589957" y="1733569"/>
            <a:ext cx="1981312" cy="140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700" kern="0" dirty="0">
                <a:solidFill>
                  <a:srgbClr val="6B7286"/>
                </a:solidFill>
                <a:latin typeface="+mj-ea"/>
              </a:rPr>
              <a:t>하이러닝 홈페이지로 복귀 후 </a:t>
            </a:r>
            <a:r>
              <a:rPr kumimoji="1" lang="ko-KR" altLang="en-US" sz="700" kern="0" dirty="0">
                <a:solidFill>
                  <a:srgbClr val="FF0000"/>
                </a:solidFill>
                <a:latin typeface="+mj-ea"/>
              </a:rPr>
              <a:t>소속 학교 확인</a:t>
            </a:r>
            <a:endParaRPr kumimoji="1" lang="en-US" altLang="ko-KR" sz="700" kern="0" dirty="0">
              <a:solidFill>
                <a:srgbClr val="FF0000"/>
              </a:solidFill>
              <a:latin typeface="+mj-ea"/>
            </a:endParaRPr>
          </a:p>
        </p:txBody>
      </p:sp>
      <p:cxnSp>
        <p:nvCxnSpPr>
          <p:cNvPr id="229" name="직선 화살표 연결선 228">
            <a:extLst>
              <a:ext uri="{FF2B5EF4-FFF2-40B4-BE49-F238E27FC236}">
                <a16:creationId xmlns:a16="http://schemas.microsoft.com/office/drawing/2014/main" id="{064B3736-C04B-AB4A-075C-5018C3DFB4D9}"/>
              </a:ext>
            </a:extLst>
          </p:cNvPr>
          <p:cNvCxnSpPr>
            <a:cxnSpLocks/>
            <a:stCxn id="213" idx="3"/>
            <a:endCxn id="217" idx="1"/>
          </p:cNvCxnSpPr>
          <p:nvPr/>
        </p:nvCxnSpPr>
        <p:spPr>
          <a:xfrm flipV="1">
            <a:off x="2432051" y="1639190"/>
            <a:ext cx="211240" cy="3033"/>
          </a:xfrm>
          <a:prstGeom prst="straightConnector1">
            <a:avLst/>
          </a:prstGeom>
          <a:ln>
            <a:solidFill>
              <a:srgbClr val="C5CCFF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직선 화살표 연결선 229">
            <a:extLst>
              <a:ext uri="{FF2B5EF4-FFF2-40B4-BE49-F238E27FC236}">
                <a16:creationId xmlns:a16="http://schemas.microsoft.com/office/drawing/2014/main" id="{14B0B834-C42B-D9AB-B2D2-5F614EEB60B9}"/>
              </a:ext>
            </a:extLst>
          </p:cNvPr>
          <p:cNvCxnSpPr>
            <a:cxnSpLocks/>
            <a:stCxn id="217" idx="3"/>
            <a:endCxn id="221" idx="1"/>
          </p:cNvCxnSpPr>
          <p:nvPr/>
        </p:nvCxnSpPr>
        <p:spPr>
          <a:xfrm>
            <a:off x="4855139" y="1639190"/>
            <a:ext cx="211240" cy="0"/>
          </a:xfrm>
          <a:prstGeom prst="straightConnector1">
            <a:avLst/>
          </a:prstGeom>
          <a:ln>
            <a:solidFill>
              <a:srgbClr val="C5CCFF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직선 화살표 연결선 231">
            <a:extLst>
              <a:ext uri="{FF2B5EF4-FFF2-40B4-BE49-F238E27FC236}">
                <a16:creationId xmlns:a16="http://schemas.microsoft.com/office/drawing/2014/main" id="{68A197A9-FBD8-CC1E-8C51-67F3108AF77E}"/>
              </a:ext>
            </a:extLst>
          </p:cNvPr>
          <p:cNvCxnSpPr>
            <a:cxnSpLocks/>
            <a:stCxn id="221" idx="3"/>
            <a:endCxn id="225" idx="1"/>
          </p:cNvCxnSpPr>
          <p:nvPr/>
        </p:nvCxnSpPr>
        <p:spPr>
          <a:xfrm flipV="1">
            <a:off x="7278227" y="1639189"/>
            <a:ext cx="211240" cy="1"/>
          </a:xfrm>
          <a:prstGeom prst="straightConnector1">
            <a:avLst/>
          </a:prstGeom>
          <a:ln>
            <a:solidFill>
              <a:srgbClr val="C5CCFF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사각형: 둥근 모서리 258">
            <a:extLst>
              <a:ext uri="{FF2B5EF4-FFF2-40B4-BE49-F238E27FC236}">
                <a16:creationId xmlns:a16="http://schemas.microsoft.com/office/drawing/2014/main" id="{32291E7B-0799-6B74-140D-6E94DFEE414D}"/>
              </a:ext>
            </a:extLst>
          </p:cNvPr>
          <p:cNvSpPr/>
          <p:nvPr/>
        </p:nvSpPr>
        <p:spPr>
          <a:xfrm>
            <a:off x="244907" y="2644982"/>
            <a:ext cx="4250874" cy="1395395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0" name="사각형: 둥근 모서리 259">
            <a:extLst>
              <a:ext uri="{FF2B5EF4-FFF2-40B4-BE49-F238E27FC236}">
                <a16:creationId xmlns:a16="http://schemas.microsoft.com/office/drawing/2014/main" id="{1BEF251D-D4C4-4B87-F5FE-8076050642F6}"/>
              </a:ext>
            </a:extLst>
          </p:cNvPr>
          <p:cNvSpPr/>
          <p:nvPr/>
        </p:nvSpPr>
        <p:spPr>
          <a:xfrm>
            <a:off x="393552" y="2699426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F6F7FF"/>
          </a:solidFill>
          <a:ln w="12700">
            <a:solidFill>
              <a:srgbClr val="F0F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rgbClr val="6B5CFF"/>
                </a:solidFill>
              </a:rPr>
              <a:t>MODAL</a:t>
            </a:r>
            <a:endParaRPr lang="ko-KR" altLang="en-US" sz="600" dirty="0">
              <a:solidFill>
                <a:srgbClr val="6B5CFF"/>
              </a:solidFill>
            </a:endParaRP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44D0FEBE-A92A-CA5C-BC38-CCFBC73B303B}"/>
              </a:ext>
            </a:extLst>
          </p:cNvPr>
          <p:cNvSpPr txBox="1"/>
          <p:nvPr/>
        </p:nvSpPr>
        <p:spPr>
          <a:xfrm>
            <a:off x="385695" y="3032949"/>
            <a:ext cx="131446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ko-KR" altLang="en-US" sz="900" b="1" kern="0" dirty="0">
                <a:solidFill>
                  <a:srgbClr val="46449F"/>
                </a:solidFill>
                <a:latin typeface="+mj-ea"/>
              </a:rPr>
              <a:t>소속 정보 확인 안내 팝업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A254142B-3E4B-7DA7-F3C1-3731D9A70656}"/>
              </a:ext>
            </a:extLst>
          </p:cNvPr>
          <p:cNvSpPr txBox="1"/>
          <p:nvPr/>
        </p:nvSpPr>
        <p:spPr>
          <a:xfrm>
            <a:off x="357119" y="3225490"/>
            <a:ext cx="1981312" cy="62549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700" kern="0">
                <a:solidFill>
                  <a:srgbClr val="6B7286"/>
                </a:solidFill>
                <a:latin typeface="+mj-ea"/>
              </a:defRPr>
            </a:lvl1pPr>
          </a:lstStyle>
          <a:p>
            <a:r>
              <a:rPr lang="ko-KR" altLang="en-US" dirty="0"/>
              <a:t>교육디지털원패스 소속학교와</a:t>
            </a:r>
            <a:br>
              <a:rPr lang="ko-KR" altLang="en-US" dirty="0"/>
            </a:br>
            <a:r>
              <a:rPr lang="ko-KR" altLang="en-US" dirty="0"/>
              <a:t>현재 소속학교가 동일한 경우 안내 팝업 제공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전출 진행 안함 처리 </a:t>
            </a:r>
            <a:br>
              <a:rPr lang="en-US" altLang="ko-KR" dirty="0">
                <a:solidFill>
                  <a:srgbClr val="FF0000"/>
                </a:solidFill>
              </a:rPr>
            </a:b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학교 관리자를 통해 전출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처리 진행 가능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702A39BE-86AC-B469-F8BA-A04729980213}"/>
              </a:ext>
            </a:extLst>
          </p:cNvPr>
          <p:cNvSpPr txBox="1"/>
          <p:nvPr/>
        </p:nvSpPr>
        <p:spPr>
          <a:xfrm>
            <a:off x="234121" y="4378366"/>
            <a:ext cx="228908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800" b="1" kern="0" spc="0" dirty="0">
                <a:solidFill>
                  <a:srgbClr val="0070C0"/>
                </a:solidFill>
                <a:latin typeface="+mj-ea"/>
                <a:ea typeface="+mj-ea"/>
              </a:rPr>
              <a:t>&lt;</a:t>
            </a:r>
            <a:r>
              <a:rPr lang="ko-KR" altLang="en-US" sz="800" b="1" kern="0" spc="0" dirty="0">
                <a:solidFill>
                  <a:srgbClr val="0070C0"/>
                </a:solidFill>
                <a:latin typeface="+mj-ea"/>
                <a:ea typeface="+mj-ea"/>
              </a:rPr>
              <a:t>현재 소속 학교 </a:t>
            </a:r>
            <a:r>
              <a:rPr lang="ko-KR" altLang="en-US" sz="800" b="1" kern="0" dirty="0">
                <a:solidFill>
                  <a:srgbClr val="0070C0"/>
                </a:solidFill>
                <a:latin typeface="+mj-ea"/>
              </a:rPr>
              <a:t>≠ </a:t>
            </a:r>
            <a:r>
              <a:rPr lang="ko-KR" altLang="en-US" sz="800" b="1" kern="0" spc="0" dirty="0">
                <a:solidFill>
                  <a:srgbClr val="0070C0"/>
                </a:solidFill>
                <a:latin typeface="+mj-ea"/>
                <a:ea typeface="+mj-ea"/>
              </a:rPr>
              <a:t>교육디지털원패스 소속 학교</a:t>
            </a:r>
            <a:r>
              <a:rPr lang="en-US" altLang="ko-KR" sz="800" b="1" kern="0" spc="0" dirty="0">
                <a:solidFill>
                  <a:srgbClr val="0070C0"/>
                </a:solidFill>
                <a:latin typeface="+mj-ea"/>
                <a:ea typeface="+mj-ea"/>
              </a:rPr>
              <a:t>&gt;</a:t>
            </a:r>
            <a:endParaRPr kumimoji="1" lang="en-US" altLang="ko-KR" sz="800" b="1" dirty="0">
              <a:solidFill>
                <a:srgbClr val="0070C0"/>
              </a:solidFill>
            </a:endParaRPr>
          </a:p>
        </p:txBody>
      </p:sp>
      <p:sp>
        <p:nvSpPr>
          <p:cNvPr id="266" name="사각형: 둥근 모서리 265">
            <a:extLst>
              <a:ext uri="{FF2B5EF4-FFF2-40B4-BE49-F238E27FC236}">
                <a16:creationId xmlns:a16="http://schemas.microsoft.com/office/drawing/2014/main" id="{0DAE96A9-1BC1-B865-D4ED-C71143EAC204}"/>
              </a:ext>
            </a:extLst>
          </p:cNvPr>
          <p:cNvSpPr/>
          <p:nvPr/>
        </p:nvSpPr>
        <p:spPr>
          <a:xfrm>
            <a:off x="244906" y="4589191"/>
            <a:ext cx="4511243" cy="1725615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7" name="사각형: 둥근 모서리 266">
            <a:extLst>
              <a:ext uri="{FF2B5EF4-FFF2-40B4-BE49-F238E27FC236}">
                <a16:creationId xmlns:a16="http://schemas.microsoft.com/office/drawing/2014/main" id="{6A77964D-A059-99A9-9CBD-A64A11A41D3F}"/>
              </a:ext>
            </a:extLst>
          </p:cNvPr>
          <p:cNvSpPr/>
          <p:nvPr/>
        </p:nvSpPr>
        <p:spPr>
          <a:xfrm>
            <a:off x="393552" y="4643635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F6F7FF"/>
          </a:solidFill>
          <a:ln w="12700">
            <a:solidFill>
              <a:srgbClr val="F0F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rgbClr val="6B5CFF"/>
                </a:solidFill>
              </a:rPr>
              <a:t>MODAL</a:t>
            </a:r>
            <a:endParaRPr lang="ko-KR" altLang="en-US" sz="600" dirty="0">
              <a:solidFill>
                <a:srgbClr val="6B5CFF"/>
              </a:solidFill>
            </a:endParaRP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5B3E332B-C51A-4CCB-109C-E57B3E3DCC2A}"/>
              </a:ext>
            </a:extLst>
          </p:cNvPr>
          <p:cNvSpPr txBox="1"/>
          <p:nvPr/>
        </p:nvSpPr>
        <p:spPr>
          <a:xfrm>
            <a:off x="385695" y="4977158"/>
            <a:ext cx="131446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ko-KR" altLang="en-US" sz="900" b="1" kern="0" dirty="0">
                <a:solidFill>
                  <a:srgbClr val="46449F"/>
                </a:solidFill>
                <a:latin typeface="+mj-ea"/>
              </a:rPr>
              <a:t>소속 정보 변경 안내 팝업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D12DADE7-5674-E66F-BDCC-78B21620AD3B}"/>
              </a:ext>
            </a:extLst>
          </p:cNvPr>
          <p:cNvSpPr txBox="1"/>
          <p:nvPr/>
        </p:nvSpPr>
        <p:spPr>
          <a:xfrm>
            <a:off x="357119" y="5169699"/>
            <a:ext cx="2420534" cy="7870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700" kern="0">
                <a:solidFill>
                  <a:srgbClr val="6B7286"/>
                </a:solidFill>
                <a:latin typeface="+mj-ea"/>
              </a:defRPr>
            </a:lvl1pPr>
          </a:lstStyle>
          <a:p>
            <a:r>
              <a:rPr lang="ko-KR" altLang="en-US" dirty="0"/>
              <a:t>교육디지털원패스 소속학교와</a:t>
            </a:r>
            <a:br>
              <a:rPr lang="ko-KR" altLang="en-US" dirty="0"/>
            </a:br>
            <a:r>
              <a:rPr lang="ko-KR" altLang="en-US" dirty="0"/>
              <a:t>현재 소속학교가 상이한 경우 안내 팝업 제공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전출 처리 진행에 대한 사용자 선택 제공 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/>
              <a:t>[</a:t>
            </a:r>
            <a:r>
              <a:rPr lang="ko-KR" altLang="en-US" dirty="0"/>
              <a:t>네</a:t>
            </a:r>
            <a:r>
              <a:rPr lang="en-US" altLang="ko-KR" dirty="0"/>
              <a:t>, </a:t>
            </a:r>
            <a:r>
              <a:rPr lang="ko-KR" altLang="en-US" dirty="0"/>
              <a:t>변경할게요</a:t>
            </a:r>
            <a:r>
              <a:rPr lang="en-US" altLang="ko-KR" dirty="0"/>
              <a:t>] </a:t>
            </a:r>
            <a:r>
              <a:rPr lang="ko-KR" altLang="en-US" dirty="0"/>
              <a:t>클릭 시 전출 처리 완료 안내 팝업 제공</a:t>
            </a:r>
            <a:endParaRPr lang="en-US" altLang="ko-KR" dirty="0"/>
          </a:p>
          <a:p>
            <a:r>
              <a:rPr lang="en-US" altLang="ko-KR" dirty="0"/>
              <a:t>[</a:t>
            </a:r>
            <a:r>
              <a:rPr lang="ko-KR" altLang="en-US" dirty="0"/>
              <a:t>취소</a:t>
            </a:r>
            <a:r>
              <a:rPr lang="en-US" altLang="ko-KR" dirty="0"/>
              <a:t>] </a:t>
            </a:r>
            <a:r>
              <a:rPr lang="ko-KR" altLang="en-US" dirty="0"/>
              <a:t>전출 진행 안함 처리 및 팝업 닫힘</a:t>
            </a:r>
          </a:p>
        </p:txBody>
      </p:sp>
      <p:sp>
        <p:nvSpPr>
          <p:cNvPr id="274" name="사각형: 둥근 모서리 273">
            <a:extLst>
              <a:ext uri="{FF2B5EF4-FFF2-40B4-BE49-F238E27FC236}">
                <a16:creationId xmlns:a16="http://schemas.microsoft.com/office/drawing/2014/main" id="{C36053D3-FA68-955A-F90A-7B2D390CD851}"/>
              </a:ext>
            </a:extLst>
          </p:cNvPr>
          <p:cNvSpPr/>
          <p:nvPr/>
        </p:nvSpPr>
        <p:spPr>
          <a:xfrm>
            <a:off x="5066379" y="4754299"/>
            <a:ext cx="4250874" cy="1395395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5" name="사각형: 둥근 모서리 274">
            <a:extLst>
              <a:ext uri="{FF2B5EF4-FFF2-40B4-BE49-F238E27FC236}">
                <a16:creationId xmlns:a16="http://schemas.microsoft.com/office/drawing/2014/main" id="{AF921334-3F74-157D-51E4-F1FE23566ED5}"/>
              </a:ext>
            </a:extLst>
          </p:cNvPr>
          <p:cNvSpPr/>
          <p:nvPr/>
        </p:nvSpPr>
        <p:spPr>
          <a:xfrm>
            <a:off x="5215024" y="4808743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F6F7FF"/>
          </a:solidFill>
          <a:ln w="12700">
            <a:solidFill>
              <a:srgbClr val="F0F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rgbClr val="6B5CFF"/>
                </a:solidFill>
              </a:rPr>
              <a:t>MODAL</a:t>
            </a:r>
            <a:endParaRPr lang="ko-KR" altLang="en-US" sz="600" dirty="0">
              <a:solidFill>
                <a:srgbClr val="6B5CFF"/>
              </a:solidFill>
            </a:endParaRP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228B0349-6D32-DE0F-FF5F-3536D101C64D}"/>
              </a:ext>
            </a:extLst>
          </p:cNvPr>
          <p:cNvSpPr txBox="1"/>
          <p:nvPr/>
        </p:nvSpPr>
        <p:spPr>
          <a:xfrm>
            <a:off x="5207167" y="5142266"/>
            <a:ext cx="131446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ko-KR" altLang="en-US" sz="900" b="1" kern="0" dirty="0">
                <a:solidFill>
                  <a:srgbClr val="46449F"/>
                </a:solidFill>
                <a:latin typeface="+mj-ea"/>
              </a:rPr>
              <a:t>소속 정보 변경 완료 팝업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7854C42C-61BD-B483-7FBD-B0D31F7D1650}"/>
              </a:ext>
            </a:extLst>
          </p:cNvPr>
          <p:cNvSpPr txBox="1"/>
          <p:nvPr/>
        </p:nvSpPr>
        <p:spPr>
          <a:xfrm>
            <a:off x="5178591" y="5366645"/>
            <a:ext cx="1965282" cy="46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700" kern="0">
                <a:solidFill>
                  <a:srgbClr val="6B7286"/>
                </a:solidFill>
                <a:latin typeface="+mj-ea"/>
              </a:defRPr>
            </a:lvl1pPr>
          </a:lstStyle>
          <a:p>
            <a:r>
              <a:rPr lang="ko-KR" altLang="en-US" dirty="0"/>
              <a:t>학적 정보 변경 안내 팝업 에서 </a:t>
            </a:r>
            <a:br>
              <a:rPr lang="en-US" altLang="ko-KR" dirty="0"/>
            </a:br>
            <a:r>
              <a:rPr lang="en-US" altLang="ko-KR" dirty="0"/>
              <a:t>[</a:t>
            </a:r>
            <a:r>
              <a:rPr lang="ko-KR" altLang="en-US" dirty="0"/>
              <a:t>네</a:t>
            </a:r>
            <a:r>
              <a:rPr lang="en-US" altLang="ko-KR" dirty="0"/>
              <a:t>,</a:t>
            </a:r>
            <a:r>
              <a:rPr lang="ko-KR" altLang="en-US" dirty="0"/>
              <a:t>변경할게요</a:t>
            </a:r>
            <a:r>
              <a:rPr lang="en-US" altLang="ko-KR" dirty="0"/>
              <a:t>] </a:t>
            </a:r>
            <a:r>
              <a:rPr lang="ko-KR" altLang="en-US" dirty="0"/>
              <a:t>클릭 시 변경 완료 팝업 제공</a:t>
            </a:r>
            <a:endParaRPr lang="en-US" altLang="ko-KR" dirty="0"/>
          </a:p>
          <a:p>
            <a:r>
              <a:rPr lang="ko-KR" altLang="en-US" dirty="0"/>
              <a:t>변경 전</a:t>
            </a:r>
            <a:r>
              <a:rPr lang="en-US" altLang="ko-KR" dirty="0"/>
              <a:t>/ </a:t>
            </a:r>
            <a:r>
              <a:rPr lang="ko-KR" altLang="en-US" dirty="0"/>
              <a:t>후 소속 학교 정보 표시</a:t>
            </a:r>
          </a:p>
        </p:txBody>
      </p:sp>
      <p:cxnSp>
        <p:nvCxnSpPr>
          <p:cNvPr id="296" name="직선 화살표 연결선 295">
            <a:extLst>
              <a:ext uri="{FF2B5EF4-FFF2-40B4-BE49-F238E27FC236}">
                <a16:creationId xmlns:a16="http://schemas.microsoft.com/office/drawing/2014/main" id="{FEA1D7B0-53F6-26EF-235F-D286EB30C52A}"/>
              </a:ext>
            </a:extLst>
          </p:cNvPr>
          <p:cNvCxnSpPr>
            <a:cxnSpLocks/>
            <a:endCxn id="274" idx="1"/>
          </p:cNvCxnSpPr>
          <p:nvPr/>
        </p:nvCxnSpPr>
        <p:spPr>
          <a:xfrm flipV="1">
            <a:off x="4754815" y="5451997"/>
            <a:ext cx="311564" cy="1"/>
          </a:xfrm>
          <a:prstGeom prst="straightConnector1">
            <a:avLst/>
          </a:prstGeom>
          <a:ln>
            <a:solidFill>
              <a:srgbClr val="C5CCFF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사각형: 둥근 모서리 299">
            <a:extLst>
              <a:ext uri="{FF2B5EF4-FFF2-40B4-BE49-F238E27FC236}">
                <a16:creationId xmlns:a16="http://schemas.microsoft.com/office/drawing/2014/main" id="{6D35A847-1EF0-86E8-9E05-C81A7532BCB2}"/>
              </a:ext>
            </a:extLst>
          </p:cNvPr>
          <p:cNvSpPr/>
          <p:nvPr/>
        </p:nvSpPr>
        <p:spPr>
          <a:xfrm>
            <a:off x="9594456" y="4877910"/>
            <a:ext cx="2423713" cy="1148171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1" name="사각형: 둥근 모서리 300">
            <a:extLst>
              <a:ext uri="{FF2B5EF4-FFF2-40B4-BE49-F238E27FC236}">
                <a16:creationId xmlns:a16="http://schemas.microsoft.com/office/drawing/2014/main" id="{1272748B-02B6-8E08-2D55-3AA1F580C328}"/>
              </a:ext>
            </a:extLst>
          </p:cNvPr>
          <p:cNvSpPr/>
          <p:nvPr/>
        </p:nvSpPr>
        <p:spPr>
          <a:xfrm>
            <a:off x="9744787" y="4962186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F6F7FF"/>
          </a:solidFill>
          <a:ln w="12700">
            <a:solidFill>
              <a:srgbClr val="F0F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rgbClr val="6B5CFF"/>
                </a:solidFill>
              </a:rPr>
              <a:t>SYSTEM</a:t>
            </a:r>
            <a:endParaRPr lang="ko-KR" altLang="en-US" sz="600" dirty="0">
              <a:solidFill>
                <a:srgbClr val="6B5CFF"/>
              </a:solidFill>
            </a:endParaRP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37C30577-479B-5B42-EC04-DB51F5BB66D1}"/>
              </a:ext>
            </a:extLst>
          </p:cNvPr>
          <p:cNvSpPr txBox="1"/>
          <p:nvPr/>
        </p:nvSpPr>
        <p:spPr>
          <a:xfrm>
            <a:off x="9748648" y="5296666"/>
            <a:ext cx="73257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ko-KR" altLang="en-US" sz="900" b="1" kern="0" spc="0" dirty="0">
                <a:solidFill>
                  <a:srgbClr val="46449F"/>
                </a:solidFill>
                <a:latin typeface="+mj-ea"/>
                <a:ea typeface="+mj-ea"/>
              </a:rPr>
              <a:t>로그아웃 처리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3724150F-5ADF-BD85-5E5F-70A10671CAC8}"/>
              </a:ext>
            </a:extLst>
          </p:cNvPr>
          <p:cNvSpPr txBox="1"/>
          <p:nvPr/>
        </p:nvSpPr>
        <p:spPr>
          <a:xfrm>
            <a:off x="9701315" y="5503797"/>
            <a:ext cx="2271610" cy="46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700" kern="0" dirty="0">
                <a:solidFill>
                  <a:srgbClr val="6B7286"/>
                </a:solidFill>
                <a:latin typeface="+mj-ea"/>
              </a:rPr>
              <a:t>소속 정보 변경 완료 팝업에서 </a:t>
            </a:r>
            <a:r>
              <a:rPr kumimoji="1" lang="en-US" altLang="ko-KR" sz="700" kern="0" dirty="0">
                <a:solidFill>
                  <a:srgbClr val="6B7286"/>
                </a:solidFill>
                <a:latin typeface="+mj-ea"/>
              </a:rPr>
              <a:t>‘</a:t>
            </a:r>
            <a:r>
              <a:rPr kumimoji="1" lang="ko-KR" altLang="en-US" sz="700" kern="0" dirty="0">
                <a:solidFill>
                  <a:srgbClr val="6B7286"/>
                </a:solidFill>
                <a:latin typeface="+mj-ea"/>
              </a:rPr>
              <a:t>확인</a:t>
            </a:r>
            <a:r>
              <a:rPr kumimoji="1" lang="en-US" altLang="ko-KR" sz="700" kern="0" dirty="0">
                <a:solidFill>
                  <a:srgbClr val="6B7286"/>
                </a:solidFill>
                <a:latin typeface="+mj-ea"/>
              </a:rPr>
              <a:t>‘ </a:t>
            </a:r>
            <a:r>
              <a:rPr kumimoji="1" lang="ko-KR" altLang="en-US" sz="700" kern="0" dirty="0">
                <a:solidFill>
                  <a:srgbClr val="6B7286"/>
                </a:solidFill>
                <a:latin typeface="+mj-ea"/>
              </a:rPr>
              <a:t>버튼 클릭 시</a:t>
            </a:r>
            <a:br>
              <a:rPr kumimoji="1" lang="en-US" altLang="ko-KR" sz="700" kern="0" dirty="0">
                <a:solidFill>
                  <a:srgbClr val="6B7286"/>
                </a:solidFill>
                <a:latin typeface="+mj-ea"/>
              </a:rPr>
            </a:br>
            <a:r>
              <a:rPr kumimoji="1" lang="ko-KR" altLang="en-US" sz="700" kern="0" dirty="0">
                <a:solidFill>
                  <a:srgbClr val="6B7286"/>
                </a:solidFill>
                <a:latin typeface="+mj-ea"/>
              </a:rPr>
              <a:t>로그아웃 처리</a:t>
            </a:r>
            <a:endParaRPr kumimoji="1" lang="en-US" altLang="ko-KR" sz="700" kern="0" dirty="0">
              <a:solidFill>
                <a:srgbClr val="6B7286"/>
              </a:solidFill>
              <a:latin typeface="+mj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700" kern="0" dirty="0">
                <a:solidFill>
                  <a:srgbClr val="6B7286"/>
                </a:solidFill>
                <a:latin typeface="+mj-ea"/>
              </a:rPr>
              <a:t>재로그인 시 변경된 소속 학교 정보 반영</a:t>
            </a:r>
            <a:endParaRPr kumimoji="1" lang="en-US" altLang="ko-KR" sz="700" kern="0" dirty="0">
              <a:solidFill>
                <a:srgbClr val="FF0000"/>
              </a:solidFill>
              <a:latin typeface="+mj-ea"/>
            </a:endParaRPr>
          </a:p>
        </p:txBody>
      </p:sp>
      <p:cxnSp>
        <p:nvCxnSpPr>
          <p:cNvPr id="304" name="직선 화살표 연결선 303">
            <a:extLst>
              <a:ext uri="{FF2B5EF4-FFF2-40B4-BE49-F238E27FC236}">
                <a16:creationId xmlns:a16="http://schemas.microsoft.com/office/drawing/2014/main" id="{FBA779D4-D4D6-2332-CD72-7B49053F063C}"/>
              </a:ext>
            </a:extLst>
          </p:cNvPr>
          <p:cNvCxnSpPr>
            <a:cxnSpLocks/>
            <a:stCxn id="274" idx="3"/>
            <a:endCxn id="300" idx="1"/>
          </p:cNvCxnSpPr>
          <p:nvPr/>
        </p:nvCxnSpPr>
        <p:spPr>
          <a:xfrm flipV="1">
            <a:off x="9317253" y="5451996"/>
            <a:ext cx="277203" cy="1"/>
          </a:xfrm>
          <a:prstGeom prst="straightConnector1">
            <a:avLst/>
          </a:prstGeom>
          <a:ln>
            <a:solidFill>
              <a:srgbClr val="C5CCFF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사각형: 둥근 모서리 307">
            <a:extLst>
              <a:ext uri="{FF2B5EF4-FFF2-40B4-BE49-F238E27FC236}">
                <a16:creationId xmlns:a16="http://schemas.microsoft.com/office/drawing/2014/main" id="{6792ABEE-FB63-7567-7CB9-4E6B45879A2A}"/>
              </a:ext>
            </a:extLst>
          </p:cNvPr>
          <p:cNvSpPr/>
          <p:nvPr/>
        </p:nvSpPr>
        <p:spPr>
          <a:xfrm>
            <a:off x="10851998" y="57542"/>
            <a:ext cx="1289082" cy="29793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2700" cap="flat">
            <a:noFill/>
            <a:miter lim="400000"/>
          </a:ln>
          <a:effectLst/>
        </p:spPr>
        <p:txBody>
          <a:bodyPr wrap="square" lIns="36000" tIns="36000" rIns="36000" bIns="45718" numCol="1" rtlCol="0" anchor="ctr" anchorCtr="0">
            <a:noAutofit/>
          </a:bodyPr>
          <a:lstStyle/>
          <a:p>
            <a:pPr algn="ctr" defTabSz="914309"/>
            <a:r>
              <a:rPr kumimoji="1" lang="en-US" altLang="ko-KR" sz="1000" b="1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26</a:t>
            </a:r>
            <a:r>
              <a:rPr kumimoji="1" lang="ko-KR" altLang="en-US" sz="1000" b="1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년 </a:t>
            </a:r>
            <a:r>
              <a:rPr kumimoji="1" lang="en-US" altLang="ko-KR" sz="1000" b="1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3</a:t>
            </a:r>
            <a:r>
              <a:rPr kumimoji="1" lang="ko-KR" altLang="en-US" sz="1000" b="1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월 배포</a:t>
            </a:r>
          </a:p>
        </p:txBody>
      </p:sp>
      <p:pic>
        <p:nvPicPr>
          <p:cNvPr id="6" name="그림 5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3D0E928-A865-21C5-5784-B902332F6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496" y="2702625"/>
            <a:ext cx="1981164" cy="1304486"/>
          </a:xfrm>
          <a:prstGeom prst="rect">
            <a:avLst/>
          </a:prstGeom>
        </p:spPr>
      </p:pic>
      <p:pic>
        <p:nvPicPr>
          <p:cNvPr id="11" name="그림 10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B5BD11D-1EEB-BDD2-6881-DEB9014D3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520" y="4667586"/>
            <a:ext cx="1769083" cy="1604025"/>
          </a:xfrm>
          <a:prstGeom prst="rect">
            <a:avLst/>
          </a:prstGeom>
        </p:spPr>
      </p:pic>
      <p:pic>
        <p:nvPicPr>
          <p:cNvPr id="14" name="그림 13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4321FB9-2302-189E-D834-8E231E1A0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438" y="4858430"/>
            <a:ext cx="2047719" cy="1202114"/>
          </a:xfrm>
          <a:prstGeom prst="rect">
            <a:avLst/>
          </a:prstGeom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F01574B1-8DC4-B53B-4E10-1D1A6150E8CA}"/>
              </a:ext>
            </a:extLst>
          </p:cNvPr>
          <p:cNvSpPr/>
          <p:nvPr/>
        </p:nvSpPr>
        <p:spPr>
          <a:xfrm>
            <a:off x="5057590" y="2644982"/>
            <a:ext cx="5248460" cy="1001879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18F3F916-F598-74C2-86CD-1C3C3F9ECB74}"/>
              </a:ext>
            </a:extLst>
          </p:cNvPr>
          <p:cNvSpPr/>
          <p:nvPr/>
        </p:nvSpPr>
        <p:spPr>
          <a:xfrm>
            <a:off x="5206236" y="2699426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F6F7FF"/>
          </a:solidFill>
          <a:ln w="12700">
            <a:solidFill>
              <a:srgbClr val="F0F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rgbClr val="6B5CFF"/>
                </a:solidFill>
              </a:rPr>
              <a:t>MODAL</a:t>
            </a:r>
            <a:endParaRPr lang="ko-KR" altLang="en-US" sz="600" dirty="0">
              <a:solidFill>
                <a:srgbClr val="6B5C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E02B95-E4CA-F170-2C17-51D01992411F}"/>
              </a:ext>
            </a:extLst>
          </p:cNvPr>
          <p:cNvSpPr txBox="1"/>
          <p:nvPr/>
        </p:nvSpPr>
        <p:spPr>
          <a:xfrm>
            <a:off x="5198379" y="3032949"/>
            <a:ext cx="170078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ko-KR" altLang="en-US" sz="900" b="1" kern="0" dirty="0">
                <a:solidFill>
                  <a:srgbClr val="46449F"/>
                </a:solidFill>
                <a:latin typeface="+mj-ea"/>
                <a:ea typeface="+mj-ea"/>
              </a:rPr>
              <a:t>학년도 정보 확인 오류 안내 팝업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976E3B-41C8-14DC-F8C4-77279C96448A}"/>
              </a:ext>
            </a:extLst>
          </p:cNvPr>
          <p:cNvSpPr txBox="1"/>
          <p:nvPr/>
        </p:nvSpPr>
        <p:spPr>
          <a:xfrm>
            <a:off x="5169802" y="3225490"/>
            <a:ext cx="5079098" cy="3023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700" kern="0" dirty="0">
                <a:latin typeface="+mj-ea"/>
                <a:ea typeface="+mj-ea"/>
              </a:rPr>
              <a:t>교육디지털원패스에서 전달된 학년도와 현재 학년도가 서로 다른 경우 아래와 같이 안내 문구 제공 </a:t>
            </a:r>
            <a:br>
              <a:rPr kumimoji="1" lang="en-US" altLang="ko-KR" sz="700" kern="0" dirty="0">
                <a:latin typeface="+mj-ea"/>
                <a:ea typeface="+mj-ea"/>
              </a:rPr>
            </a:br>
            <a:r>
              <a:rPr kumimoji="1" lang="ko-KR" altLang="en-US" sz="700" kern="0" dirty="0">
                <a:latin typeface="+mj-ea"/>
                <a:ea typeface="+mj-ea"/>
              </a:rPr>
              <a:t>→ </a:t>
            </a:r>
            <a:r>
              <a:rPr kumimoji="1" lang="en-US" altLang="ko-KR" sz="700" kern="0" dirty="0">
                <a:latin typeface="+mj-ea"/>
                <a:ea typeface="+mj-ea"/>
              </a:rPr>
              <a:t>“</a:t>
            </a:r>
            <a:r>
              <a:rPr kumimoji="1" lang="ko-KR" altLang="en-US" sz="700" u="sng" kern="0" dirty="0">
                <a:latin typeface="+mj-ea"/>
                <a:ea typeface="+mj-ea"/>
              </a:rPr>
              <a:t>학년도 정보 확인이 원활하지 않습니다</a:t>
            </a:r>
            <a:r>
              <a:rPr kumimoji="1" lang="en-US" altLang="ko-KR" sz="700" u="sng" kern="0" dirty="0">
                <a:latin typeface="+mj-ea"/>
                <a:ea typeface="+mj-ea"/>
              </a:rPr>
              <a:t>.</a:t>
            </a:r>
            <a:r>
              <a:rPr kumimoji="1" lang="ko-KR" altLang="en-US" sz="700" u="sng" kern="0" dirty="0">
                <a:latin typeface="+mj-ea"/>
                <a:ea typeface="+mj-ea"/>
              </a:rPr>
              <a:t>잠시 후 다시 시도해 주세요</a:t>
            </a:r>
            <a:r>
              <a:rPr kumimoji="1" lang="en-US" altLang="ko-KR" sz="700" u="sng" kern="0" dirty="0">
                <a:latin typeface="+mj-ea"/>
                <a:ea typeface="+mj-ea"/>
              </a:rPr>
              <a:t>. </a:t>
            </a:r>
            <a:r>
              <a:rPr kumimoji="1" lang="ko-KR" altLang="en-US" sz="700" u="sng" kern="0" dirty="0">
                <a:latin typeface="+mj-ea"/>
                <a:ea typeface="+mj-ea"/>
              </a:rPr>
              <a:t>문제가 지속되면 관리자에게 문의해 주세요</a:t>
            </a:r>
            <a:r>
              <a:rPr kumimoji="1" lang="en-US" altLang="ko-KR" sz="700" u="sng" kern="0" dirty="0">
                <a:latin typeface="+mj-ea"/>
                <a:ea typeface="+mj-ea"/>
              </a:rPr>
              <a:t>.</a:t>
            </a:r>
            <a:r>
              <a:rPr kumimoji="1" lang="en-US" altLang="ko-KR" sz="700" kern="0" dirty="0">
                <a:latin typeface="+mj-ea"/>
                <a:ea typeface="+mj-ea"/>
              </a:rPr>
              <a:t>” alert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D978EA-475F-2C0C-74FE-924E2F937864}"/>
              </a:ext>
            </a:extLst>
          </p:cNvPr>
          <p:cNvSpPr txBox="1"/>
          <p:nvPr/>
        </p:nvSpPr>
        <p:spPr>
          <a:xfrm>
            <a:off x="5094759" y="2426631"/>
            <a:ext cx="28100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800" b="1" kern="0" dirty="0">
                <a:solidFill>
                  <a:srgbClr val="0070C0"/>
                </a:solidFill>
                <a:latin typeface="+mj-ea"/>
              </a:rPr>
              <a:t>&lt;</a:t>
            </a:r>
            <a:r>
              <a:rPr lang="ko-KR" altLang="en-US" sz="800" b="1" kern="0" dirty="0">
                <a:solidFill>
                  <a:srgbClr val="0070C0"/>
                </a:solidFill>
                <a:latin typeface="+mj-ea"/>
              </a:rPr>
              <a:t>현재 학년도 ≠ 교육디지털원패스 학년도 </a:t>
            </a:r>
            <a:r>
              <a:rPr lang="en-US" altLang="ko-KR" sz="800" b="1" kern="0" dirty="0">
                <a:solidFill>
                  <a:srgbClr val="0070C0"/>
                </a:solidFill>
                <a:latin typeface="+mj-ea"/>
              </a:rPr>
              <a:t>(</a:t>
            </a:r>
            <a:r>
              <a:rPr lang="ko-KR" altLang="en-US" sz="800" b="1" kern="0" dirty="0">
                <a:solidFill>
                  <a:srgbClr val="0070C0"/>
                </a:solidFill>
                <a:latin typeface="+mj-ea"/>
              </a:rPr>
              <a:t>정보 검증 오류</a:t>
            </a:r>
            <a:r>
              <a:rPr lang="en-US" altLang="ko-KR" sz="800" b="1" kern="0" dirty="0">
                <a:solidFill>
                  <a:srgbClr val="0070C0"/>
                </a:solidFill>
                <a:latin typeface="+mj-ea"/>
              </a:rPr>
              <a:t>)&gt;</a:t>
            </a:r>
            <a:endParaRPr kumimoji="1" lang="en-US" altLang="ko-KR" sz="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9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>
            <a:extLst>
              <a:ext uri="{FF2B5EF4-FFF2-40B4-BE49-F238E27FC236}">
                <a16:creationId xmlns:a16="http://schemas.microsoft.com/office/drawing/2014/main" id="{187F6DF5-E47A-FC14-E773-BB3E1F131D77}"/>
              </a:ext>
            </a:extLst>
          </p:cNvPr>
          <p:cNvSpPr txBox="1"/>
          <p:nvPr/>
        </p:nvSpPr>
        <p:spPr>
          <a:xfrm>
            <a:off x="234121" y="651059"/>
            <a:ext cx="435696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b="1" kern="0" spc="0" dirty="0">
                <a:solidFill>
                  <a:srgbClr val="0070C0"/>
                </a:solidFill>
                <a:latin typeface="+mj-ea"/>
                <a:ea typeface="+mj-ea"/>
              </a:rPr>
              <a:t>#</a:t>
            </a:r>
            <a:r>
              <a:rPr lang="ko-KR" altLang="en-US" sz="1200" b="1" kern="0" spc="0" dirty="0">
                <a:solidFill>
                  <a:srgbClr val="0070C0"/>
                </a:solidFill>
                <a:latin typeface="+mj-ea"/>
                <a:ea typeface="+mj-ea"/>
              </a:rPr>
              <a:t>교육디지털원패스 연동 성공</a:t>
            </a:r>
            <a:r>
              <a:rPr lang="en-US" altLang="ko-KR" sz="1200" b="1" kern="0" spc="0" dirty="0">
                <a:solidFill>
                  <a:srgbClr val="0070C0"/>
                </a:solidFill>
                <a:latin typeface="+mj-ea"/>
                <a:ea typeface="+mj-ea"/>
              </a:rPr>
              <a:t>/ </a:t>
            </a:r>
            <a:r>
              <a:rPr lang="ko-KR" altLang="en-US" sz="1200" b="1" kern="0" spc="0" dirty="0">
                <a:solidFill>
                  <a:srgbClr val="0070C0"/>
                </a:solidFill>
                <a:latin typeface="+mj-ea"/>
                <a:ea typeface="+mj-ea"/>
              </a:rPr>
              <a:t>연동 실패 </a:t>
            </a:r>
            <a:r>
              <a:rPr lang="en-US" altLang="ko-KR" sz="1200" b="1" kern="0" spc="0" dirty="0">
                <a:solidFill>
                  <a:srgbClr val="0070C0"/>
                </a:solidFill>
                <a:latin typeface="+mj-ea"/>
                <a:ea typeface="+mj-ea"/>
              </a:rPr>
              <a:t>/ </a:t>
            </a:r>
            <a:r>
              <a:rPr lang="ko-KR" altLang="en-US" sz="1200" b="1" kern="0" spc="0" dirty="0">
                <a:solidFill>
                  <a:srgbClr val="0070C0"/>
                </a:solidFill>
                <a:latin typeface="+mj-ea"/>
                <a:ea typeface="+mj-ea"/>
              </a:rPr>
              <a:t>연동 해제 프로세스</a:t>
            </a:r>
            <a:endParaRPr kumimoji="1" lang="en-US" altLang="ko-KR" sz="1200" b="1" dirty="0">
              <a:solidFill>
                <a:srgbClr val="0070C0"/>
              </a:solidFill>
            </a:endParaRPr>
          </a:p>
        </p:txBody>
      </p:sp>
      <p:graphicFrame>
        <p:nvGraphicFramePr>
          <p:cNvPr id="11" name="Google Shape;548;p12">
            <a:extLst>
              <a:ext uri="{FF2B5EF4-FFF2-40B4-BE49-F238E27FC236}">
                <a16:creationId xmlns:a16="http://schemas.microsoft.com/office/drawing/2014/main" id="{F99F21A5-15A1-7B58-F44F-83F8F55324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305438"/>
              </p:ext>
            </p:extLst>
          </p:nvPr>
        </p:nvGraphicFramePr>
        <p:xfrm>
          <a:off x="12192000" y="0"/>
          <a:ext cx="1887100" cy="22524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2.0.3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교육디지털원패스 로그인 프로세스 화면 추가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312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2.0.4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팝업 문구 변경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0553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2.0.5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팝업 타이틀 문구 변경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통일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연동 계정 전환 팝업 내용 및 버튼 수정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연동 해지 팝업 내용 수정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344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2.0.15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학생 번호 마스킹 처리 추가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715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2.0.16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학생 번호 두 자리일 경우 마스킹 처리 수정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40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2.0.17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교육디지털원패스 로그인 후 프로세스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교사인데 학생으로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학생인데 교사로 연동 시도 시 팝업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오류 팝업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652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2.5.0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교유디지털원패스 연동 프로세스 재작성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994914"/>
                  </a:ext>
                </a:extLst>
              </a:tr>
            </a:tbl>
          </a:graphicData>
        </a:graphic>
      </p:graphicFrame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1B2D0FEB-0836-E3A7-D63E-E9415D0EAA1A}"/>
              </a:ext>
            </a:extLst>
          </p:cNvPr>
          <p:cNvSpPr/>
          <p:nvPr/>
        </p:nvSpPr>
        <p:spPr>
          <a:xfrm>
            <a:off x="234121" y="1113751"/>
            <a:ext cx="2197930" cy="1042751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rgbClr val="6B5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F1F39826-AEA9-BE73-5B33-3B48EFCF7DF3}"/>
              </a:ext>
            </a:extLst>
          </p:cNvPr>
          <p:cNvSpPr/>
          <p:nvPr/>
        </p:nvSpPr>
        <p:spPr>
          <a:xfrm>
            <a:off x="382766" y="1198025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F6F7FF"/>
          </a:solidFill>
          <a:ln w="12700">
            <a:solidFill>
              <a:srgbClr val="F0F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rgbClr val="6B5CFF"/>
                </a:solidFill>
              </a:rPr>
              <a:t>START</a:t>
            </a:r>
            <a:endParaRPr lang="ko-KR" altLang="en-US" sz="600" dirty="0">
              <a:solidFill>
                <a:srgbClr val="6B5C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B84E45-1136-9A1C-E0FB-1724542DB64A}"/>
              </a:ext>
            </a:extLst>
          </p:cNvPr>
          <p:cNvSpPr txBox="1"/>
          <p:nvPr/>
        </p:nvSpPr>
        <p:spPr>
          <a:xfrm>
            <a:off x="386627" y="1551792"/>
            <a:ext cx="104355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ko-KR" altLang="en-US" sz="900" b="1" kern="0" spc="0" dirty="0">
                <a:solidFill>
                  <a:srgbClr val="46449F"/>
                </a:solidFill>
                <a:latin typeface="+mj-ea"/>
                <a:ea typeface="+mj-ea"/>
              </a:rPr>
              <a:t>정보 수정 화면 진입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B83D56-370B-161B-2BD9-3787659DBDB3}"/>
              </a:ext>
            </a:extLst>
          </p:cNvPr>
          <p:cNvSpPr txBox="1"/>
          <p:nvPr/>
        </p:nvSpPr>
        <p:spPr>
          <a:xfrm>
            <a:off x="332926" y="1739636"/>
            <a:ext cx="2072683" cy="3023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700" kern="0" dirty="0">
                <a:solidFill>
                  <a:srgbClr val="6B7286"/>
                </a:solidFill>
                <a:latin typeface="+mj-ea"/>
              </a:rPr>
              <a:t>마이페이지</a:t>
            </a:r>
            <a:r>
              <a:rPr lang="en-US" altLang="ko-KR" sz="700" kern="0" dirty="0">
                <a:solidFill>
                  <a:srgbClr val="6B7286"/>
                </a:solidFill>
                <a:latin typeface="+mj-ea"/>
              </a:rPr>
              <a:t>/</a:t>
            </a:r>
            <a:r>
              <a:rPr lang="ko-KR" altLang="en-US" sz="700" kern="0" dirty="0">
                <a:solidFill>
                  <a:srgbClr val="6B7286"/>
                </a:solidFill>
                <a:latin typeface="+mj-ea"/>
              </a:rPr>
              <a:t>툴팁 팝업 </a:t>
            </a:r>
            <a:r>
              <a:rPr lang="en-US" altLang="ko-KR" sz="700" kern="0" dirty="0">
                <a:solidFill>
                  <a:srgbClr val="6B7286"/>
                </a:solidFill>
                <a:latin typeface="+mj-ea"/>
              </a:rPr>
              <a:t>&gt; OTP </a:t>
            </a:r>
            <a:r>
              <a:rPr lang="ko-KR" altLang="en-US" sz="700" kern="0" dirty="0">
                <a:solidFill>
                  <a:srgbClr val="6B7286"/>
                </a:solidFill>
                <a:latin typeface="+mj-ea"/>
              </a:rPr>
              <a:t>인증 </a:t>
            </a:r>
            <a:r>
              <a:rPr lang="en-US" altLang="ko-KR" sz="700" kern="0" dirty="0">
                <a:solidFill>
                  <a:srgbClr val="6B7286"/>
                </a:solidFill>
                <a:latin typeface="+mj-ea"/>
              </a:rPr>
              <a:t> &gt; </a:t>
            </a:r>
            <a:r>
              <a:rPr lang="ko-KR" altLang="en-US" sz="700" kern="0" dirty="0">
                <a:solidFill>
                  <a:srgbClr val="6B7286"/>
                </a:solidFill>
                <a:latin typeface="+mj-ea"/>
              </a:rPr>
              <a:t>정보수정</a:t>
            </a:r>
            <a:endParaRPr lang="en-US" altLang="ko-KR" sz="700" kern="0" dirty="0">
              <a:solidFill>
                <a:srgbClr val="6B7286"/>
              </a:solidFill>
              <a:latin typeface="+mj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700" kern="0" dirty="0">
                <a:solidFill>
                  <a:srgbClr val="6B7286"/>
                </a:solidFill>
                <a:latin typeface="+mj-ea"/>
              </a:rPr>
              <a:t>‘</a:t>
            </a:r>
            <a:r>
              <a:rPr kumimoji="1" lang="ko-KR" altLang="en-US" sz="700" kern="0" dirty="0">
                <a:solidFill>
                  <a:srgbClr val="6B7286"/>
                </a:solidFill>
                <a:latin typeface="+mj-ea"/>
              </a:rPr>
              <a:t>교육디지털원패스 연동하기 버튼</a:t>
            </a:r>
            <a:r>
              <a:rPr kumimoji="1" lang="en-US" altLang="ko-KR" sz="700" kern="0" dirty="0">
                <a:solidFill>
                  <a:srgbClr val="6B7286"/>
                </a:solidFill>
                <a:latin typeface="+mj-ea"/>
              </a:rPr>
              <a:t>’ </a:t>
            </a:r>
            <a:r>
              <a:rPr kumimoji="1" lang="ko-KR" altLang="en-US" sz="700" kern="0" dirty="0">
                <a:solidFill>
                  <a:srgbClr val="6B7286"/>
                </a:solidFill>
                <a:latin typeface="+mj-ea"/>
              </a:rPr>
              <a:t>노출</a:t>
            </a:r>
            <a:endParaRPr kumimoji="1" lang="en-US" altLang="ko-KR" sz="700" dirty="0">
              <a:solidFill>
                <a:srgbClr val="6B728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C78DED-C09B-AA7C-F298-662DC8CF3FF1}"/>
              </a:ext>
            </a:extLst>
          </p:cNvPr>
          <p:cNvSpPr txBox="1"/>
          <p:nvPr/>
        </p:nvSpPr>
        <p:spPr>
          <a:xfrm>
            <a:off x="126520" y="83902"/>
            <a:ext cx="3281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b="1" dirty="0"/>
              <a:t>[</a:t>
            </a:r>
            <a:r>
              <a:rPr kumimoji="1" lang="ko-KR" altLang="en-US" sz="1200" b="1" dirty="0"/>
              <a:t>학생</a:t>
            </a:r>
            <a:r>
              <a:rPr kumimoji="1" lang="en-US" altLang="ko-KR" sz="1200" b="1" dirty="0"/>
              <a:t>]</a:t>
            </a:r>
            <a:r>
              <a:rPr kumimoji="1" lang="ko-KR" altLang="en-US" sz="1200" b="1" dirty="0"/>
              <a:t> 교육디지털원패스 연동 프로세스 정의</a:t>
            </a: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12E1DDD0-9D08-495C-E805-35350808F617}"/>
              </a:ext>
            </a:extLst>
          </p:cNvPr>
          <p:cNvCxnSpPr/>
          <p:nvPr/>
        </p:nvCxnSpPr>
        <p:spPr>
          <a:xfrm>
            <a:off x="126520" y="419100"/>
            <a:ext cx="1168448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0B11A584-69D3-4444-E8E7-820B15704278}"/>
              </a:ext>
            </a:extLst>
          </p:cNvPr>
          <p:cNvSpPr/>
          <p:nvPr/>
        </p:nvSpPr>
        <p:spPr>
          <a:xfrm>
            <a:off x="2643291" y="1107683"/>
            <a:ext cx="2211848" cy="1063013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417DCCF1-F4E4-DD20-BE01-7E223E5C3895}"/>
              </a:ext>
            </a:extLst>
          </p:cNvPr>
          <p:cNvSpPr/>
          <p:nvPr/>
        </p:nvSpPr>
        <p:spPr>
          <a:xfrm>
            <a:off x="2791936" y="1258749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F6F7FF"/>
          </a:solidFill>
          <a:ln w="12700">
            <a:solidFill>
              <a:srgbClr val="F0F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rgbClr val="6B5CFF"/>
                </a:solidFill>
              </a:rPr>
              <a:t>ACTION</a:t>
            </a:r>
            <a:endParaRPr lang="ko-KR" altLang="en-US" sz="600" dirty="0">
              <a:solidFill>
                <a:srgbClr val="6B5C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ADE787-4BD0-4BAD-F8E1-32ECF7A0EB2F}"/>
              </a:ext>
            </a:extLst>
          </p:cNvPr>
          <p:cNvSpPr txBox="1"/>
          <p:nvPr/>
        </p:nvSpPr>
        <p:spPr>
          <a:xfrm>
            <a:off x="2795797" y="1612516"/>
            <a:ext cx="196688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ko-KR" altLang="en-US" sz="900" b="1" kern="0" spc="0" dirty="0">
                <a:solidFill>
                  <a:srgbClr val="46449F"/>
                </a:solidFill>
                <a:latin typeface="+mj-ea"/>
                <a:ea typeface="+mj-ea"/>
              </a:rPr>
              <a:t>교육디지털원패스 연동하기 버튼 클릭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DD2237-ABF8-572E-789E-FEB52E3BCA28}"/>
              </a:ext>
            </a:extLst>
          </p:cNvPr>
          <p:cNvSpPr txBox="1"/>
          <p:nvPr/>
        </p:nvSpPr>
        <p:spPr>
          <a:xfrm>
            <a:off x="2742096" y="1800360"/>
            <a:ext cx="1288814" cy="140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700" kern="0" dirty="0">
                <a:solidFill>
                  <a:srgbClr val="6B7286"/>
                </a:solidFill>
                <a:latin typeface="+mj-ea"/>
                <a:ea typeface="+mj-ea"/>
              </a:rPr>
              <a:t>사용자 유형 선택 팝업 호출</a:t>
            </a:r>
            <a:endParaRPr kumimoji="1" lang="en-US" altLang="ko-KR" sz="700" dirty="0">
              <a:solidFill>
                <a:srgbClr val="6B7286"/>
              </a:solidFill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732CAA8A-D325-6F9E-3DFF-430E140CC2D7}"/>
              </a:ext>
            </a:extLst>
          </p:cNvPr>
          <p:cNvSpPr/>
          <p:nvPr/>
        </p:nvSpPr>
        <p:spPr>
          <a:xfrm>
            <a:off x="5066379" y="1107684"/>
            <a:ext cx="2211848" cy="1063012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86D3A1E0-4DD9-6115-A2E6-A3C14437EEA8}"/>
              </a:ext>
            </a:extLst>
          </p:cNvPr>
          <p:cNvSpPr/>
          <p:nvPr/>
        </p:nvSpPr>
        <p:spPr>
          <a:xfrm>
            <a:off x="5215023" y="1162127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F6F7FF"/>
          </a:solidFill>
          <a:ln w="12700">
            <a:solidFill>
              <a:srgbClr val="F0F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rgbClr val="6B5CFF"/>
                </a:solidFill>
              </a:rPr>
              <a:t>MODAL</a:t>
            </a:r>
            <a:endParaRPr lang="ko-KR" altLang="en-US" sz="600" dirty="0">
              <a:solidFill>
                <a:srgbClr val="6B5CFF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696FAE-B90F-D24E-1DF3-DDB3970EAC7E}"/>
              </a:ext>
            </a:extLst>
          </p:cNvPr>
          <p:cNvSpPr txBox="1"/>
          <p:nvPr/>
        </p:nvSpPr>
        <p:spPr>
          <a:xfrm>
            <a:off x="5218884" y="1515894"/>
            <a:ext cx="888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ko-KR" altLang="en-US" sz="900" b="1" kern="0" dirty="0">
                <a:solidFill>
                  <a:srgbClr val="46449F"/>
                </a:solidFill>
                <a:latin typeface="+mj-ea"/>
                <a:ea typeface="+mj-ea"/>
              </a:rPr>
              <a:t>사용자 선택 팝업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F1D62D-BEF9-D03A-49EF-602D11F8D200}"/>
              </a:ext>
            </a:extLst>
          </p:cNvPr>
          <p:cNvSpPr txBox="1"/>
          <p:nvPr/>
        </p:nvSpPr>
        <p:spPr>
          <a:xfrm>
            <a:off x="5184308" y="1693037"/>
            <a:ext cx="2023218" cy="3023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700" kern="0" dirty="0">
                <a:solidFill>
                  <a:srgbClr val="6B7286"/>
                </a:solidFill>
                <a:latin typeface="+mj-ea"/>
                <a:ea typeface="+mj-ea"/>
              </a:rPr>
              <a:t>학생 선택 </a:t>
            </a:r>
            <a:br>
              <a:rPr kumimoji="1" lang="en-US" altLang="ko-KR" sz="700" kern="0" dirty="0">
                <a:solidFill>
                  <a:srgbClr val="6B7286"/>
                </a:solidFill>
                <a:latin typeface="+mj-ea"/>
                <a:ea typeface="+mj-ea"/>
              </a:rPr>
            </a:br>
            <a:r>
              <a:rPr kumimoji="1" lang="ko-KR" altLang="en-US" sz="700" kern="0" dirty="0">
                <a:solidFill>
                  <a:srgbClr val="6B7286"/>
                </a:solidFill>
                <a:latin typeface="+mj-ea"/>
                <a:ea typeface="+mj-ea"/>
              </a:rPr>
              <a:t>→</a:t>
            </a:r>
            <a:r>
              <a:rPr kumimoji="1" lang="en-US" altLang="ko-KR" sz="700" kern="0" dirty="0">
                <a:solidFill>
                  <a:srgbClr val="6B7286"/>
                </a:solidFill>
                <a:latin typeface="+mj-ea"/>
                <a:ea typeface="+mj-ea"/>
              </a:rPr>
              <a:t> </a:t>
            </a:r>
            <a:r>
              <a:rPr kumimoji="1" lang="ko-KR" altLang="en-US" sz="700" kern="0" dirty="0">
                <a:solidFill>
                  <a:srgbClr val="6B7286"/>
                </a:solidFill>
                <a:latin typeface="+mj-ea"/>
                <a:ea typeface="+mj-ea"/>
              </a:rPr>
              <a:t>교육디지털원패스 로그인 화면 이동</a:t>
            </a:r>
            <a:r>
              <a:rPr kumimoji="1" lang="en-US" altLang="ko-KR" sz="700" kern="0" dirty="0">
                <a:solidFill>
                  <a:srgbClr val="6B7286"/>
                </a:solidFill>
                <a:latin typeface="+mj-ea"/>
                <a:ea typeface="+mj-ea"/>
              </a:rPr>
              <a:t>(</a:t>
            </a:r>
            <a:r>
              <a:rPr kumimoji="1" lang="ko-KR" altLang="en-US" sz="700" kern="0" dirty="0">
                <a:solidFill>
                  <a:srgbClr val="6B7286"/>
                </a:solidFill>
                <a:latin typeface="+mj-ea"/>
                <a:ea typeface="+mj-ea"/>
              </a:rPr>
              <a:t>새 창</a:t>
            </a:r>
            <a:r>
              <a:rPr kumimoji="1" lang="en-US" altLang="ko-KR" sz="700" kern="0" dirty="0">
                <a:solidFill>
                  <a:srgbClr val="6B7286"/>
                </a:solidFill>
                <a:latin typeface="+mj-ea"/>
                <a:ea typeface="+mj-ea"/>
              </a:rPr>
              <a:t>)</a:t>
            </a:r>
            <a:endParaRPr kumimoji="1" lang="en-US" altLang="ko-KR" sz="700" dirty="0">
              <a:solidFill>
                <a:srgbClr val="6B7286"/>
              </a:solidFill>
            </a:endParaRP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2CCCC679-BA6E-4067-7A94-EF9ABB8989F4}"/>
              </a:ext>
            </a:extLst>
          </p:cNvPr>
          <p:cNvSpPr/>
          <p:nvPr/>
        </p:nvSpPr>
        <p:spPr>
          <a:xfrm>
            <a:off x="7489467" y="1107683"/>
            <a:ext cx="2211848" cy="1063012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357EB419-01C7-D030-F697-3290B1E92C88}"/>
              </a:ext>
            </a:extLst>
          </p:cNvPr>
          <p:cNvSpPr/>
          <p:nvPr/>
        </p:nvSpPr>
        <p:spPr>
          <a:xfrm>
            <a:off x="7639797" y="1191958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F6F7FF"/>
          </a:solidFill>
          <a:ln w="12700">
            <a:solidFill>
              <a:srgbClr val="F0F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rgbClr val="6B5CFF"/>
                </a:solidFill>
              </a:rPr>
              <a:t>EXTERNAL</a:t>
            </a:r>
            <a:endParaRPr lang="ko-KR" altLang="en-US" sz="600" dirty="0">
              <a:solidFill>
                <a:srgbClr val="6B5CFF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1E5F745-777C-7FCA-865D-54D9FD63D99E}"/>
              </a:ext>
            </a:extLst>
          </p:cNvPr>
          <p:cNvSpPr txBox="1"/>
          <p:nvPr/>
        </p:nvSpPr>
        <p:spPr>
          <a:xfrm>
            <a:off x="7643658" y="1545725"/>
            <a:ext cx="158056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ko-KR" altLang="en-US" sz="900" b="1" kern="0" spc="0" dirty="0">
                <a:solidFill>
                  <a:srgbClr val="46449F"/>
                </a:solidFill>
                <a:latin typeface="+mj-ea"/>
                <a:ea typeface="+mj-ea"/>
              </a:rPr>
              <a:t>교육디지털원패스 로그인 성공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7AF528A-F8DE-D00C-D396-45E0E3337CD7}"/>
              </a:ext>
            </a:extLst>
          </p:cNvPr>
          <p:cNvSpPr txBox="1"/>
          <p:nvPr/>
        </p:nvSpPr>
        <p:spPr>
          <a:xfrm>
            <a:off x="7589957" y="1733569"/>
            <a:ext cx="1981312" cy="140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700" kern="0" dirty="0">
                <a:solidFill>
                  <a:srgbClr val="6B7286"/>
                </a:solidFill>
                <a:latin typeface="+mj-ea"/>
                <a:ea typeface="+mj-ea"/>
              </a:rPr>
              <a:t>하이러닝 홈페이지로 복귀 후 </a:t>
            </a:r>
            <a:r>
              <a:rPr kumimoji="1" lang="ko-KR" altLang="en-US" sz="700" kern="0" dirty="0">
                <a:solidFill>
                  <a:srgbClr val="FF0000"/>
                </a:solidFill>
                <a:latin typeface="+mj-ea"/>
                <a:ea typeface="+mj-ea"/>
              </a:rPr>
              <a:t>연동 유무 확인</a:t>
            </a:r>
            <a:endParaRPr kumimoji="1" lang="en-US" altLang="ko-KR" sz="700" kern="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FA424E4E-9179-57EB-C301-92C36F4363D8}"/>
              </a:ext>
            </a:extLst>
          </p:cNvPr>
          <p:cNvSpPr/>
          <p:nvPr/>
        </p:nvSpPr>
        <p:spPr>
          <a:xfrm>
            <a:off x="9835586" y="1107683"/>
            <a:ext cx="2197930" cy="1063010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rgbClr val="60B0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사각형: 둥근 모서리 56">
            <a:extLst>
              <a:ext uri="{FF2B5EF4-FFF2-40B4-BE49-F238E27FC236}">
                <a16:creationId xmlns:a16="http://schemas.microsoft.com/office/drawing/2014/main" id="{99C71819-78F5-55F6-AC51-9EF58537EC67}"/>
              </a:ext>
            </a:extLst>
          </p:cNvPr>
          <p:cNvSpPr/>
          <p:nvPr/>
        </p:nvSpPr>
        <p:spPr>
          <a:xfrm>
            <a:off x="9984231" y="1191957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ECFBF5"/>
          </a:solidFill>
          <a:ln w="12700">
            <a:solidFill>
              <a:srgbClr val="D8F7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chemeClr val="accent6"/>
                </a:solidFill>
              </a:rPr>
              <a:t>SUCCESS</a:t>
            </a:r>
            <a:endParaRPr lang="ko-KR" altLang="en-US" sz="600" dirty="0">
              <a:solidFill>
                <a:schemeClr val="accent6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A743FA-C7B6-E96C-7C64-0403575623E4}"/>
              </a:ext>
            </a:extLst>
          </p:cNvPr>
          <p:cNvSpPr txBox="1"/>
          <p:nvPr/>
        </p:nvSpPr>
        <p:spPr>
          <a:xfrm>
            <a:off x="9988092" y="1545724"/>
            <a:ext cx="5017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ko-KR" altLang="en-US" sz="900" b="1" kern="0" dirty="0">
                <a:solidFill>
                  <a:srgbClr val="46449F"/>
                </a:solidFill>
                <a:latin typeface="+mj-ea"/>
                <a:ea typeface="+mj-ea"/>
              </a:rPr>
              <a:t>연동 성공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D5C1C71-E8F8-F8D5-E010-B1979552640E}"/>
              </a:ext>
            </a:extLst>
          </p:cNvPr>
          <p:cNvSpPr txBox="1"/>
          <p:nvPr/>
        </p:nvSpPr>
        <p:spPr>
          <a:xfrm>
            <a:off x="9896291" y="1733568"/>
            <a:ext cx="2103140" cy="3023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700" kern="0" spc="0" dirty="0">
                <a:solidFill>
                  <a:srgbClr val="6B7286"/>
                </a:solidFill>
                <a:latin typeface="+mj-ea"/>
                <a:ea typeface="+mj-ea"/>
              </a:rPr>
              <a:t>연동된 계정이 없는 경우</a:t>
            </a:r>
            <a:r>
              <a:rPr lang="en-US" altLang="ko-KR" sz="700" kern="0" dirty="0">
                <a:solidFill>
                  <a:srgbClr val="6B7286"/>
                </a:solidFill>
                <a:latin typeface="+mj-ea"/>
                <a:ea typeface="+mj-ea"/>
              </a:rPr>
              <a:t> </a:t>
            </a:r>
            <a:r>
              <a:rPr lang="ko-KR" altLang="en-US" sz="700" kern="0" spc="0" dirty="0">
                <a:solidFill>
                  <a:srgbClr val="6B7286"/>
                </a:solidFill>
                <a:latin typeface="+mj-ea"/>
                <a:ea typeface="+mj-ea"/>
              </a:rPr>
              <a:t>아래와 안내 문구 제공</a:t>
            </a:r>
            <a:endParaRPr lang="en-US" altLang="ko-KR" sz="700" kern="0" spc="0" dirty="0">
              <a:solidFill>
                <a:srgbClr val="6B7286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ko-KR" altLang="en-US" sz="700" kern="0" dirty="0">
                <a:solidFill>
                  <a:srgbClr val="6B7286"/>
                </a:solidFill>
                <a:latin typeface="+mj-ea"/>
                <a:ea typeface="+mj-ea"/>
              </a:rPr>
              <a:t>     → </a:t>
            </a:r>
            <a:r>
              <a:rPr kumimoji="1" lang="en-US" altLang="ko-KR" sz="700" kern="0" dirty="0">
                <a:solidFill>
                  <a:srgbClr val="6B7286"/>
                </a:solidFill>
                <a:latin typeface="+mj-ea"/>
                <a:ea typeface="+mj-ea"/>
              </a:rPr>
              <a:t>“</a:t>
            </a:r>
            <a:r>
              <a:rPr kumimoji="1" lang="ko-KR" altLang="en-US" sz="700" u="sng" kern="0" dirty="0">
                <a:solidFill>
                  <a:srgbClr val="6B7286"/>
                </a:solidFill>
                <a:latin typeface="+mj-ea"/>
                <a:ea typeface="+mj-ea"/>
              </a:rPr>
              <a:t>정상적으로 연동되었습니다</a:t>
            </a:r>
            <a:r>
              <a:rPr kumimoji="1" lang="en-US" altLang="ko-KR" sz="700" kern="0" dirty="0">
                <a:solidFill>
                  <a:srgbClr val="6B7286"/>
                </a:solidFill>
                <a:latin typeface="+mj-ea"/>
                <a:ea typeface="+mj-ea"/>
              </a:rPr>
              <a:t>“ alert</a:t>
            </a:r>
            <a:endParaRPr kumimoji="1" lang="en-US" altLang="ko-KR" sz="700" dirty="0">
              <a:solidFill>
                <a:srgbClr val="6B7286"/>
              </a:solidFill>
            </a:endParaRPr>
          </a:p>
        </p:txBody>
      </p:sp>
      <p:cxnSp>
        <p:nvCxnSpPr>
          <p:cNvPr id="66" name="직선 화살표 연결선 65">
            <a:extLst>
              <a:ext uri="{FF2B5EF4-FFF2-40B4-BE49-F238E27FC236}">
                <a16:creationId xmlns:a16="http://schemas.microsoft.com/office/drawing/2014/main" id="{2FBD8CBD-E881-1F58-17DE-634ABA728D21}"/>
              </a:ext>
            </a:extLst>
          </p:cNvPr>
          <p:cNvCxnSpPr>
            <a:stCxn id="4" idx="3"/>
            <a:endCxn id="14" idx="1"/>
          </p:cNvCxnSpPr>
          <p:nvPr/>
        </p:nvCxnSpPr>
        <p:spPr>
          <a:xfrm>
            <a:off x="2432051" y="1635127"/>
            <a:ext cx="211240" cy="4063"/>
          </a:xfrm>
          <a:prstGeom prst="straightConnector1">
            <a:avLst/>
          </a:prstGeom>
          <a:ln>
            <a:solidFill>
              <a:srgbClr val="C5CCFF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화살표 연결선 70">
            <a:extLst>
              <a:ext uri="{FF2B5EF4-FFF2-40B4-BE49-F238E27FC236}">
                <a16:creationId xmlns:a16="http://schemas.microsoft.com/office/drawing/2014/main" id="{1663E913-1E20-2ABD-A5DE-AE7C7E8D71C7}"/>
              </a:ext>
            </a:extLst>
          </p:cNvPr>
          <p:cNvCxnSpPr>
            <a:cxnSpLocks/>
            <a:stCxn id="14" idx="3"/>
            <a:endCxn id="21" idx="1"/>
          </p:cNvCxnSpPr>
          <p:nvPr/>
        </p:nvCxnSpPr>
        <p:spPr>
          <a:xfrm>
            <a:off x="4855139" y="1639190"/>
            <a:ext cx="211240" cy="0"/>
          </a:xfrm>
          <a:prstGeom prst="straightConnector1">
            <a:avLst/>
          </a:prstGeom>
          <a:ln>
            <a:solidFill>
              <a:srgbClr val="C5CCFF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>
            <a:extLst>
              <a:ext uri="{FF2B5EF4-FFF2-40B4-BE49-F238E27FC236}">
                <a16:creationId xmlns:a16="http://schemas.microsoft.com/office/drawing/2014/main" id="{3E1921E2-11DC-0B08-65B5-F444ED1FD921}"/>
              </a:ext>
            </a:extLst>
          </p:cNvPr>
          <p:cNvCxnSpPr>
            <a:cxnSpLocks/>
            <a:stCxn id="21" idx="3"/>
            <a:endCxn id="31" idx="1"/>
          </p:cNvCxnSpPr>
          <p:nvPr/>
        </p:nvCxnSpPr>
        <p:spPr>
          <a:xfrm flipV="1">
            <a:off x="7278227" y="1639189"/>
            <a:ext cx="211240" cy="1"/>
          </a:xfrm>
          <a:prstGeom prst="straightConnector1">
            <a:avLst/>
          </a:prstGeom>
          <a:ln>
            <a:solidFill>
              <a:srgbClr val="C5CCFF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화살표 연결선 89">
            <a:extLst>
              <a:ext uri="{FF2B5EF4-FFF2-40B4-BE49-F238E27FC236}">
                <a16:creationId xmlns:a16="http://schemas.microsoft.com/office/drawing/2014/main" id="{ED1E8253-C031-EDC5-4825-3647A5091FEA}"/>
              </a:ext>
            </a:extLst>
          </p:cNvPr>
          <p:cNvCxnSpPr>
            <a:cxnSpLocks/>
            <a:stCxn id="31" idx="3"/>
            <a:endCxn id="41" idx="1"/>
          </p:cNvCxnSpPr>
          <p:nvPr/>
        </p:nvCxnSpPr>
        <p:spPr>
          <a:xfrm flipV="1">
            <a:off x="9701315" y="1639188"/>
            <a:ext cx="134271" cy="1"/>
          </a:xfrm>
          <a:prstGeom prst="straightConnector1">
            <a:avLst/>
          </a:prstGeom>
          <a:ln>
            <a:solidFill>
              <a:srgbClr val="C5CCFF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EFB8FC18-5A10-D4EF-784C-A8781D287072}"/>
              </a:ext>
            </a:extLst>
          </p:cNvPr>
          <p:cNvSpPr txBox="1"/>
          <p:nvPr/>
        </p:nvSpPr>
        <p:spPr>
          <a:xfrm>
            <a:off x="9800291" y="930272"/>
            <a:ext cx="73417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800" b="1" kern="0" spc="0" dirty="0">
                <a:solidFill>
                  <a:srgbClr val="0070C0"/>
                </a:solidFill>
                <a:latin typeface="+mj-ea"/>
                <a:ea typeface="+mj-ea"/>
              </a:rPr>
              <a:t>&lt;</a:t>
            </a:r>
            <a:r>
              <a:rPr lang="ko-KR" altLang="en-US" sz="800" b="1" kern="0" spc="0" dirty="0">
                <a:solidFill>
                  <a:srgbClr val="0070C0"/>
                </a:solidFill>
                <a:latin typeface="+mj-ea"/>
                <a:ea typeface="+mj-ea"/>
              </a:rPr>
              <a:t>연동 성공 시</a:t>
            </a:r>
            <a:r>
              <a:rPr lang="en-US" altLang="ko-KR" sz="800" b="1" kern="0" spc="0" dirty="0">
                <a:solidFill>
                  <a:srgbClr val="0070C0"/>
                </a:solidFill>
                <a:latin typeface="+mj-ea"/>
                <a:ea typeface="+mj-ea"/>
              </a:rPr>
              <a:t>&gt;</a:t>
            </a:r>
            <a:endParaRPr kumimoji="1" lang="en-US" altLang="ko-KR" sz="800" b="1" dirty="0">
              <a:solidFill>
                <a:srgbClr val="0070C0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3A86FAC-35FF-DC45-75EE-BE9617F25682}"/>
              </a:ext>
            </a:extLst>
          </p:cNvPr>
          <p:cNvSpPr txBox="1"/>
          <p:nvPr/>
        </p:nvSpPr>
        <p:spPr>
          <a:xfrm>
            <a:off x="258648" y="2395202"/>
            <a:ext cx="73417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800" b="1" kern="0" spc="0" dirty="0">
                <a:solidFill>
                  <a:srgbClr val="0070C0"/>
                </a:solidFill>
                <a:latin typeface="+mj-ea"/>
                <a:ea typeface="+mj-ea"/>
              </a:rPr>
              <a:t>&lt;</a:t>
            </a:r>
            <a:r>
              <a:rPr lang="ko-KR" altLang="en-US" sz="800" b="1" kern="0" spc="0" dirty="0">
                <a:solidFill>
                  <a:srgbClr val="0070C0"/>
                </a:solidFill>
                <a:latin typeface="+mj-ea"/>
                <a:ea typeface="+mj-ea"/>
              </a:rPr>
              <a:t>연동 실패 시</a:t>
            </a:r>
            <a:r>
              <a:rPr lang="en-US" altLang="ko-KR" sz="800" b="1" kern="0" spc="0" dirty="0">
                <a:solidFill>
                  <a:srgbClr val="0070C0"/>
                </a:solidFill>
                <a:latin typeface="+mj-ea"/>
                <a:ea typeface="+mj-ea"/>
              </a:rPr>
              <a:t>&gt;</a:t>
            </a:r>
            <a:endParaRPr kumimoji="1" lang="en-US" altLang="ko-KR" sz="800" b="1" dirty="0">
              <a:solidFill>
                <a:srgbClr val="0070C0"/>
              </a:solidFill>
            </a:endParaRPr>
          </a:p>
        </p:txBody>
      </p:sp>
      <p:sp>
        <p:nvSpPr>
          <p:cNvPr id="108" name="사각형: 둥근 모서리 107">
            <a:extLst>
              <a:ext uri="{FF2B5EF4-FFF2-40B4-BE49-F238E27FC236}">
                <a16:creationId xmlns:a16="http://schemas.microsoft.com/office/drawing/2014/main" id="{0785476B-0717-9DEC-6177-9145B90ED937}"/>
              </a:ext>
            </a:extLst>
          </p:cNvPr>
          <p:cNvSpPr/>
          <p:nvPr/>
        </p:nvSpPr>
        <p:spPr>
          <a:xfrm>
            <a:off x="242324" y="2675778"/>
            <a:ext cx="2197930" cy="1092020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rgbClr val="FFD2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사각형: 둥근 모서리 108">
            <a:extLst>
              <a:ext uri="{FF2B5EF4-FFF2-40B4-BE49-F238E27FC236}">
                <a16:creationId xmlns:a16="http://schemas.microsoft.com/office/drawing/2014/main" id="{9BC2F150-28D2-7721-31A3-C1A9F5FD9A89}"/>
              </a:ext>
            </a:extLst>
          </p:cNvPr>
          <p:cNvSpPr/>
          <p:nvPr/>
        </p:nvSpPr>
        <p:spPr>
          <a:xfrm>
            <a:off x="390969" y="2760052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FFF0F0"/>
          </a:solidFill>
          <a:ln w="12700">
            <a:solidFill>
              <a:srgbClr val="FFD2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rgbClr val="C00000"/>
                </a:solidFill>
              </a:rPr>
              <a:t>FAIL</a:t>
            </a:r>
            <a:endParaRPr lang="ko-KR" altLang="en-US" sz="600" dirty="0">
              <a:solidFill>
                <a:srgbClr val="C00000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C3A4B53-8516-33E4-34BF-BEDA5E036C56}"/>
              </a:ext>
            </a:extLst>
          </p:cNvPr>
          <p:cNvSpPr txBox="1"/>
          <p:nvPr/>
        </p:nvSpPr>
        <p:spPr>
          <a:xfrm>
            <a:off x="394830" y="3113819"/>
            <a:ext cx="5017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ko-KR" altLang="en-US" sz="900" b="1" kern="0" dirty="0">
                <a:solidFill>
                  <a:srgbClr val="46449F"/>
                </a:solidFill>
                <a:latin typeface="+mj-ea"/>
                <a:ea typeface="+mj-ea"/>
              </a:rPr>
              <a:t>연동 실패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E9D3158-A846-2309-CD89-A716721B7458}"/>
              </a:ext>
            </a:extLst>
          </p:cNvPr>
          <p:cNvSpPr txBox="1"/>
          <p:nvPr/>
        </p:nvSpPr>
        <p:spPr>
          <a:xfrm>
            <a:off x="303029" y="3301663"/>
            <a:ext cx="2013372" cy="3023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700" kern="0" spc="0" dirty="0">
                <a:solidFill>
                  <a:srgbClr val="6B7286"/>
                </a:solidFill>
                <a:latin typeface="+mj-ea"/>
                <a:ea typeface="+mj-ea"/>
              </a:rPr>
              <a:t>기존 연동된 계정이 있을 경우 안내 팝업 제공</a:t>
            </a:r>
            <a:endParaRPr lang="en-US" altLang="ko-KR" sz="700" kern="0" spc="0" dirty="0">
              <a:solidFill>
                <a:srgbClr val="6B7286"/>
              </a:solidFill>
              <a:latin typeface="+mj-ea"/>
              <a:ea typeface="+mj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700" kern="0" spc="0" dirty="0">
                <a:solidFill>
                  <a:srgbClr val="6B7286"/>
                </a:solidFill>
                <a:latin typeface="+mj-ea"/>
                <a:ea typeface="+mj-ea"/>
              </a:rPr>
              <a:t>연동 계정 전환 또는 유지 여부 확인</a:t>
            </a:r>
            <a:endParaRPr lang="en-US" altLang="ko-KR" sz="700" kern="0" spc="0" dirty="0">
              <a:solidFill>
                <a:srgbClr val="6B7286"/>
              </a:solidFill>
              <a:latin typeface="+mj-ea"/>
              <a:ea typeface="+mj-ea"/>
            </a:endParaRPr>
          </a:p>
        </p:txBody>
      </p:sp>
      <p:sp>
        <p:nvSpPr>
          <p:cNvPr id="115" name="사각형: 둥근 모서리 114">
            <a:extLst>
              <a:ext uri="{FF2B5EF4-FFF2-40B4-BE49-F238E27FC236}">
                <a16:creationId xmlns:a16="http://schemas.microsoft.com/office/drawing/2014/main" id="{569BE8CD-257C-0BCE-1411-C6069A345DCE}"/>
              </a:ext>
            </a:extLst>
          </p:cNvPr>
          <p:cNvSpPr/>
          <p:nvPr/>
        </p:nvSpPr>
        <p:spPr>
          <a:xfrm>
            <a:off x="2837418" y="2437535"/>
            <a:ext cx="3775417" cy="1568506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사각형: 둥근 모서리 115">
            <a:extLst>
              <a:ext uri="{FF2B5EF4-FFF2-40B4-BE49-F238E27FC236}">
                <a16:creationId xmlns:a16="http://schemas.microsoft.com/office/drawing/2014/main" id="{E7D80230-7E7D-BAA4-F6EB-C0F29D514462}"/>
              </a:ext>
            </a:extLst>
          </p:cNvPr>
          <p:cNvSpPr/>
          <p:nvPr/>
        </p:nvSpPr>
        <p:spPr>
          <a:xfrm>
            <a:off x="2986063" y="2491978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F6F7FF"/>
          </a:solidFill>
          <a:ln w="12700">
            <a:solidFill>
              <a:srgbClr val="F0F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rgbClr val="6B5CFF"/>
                </a:solidFill>
              </a:rPr>
              <a:t>MODAL</a:t>
            </a:r>
            <a:endParaRPr lang="ko-KR" altLang="en-US" sz="600" dirty="0">
              <a:solidFill>
                <a:srgbClr val="6B5CFF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84F44B1-9CB1-4CE1-99FC-750D426D5BC9}"/>
              </a:ext>
            </a:extLst>
          </p:cNvPr>
          <p:cNvSpPr txBox="1"/>
          <p:nvPr/>
        </p:nvSpPr>
        <p:spPr>
          <a:xfrm>
            <a:off x="2978206" y="2825501"/>
            <a:ext cx="131446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ko-KR" altLang="en-US" sz="900" b="1" kern="0" dirty="0">
                <a:solidFill>
                  <a:srgbClr val="46449F"/>
                </a:solidFill>
                <a:latin typeface="+mj-ea"/>
                <a:ea typeface="+mj-ea"/>
              </a:rPr>
              <a:t>기존 연동 계정 안내 팝업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E65D59E-E1C6-BC64-EA2D-D530C73F90B3}"/>
              </a:ext>
            </a:extLst>
          </p:cNvPr>
          <p:cNvSpPr txBox="1"/>
          <p:nvPr/>
        </p:nvSpPr>
        <p:spPr>
          <a:xfrm>
            <a:off x="2949630" y="3018042"/>
            <a:ext cx="1599637" cy="7870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700" kern="0" dirty="0">
                <a:solidFill>
                  <a:srgbClr val="FF0000"/>
                </a:solidFill>
                <a:latin typeface="+mj-ea"/>
                <a:ea typeface="+mj-ea"/>
              </a:rPr>
              <a:t>번호 마스킹 처리 상태로 정보 표시</a:t>
            </a:r>
            <a:endParaRPr kumimoji="1" lang="en-US" altLang="ko-KR" sz="700" kern="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700" kern="0" dirty="0">
                <a:solidFill>
                  <a:srgbClr val="6B7286"/>
                </a:solidFill>
                <a:latin typeface="+mj-ea"/>
              </a:rPr>
              <a:t>현재 계정으로 전환하기 선택</a:t>
            </a:r>
            <a:br>
              <a:rPr kumimoji="1" lang="en-US" altLang="ko-KR" sz="700" kern="0" dirty="0">
                <a:solidFill>
                  <a:srgbClr val="6B7286"/>
                </a:solidFill>
                <a:latin typeface="+mj-ea"/>
              </a:rPr>
            </a:br>
            <a:r>
              <a:rPr kumimoji="1" lang="ko-KR" altLang="en-US" sz="700" kern="0" dirty="0">
                <a:solidFill>
                  <a:srgbClr val="6B7286"/>
                </a:solidFill>
                <a:latin typeface="+mj-ea"/>
              </a:rPr>
              <a:t>→ 계정 전환 완료 팝업 제공</a:t>
            </a:r>
            <a:endParaRPr kumimoji="1" lang="en-US" altLang="ko-KR" sz="700" kern="0" dirty="0">
              <a:solidFill>
                <a:srgbClr val="6B7286"/>
              </a:solidFill>
              <a:latin typeface="+mj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700" kern="0" dirty="0">
                <a:solidFill>
                  <a:srgbClr val="6B7286"/>
                </a:solidFill>
                <a:latin typeface="+mj-ea"/>
              </a:rPr>
              <a:t>닫기 선택</a:t>
            </a:r>
            <a:br>
              <a:rPr kumimoji="1" lang="en-US" altLang="ko-KR" sz="700" kern="0" dirty="0">
                <a:solidFill>
                  <a:srgbClr val="6B7286"/>
                </a:solidFill>
                <a:latin typeface="+mj-ea"/>
              </a:rPr>
            </a:br>
            <a:r>
              <a:rPr kumimoji="1" lang="ko-KR" altLang="en-US" sz="700" kern="0" dirty="0">
                <a:solidFill>
                  <a:srgbClr val="6B7286"/>
                </a:solidFill>
                <a:latin typeface="+mj-ea"/>
              </a:rPr>
              <a:t>→ 현재 유지 및 팝업 닫힘</a:t>
            </a:r>
            <a:endParaRPr kumimoji="1" lang="en-US" altLang="ko-KR" sz="700" kern="0" dirty="0">
              <a:solidFill>
                <a:srgbClr val="6B7286"/>
              </a:solidFill>
              <a:latin typeface="+mj-ea"/>
            </a:endParaRPr>
          </a:p>
        </p:txBody>
      </p:sp>
      <p:pic>
        <p:nvPicPr>
          <p:cNvPr id="138" name="그림 137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70D6CAD-6A88-B6BC-44BB-48222A46F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906" y="2550944"/>
            <a:ext cx="1959951" cy="1348316"/>
          </a:xfrm>
          <a:prstGeom prst="rect">
            <a:avLst/>
          </a:prstGeom>
        </p:spPr>
      </p:pic>
      <p:cxnSp>
        <p:nvCxnSpPr>
          <p:cNvPr id="140" name="직선 화살표 연결선 139">
            <a:extLst>
              <a:ext uri="{FF2B5EF4-FFF2-40B4-BE49-F238E27FC236}">
                <a16:creationId xmlns:a16="http://schemas.microsoft.com/office/drawing/2014/main" id="{73AC5026-CB3E-87BE-AD48-C8D13FAD646F}"/>
              </a:ext>
            </a:extLst>
          </p:cNvPr>
          <p:cNvCxnSpPr>
            <a:cxnSpLocks/>
            <a:stCxn id="108" idx="3"/>
            <a:endCxn id="115" idx="1"/>
          </p:cNvCxnSpPr>
          <p:nvPr/>
        </p:nvCxnSpPr>
        <p:spPr>
          <a:xfrm>
            <a:off x="2440254" y="3221788"/>
            <a:ext cx="397164" cy="0"/>
          </a:xfrm>
          <a:prstGeom prst="straightConnector1">
            <a:avLst/>
          </a:prstGeom>
          <a:ln>
            <a:solidFill>
              <a:srgbClr val="C5CCFF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사각형: 둥근 모서리 180">
            <a:extLst>
              <a:ext uri="{FF2B5EF4-FFF2-40B4-BE49-F238E27FC236}">
                <a16:creationId xmlns:a16="http://schemas.microsoft.com/office/drawing/2014/main" id="{E1FF10FC-B937-E576-98E4-C0DF50A9D48A}"/>
              </a:ext>
            </a:extLst>
          </p:cNvPr>
          <p:cNvSpPr/>
          <p:nvPr/>
        </p:nvSpPr>
        <p:spPr>
          <a:xfrm>
            <a:off x="6823197" y="2525266"/>
            <a:ext cx="3594445" cy="1395395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2" name="사각형: 둥근 모서리 181">
            <a:extLst>
              <a:ext uri="{FF2B5EF4-FFF2-40B4-BE49-F238E27FC236}">
                <a16:creationId xmlns:a16="http://schemas.microsoft.com/office/drawing/2014/main" id="{A1E83689-93B4-9B5A-CCCC-15298C188558}"/>
              </a:ext>
            </a:extLst>
          </p:cNvPr>
          <p:cNvSpPr/>
          <p:nvPr/>
        </p:nvSpPr>
        <p:spPr>
          <a:xfrm>
            <a:off x="6971842" y="2579710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F6F7FF"/>
          </a:solidFill>
          <a:ln w="12700">
            <a:solidFill>
              <a:srgbClr val="F0F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rgbClr val="6B5CFF"/>
                </a:solidFill>
              </a:rPr>
              <a:t>MODAL</a:t>
            </a:r>
            <a:endParaRPr lang="ko-KR" altLang="en-US" sz="600" dirty="0">
              <a:solidFill>
                <a:srgbClr val="6B5CFF"/>
              </a:solidFill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6160A593-4FCC-D5EF-BA23-D0C734F3E222}"/>
              </a:ext>
            </a:extLst>
          </p:cNvPr>
          <p:cNvSpPr txBox="1"/>
          <p:nvPr/>
        </p:nvSpPr>
        <p:spPr>
          <a:xfrm>
            <a:off x="6963985" y="2913233"/>
            <a:ext cx="131446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ko-KR" altLang="en-US" sz="900" b="1" kern="0" dirty="0">
                <a:solidFill>
                  <a:srgbClr val="46449F"/>
                </a:solidFill>
                <a:latin typeface="+mj-ea"/>
                <a:ea typeface="+mj-ea"/>
              </a:rPr>
              <a:t>계정 전환 완료 안내 팝업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AB31501-4ECD-3FAA-F36D-12C619D3AAF2}"/>
              </a:ext>
            </a:extLst>
          </p:cNvPr>
          <p:cNvSpPr txBox="1"/>
          <p:nvPr/>
        </p:nvSpPr>
        <p:spPr>
          <a:xfrm>
            <a:off x="6935409" y="3105774"/>
            <a:ext cx="1599637" cy="3023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700" kern="0" dirty="0">
                <a:solidFill>
                  <a:srgbClr val="FF0000"/>
                </a:solidFill>
                <a:latin typeface="+mj-ea"/>
                <a:ea typeface="+mj-ea"/>
              </a:rPr>
              <a:t>번호 마스킹 처리 상태로 정보 표시</a:t>
            </a:r>
            <a:endParaRPr kumimoji="1" lang="en-US" altLang="ko-KR" sz="700" kern="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700" kern="0" dirty="0">
                <a:solidFill>
                  <a:srgbClr val="6B7286"/>
                </a:solidFill>
                <a:latin typeface="+mj-ea"/>
              </a:rPr>
              <a:t>기존</a:t>
            </a:r>
            <a:r>
              <a:rPr kumimoji="1" lang="en-US" altLang="ko-KR" sz="700" kern="0" dirty="0">
                <a:solidFill>
                  <a:srgbClr val="6B7286"/>
                </a:solidFill>
                <a:latin typeface="+mj-ea"/>
              </a:rPr>
              <a:t> / </a:t>
            </a:r>
            <a:r>
              <a:rPr kumimoji="1" lang="ko-KR" altLang="en-US" sz="700" kern="0" dirty="0">
                <a:solidFill>
                  <a:srgbClr val="6B7286"/>
                </a:solidFill>
                <a:latin typeface="+mj-ea"/>
              </a:rPr>
              <a:t>변경 연동 계정 정보 표시</a:t>
            </a:r>
            <a:endParaRPr kumimoji="1" lang="en-US" altLang="ko-KR" sz="700" kern="0" dirty="0">
              <a:solidFill>
                <a:srgbClr val="6B7286"/>
              </a:solidFill>
              <a:latin typeface="+mj-ea"/>
            </a:endParaRPr>
          </a:p>
        </p:txBody>
      </p:sp>
      <p:pic>
        <p:nvPicPr>
          <p:cNvPr id="195" name="그림 194" descr="텍스트, 스크린샷, 폰트, 직사각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D8E8EE9-54EF-7998-B9B7-0349AE195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452" y="2765289"/>
            <a:ext cx="1816359" cy="974058"/>
          </a:xfrm>
          <a:prstGeom prst="rect">
            <a:avLst/>
          </a:prstGeom>
        </p:spPr>
      </p:pic>
      <p:cxnSp>
        <p:nvCxnSpPr>
          <p:cNvPr id="198" name="직선 화살표 연결선 197">
            <a:extLst>
              <a:ext uri="{FF2B5EF4-FFF2-40B4-BE49-F238E27FC236}">
                <a16:creationId xmlns:a16="http://schemas.microsoft.com/office/drawing/2014/main" id="{91C4EEBC-E3BF-0EE4-7C37-5034FAA1852C}"/>
              </a:ext>
            </a:extLst>
          </p:cNvPr>
          <p:cNvCxnSpPr>
            <a:cxnSpLocks/>
            <a:stCxn id="115" idx="3"/>
            <a:endCxn id="181" idx="1"/>
          </p:cNvCxnSpPr>
          <p:nvPr/>
        </p:nvCxnSpPr>
        <p:spPr>
          <a:xfrm>
            <a:off x="6612835" y="3221788"/>
            <a:ext cx="210362" cy="1176"/>
          </a:xfrm>
          <a:prstGeom prst="straightConnector1">
            <a:avLst/>
          </a:prstGeom>
          <a:ln>
            <a:solidFill>
              <a:srgbClr val="C5CCFF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사각형: 둥근 모서리 251">
            <a:extLst>
              <a:ext uri="{FF2B5EF4-FFF2-40B4-BE49-F238E27FC236}">
                <a16:creationId xmlns:a16="http://schemas.microsoft.com/office/drawing/2014/main" id="{B60A2EED-C047-E374-F4EE-C07371C9621D}"/>
              </a:ext>
            </a:extLst>
          </p:cNvPr>
          <p:cNvSpPr/>
          <p:nvPr/>
        </p:nvSpPr>
        <p:spPr>
          <a:xfrm>
            <a:off x="2860797" y="4108640"/>
            <a:ext cx="3594445" cy="1296659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3" name="사각형: 둥근 모서리 252">
            <a:extLst>
              <a:ext uri="{FF2B5EF4-FFF2-40B4-BE49-F238E27FC236}">
                <a16:creationId xmlns:a16="http://schemas.microsoft.com/office/drawing/2014/main" id="{41696958-BD78-EDAE-6212-5FE21173CB38}"/>
              </a:ext>
            </a:extLst>
          </p:cNvPr>
          <p:cNvSpPr/>
          <p:nvPr/>
        </p:nvSpPr>
        <p:spPr>
          <a:xfrm>
            <a:off x="3009442" y="4163084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F6F7FF"/>
          </a:solidFill>
          <a:ln w="12700">
            <a:solidFill>
              <a:srgbClr val="F0F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rgbClr val="6B5CFF"/>
                </a:solidFill>
              </a:rPr>
              <a:t>MODAL</a:t>
            </a:r>
            <a:endParaRPr lang="ko-KR" altLang="en-US" sz="600" dirty="0">
              <a:solidFill>
                <a:srgbClr val="6B5CFF"/>
              </a:solidFill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2746D794-C7AF-347A-F2D6-37EAA114EC2E}"/>
              </a:ext>
            </a:extLst>
          </p:cNvPr>
          <p:cNvSpPr txBox="1"/>
          <p:nvPr/>
        </p:nvSpPr>
        <p:spPr>
          <a:xfrm>
            <a:off x="3001585" y="4496607"/>
            <a:ext cx="131446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ko-KR" altLang="en-US" sz="900" b="1" kern="0" dirty="0">
                <a:solidFill>
                  <a:srgbClr val="46449F"/>
                </a:solidFill>
                <a:latin typeface="+mj-ea"/>
                <a:ea typeface="+mj-ea"/>
              </a:rPr>
              <a:t>다른 사용자 유형 선택 시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EEF40046-20F6-5F7A-AE88-ABEB2CC71848}"/>
              </a:ext>
            </a:extLst>
          </p:cNvPr>
          <p:cNvSpPr txBox="1"/>
          <p:nvPr/>
        </p:nvSpPr>
        <p:spPr>
          <a:xfrm>
            <a:off x="2973009" y="4689148"/>
            <a:ext cx="1670429" cy="3023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700" kern="0" dirty="0">
                <a:solidFill>
                  <a:srgbClr val="6B7286"/>
                </a:solidFill>
                <a:latin typeface="+mj-ea"/>
              </a:rPr>
              <a:t>교사 → 학생 또는 학생 → 교사로</a:t>
            </a:r>
            <a:br>
              <a:rPr kumimoji="1" lang="en-US" altLang="ko-KR" sz="700" kern="0" dirty="0">
                <a:solidFill>
                  <a:srgbClr val="6B7286"/>
                </a:solidFill>
                <a:latin typeface="+mj-ea"/>
              </a:rPr>
            </a:br>
            <a:r>
              <a:rPr kumimoji="1" lang="ko-KR" altLang="en-US" sz="700" kern="0" dirty="0">
                <a:solidFill>
                  <a:srgbClr val="6B7286"/>
                </a:solidFill>
                <a:latin typeface="+mj-ea"/>
              </a:rPr>
              <a:t>다른 사용자 유형 선택 시 안내 팝업</a:t>
            </a:r>
            <a:endParaRPr kumimoji="1" lang="en-US" altLang="ko-KR" sz="700" kern="0" dirty="0">
              <a:solidFill>
                <a:srgbClr val="6B7286"/>
              </a:solidFill>
              <a:latin typeface="+mj-ea"/>
            </a:endParaRPr>
          </a:p>
        </p:txBody>
      </p:sp>
      <p:pic>
        <p:nvPicPr>
          <p:cNvPr id="265" name="그림 264" descr="텍스트, 스크린샷, 폰트, 직사각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A5092F6-D31F-915E-2A8A-37EAE684B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708" y="4350223"/>
            <a:ext cx="1778009" cy="886841"/>
          </a:xfrm>
          <a:prstGeom prst="rect">
            <a:avLst/>
          </a:prstGeom>
        </p:spPr>
      </p:pic>
      <p:cxnSp>
        <p:nvCxnSpPr>
          <p:cNvPr id="270" name="연결선: 꺾임 269">
            <a:extLst>
              <a:ext uri="{FF2B5EF4-FFF2-40B4-BE49-F238E27FC236}">
                <a16:creationId xmlns:a16="http://schemas.microsoft.com/office/drawing/2014/main" id="{26215650-75B4-4B5E-8A8A-3631CC1A2B8C}"/>
              </a:ext>
            </a:extLst>
          </p:cNvPr>
          <p:cNvCxnSpPr>
            <a:stCxn id="108" idx="3"/>
            <a:endCxn id="252" idx="1"/>
          </p:cNvCxnSpPr>
          <p:nvPr/>
        </p:nvCxnSpPr>
        <p:spPr>
          <a:xfrm>
            <a:off x="2440254" y="3221788"/>
            <a:ext cx="420543" cy="1535182"/>
          </a:xfrm>
          <a:prstGeom prst="bentConnector3">
            <a:avLst/>
          </a:prstGeom>
          <a:ln>
            <a:solidFill>
              <a:srgbClr val="C5CCFF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Box 279">
            <a:extLst>
              <a:ext uri="{FF2B5EF4-FFF2-40B4-BE49-F238E27FC236}">
                <a16:creationId xmlns:a16="http://schemas.microsoft.com/office/drawing/2014/main" id="{7ACA9AE4-D460-71B9-31D3-213E3CCB4B6C}"/>
              </a:ext>
            </a:extLst>
          </p:cNvPr>
          <p:cNvSpPr txBox="1"/>
          <p:nvPr/>
        </p:nvSpPr>
        <p:spPr>
          <a:xfrm>
            <a:off x="258648" y="5491660"/>
            <a:ext cx="59471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800" b="1" kern="0" spc="0" dirty="0">
                <a:solidFill>
                  <a:srgbClr val="0070C0"/>
                </a:solidFill>
                <a:latin typeface="+mj-ea"/>
                <a:ea typeface="+mj-ea"/>
              </a:rPr>
              <a:t>&lt;</a:t>
            </a:r>
            <a:r>
              <a:rPr lang="ko-KR" altLang="en-US" sz="800" b="1" kern="0" spc="0" dirty="0">
                <a:solidFill>
                  <a:srgbClr val="0070C0"/>
                </a:solidFill>
                <a:latin typeface="+mj-ea"/>
                <a:ea typeface="+mj-ea"/>
              </a:rPr>
              <a:t>연동 해제</a:t>
            </a:r>
            <a:r>
              <a:rPr lang="en-US" altLang="ko-KR" sz="800" b="1" kern="0" spc="0" dirty="0">
                <a:solidFill>
                  <a:srgbClr val="0070C0"/>
                </a:solidFill>
                <a:latin typeface="+mj-ea"/>
                <a:ea typeface="+mj-ea"/>
              </a:rPr>
              <a:t>&gt;</a:t>
            </a:r>
            <a:endParaRPr kumimoji="1" lang="en-US" altLang="ko-KR" sz="800" b="1" dirty="0">
              <a:solidFill>
                <a:srgbClr val="0070C0"/>
              </a:solidFill>
            </a:endParaRPr>
          </a:p>
        </p:txBody>
      </p:sp>
      <p:sp>
        <p:nvSpPr>
          <p:cNvPr id="282" name="사각형: 둥근 모서리 281">
            <a:extLst>
              <a:ext uri="{FF2B5EF4-FFF2-40B4-BE49-F238E27FC236}">
                <a16:creationId xmlns:a16="http://schemas.microsoft.com/office/drawing/2014/main" id="{56F9969A-6D3A-4C13-FD2E-304CC95C0166}"/>
              </a:ext>
            </a:extLst>
          </p:cNvPr>
          <p:cNvSpPr/>
          <p:nvPr/>
        </p:nvSpPr>
        <p:spPr>
          <a:xfrm>
            <a:off x="234121" y="5681502"/>
            <a:ext cx="2197930" cy="1042751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rgbClr val="6B5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3" name="사각형: 둥근 모서리 282">
            <a:extLst>
              <a:ext uri="{FF2B5EF4-FFF2-40B4-BE49-F238E27FC236}">
                <a16:creationId xmlns:a16="http://schemas.microsoft.com/office/drawing/2014/main" id="{09039E34-F9C5-1F94-166C-C00A0D53979C}"/>
              </a:ext>
            </a:extLst>
          </p:cNvPr>
          <p:cNvSpPr/>
          <p:nvPr/>
        </p:nvSpPr>
        <p:spPr>
          <a:xfrm>
            <a:off x="382766" y="5765776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F6F7FF"/>
          </a:solidFill>
          <a:ln w="12700">
            <a:solidFill>
              <a:srgbClr val="F0F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rgbClr val="6B5CFF"/>
                </a:solidFill>
              </a:rPr>
              <a:t>START</a:t>
            </a:r>
            <a:endParaRPr lang="ko-KR" altLang="en-US" sz="600" dirty="0">
              <a:solidFill>
                <a:srgbClr val="6B5CFF"/>
              </a:solidFill>
            </a:endParaRP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60629431-B8B0-2B78-BD1A-E1FDD8F9B7EE}"/>
              </a:ext>
            </a:extLst>
          </p:cNvPr>
          <p:cNvSpPr txBox="1"/>
          <p:nvPr/>
        </p:nvSpPr>
        <p:spPr>
          <a:xfrm>
            <a:off x="386627" y="6119543"/>
            <a:ext cx="104355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ko-KR" altLang="en-US" sz="900" b="1" kern="0" spc="0" dirty="0">
                <a:solidFill>
                  <a:srgbClr val="46449F"/>
                </a:solidFill>
                <a:latin typeface="+mj-ea"/>
                <a:ea typeface="+mj-ea"/>
              </a:rPr>
              <a:t>정보 수정 화면 진입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661211BD-19F1-A6F2-1D50-C78394BF35BF}"/>
              </a:ext>
            </a:extLst>
          </p:cNvPr>
          <p:cNvSpPr txBox="1"/>
          <p:nvPr/>
        </p:nvSpPr>
        <p:spPr>
          <a:xfrm>
            <a:off x="332926" y="6307387"/>
            <a:ext cx="1747273" cy="3023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700" kern="0" dirty="0">
                <a:solidFill>
                  <a:srgbClr val="6B7286"/>
                </a:solidFill>
                <a:latin typeface="+mj-ea"/>
              </a:rPr>
              <a:t>마이페이지 </a:t>
            </a:r>
            <a:r>
              <a:rPr lang="en-US" altLang="ko-KR" sz="700" kern="0" dirty="0">
                <a:solidFill>
                  <a:srgbClr val="6B7286"/>
                </a:solidFill>
                <a:latin typeface="+mj-ea"/>
              </a:rPr>
              <a:t>&gt; OTP</a:t>
            </a:r>
            <a:r>
              <a:rPr lang="ko-KR" altLang="en-US" sz="700" kern="0" dirty="0">
                <a:solidFill>
                  <a:srgbClr val="6B7286"/>
                </a:solidFill>
                <a:latin typeface="+mj-ea"/>
              </a:rPr>
              <a:t>인증 </a:t>
            </a:r>
            <a:r>
              <a:rPr lang="en-US" altLang="ko-KR" sz="700" kern="0" dirty="0">
                <a:solidFill>
                  <a:srgbClr val="6B7286"/>
                </a:solidFill>
                <a:latin typeface="+mj-ea"/>
              </a:rPr>
              <a:t>&gt; </a:t>
            </a:r>
            <a:r>
              <a:rPr lang="ko-KR" altLang="en-US" sz="700" kern="0" dirty="0">
                <a:solidFill>
                  <a:srgbClr val="6B7286"/>
                </a:solidFill>
                <a:latin typeface="+mj-ea"/>
              </a:rPr>
              <a:t>정보수정</a:t>
            </a:r>
            <a:endParaRPr lang="en-US" altLang="ko-KR" sz="700" kern="0" dirty="0">
              <a:solidFill>
                <a:srgbClr val="6B7286"/>
              </a:solidFill>
              <a:latin typeface="+mj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700" kern="0" dirty="0">
                <a:solidFill>
                  <a:srgbClr val="6B7286"/>
                </a:solidFill>
                <a:latin typeface="+mj-ea"/>
              </a:rPr>
              <a:t>‘</a:t>
            </a:r>
            <a:r>
              <a:rPr kumimoji="1" lang="ko-KR" altLang="en-US" sz="700" kern="0" dirty="0">
                <a:solidFill>
                  <a:srgbClr val="6B7286"/>
                </a:solidFill>
                <a:latin typeface="+mj-ea"/>
              </a:rPr>
              <a:t>교육디지털원패스 연동해제 버튼</a:t>
            </a:r>
            <a:r>
              <a:rPr kumimoji="1" lang="en-US" altLang="ko-KR" sz="700" kern="0" dirty="0">
                <a:solidFill>
                  <a:srgbClr val="6B7286"/>
                </a:solidFill>
                <a:latin typeface="+mj-ea"/>
              </a:rPr>
              <a:t>’ </a:t>
            </a:r>
            <a:r>
              <a:rPr kumimoji="1" lang="ko-KR" altLang="en-US" sz="700" kern="0" dirty="0">
                <a:solidFill>
                  <a:srgbClr val="6B7286"/>
                </a:solidFill>
                <a:latin typeface="+mj-ea"/>
              </a:rPr>
              <a:t>노출</a:t>
            </a:r>
            <a:endParaRPr kumimoji="1" lang="en-US" altLang="ko-KR" sz="700" dirty="0">
              <a:solidFill>
                <a:srgbClr val="6B7286"/>
              </a:solidFill>
            </a:endParaRPr>
          </a:p>
        </p:txBody>
      </p:sp>
      <p:sp>
        <p:nvSpPr>
          <p:cNvPr id="286" name="사각형: 둥근 모서리 285">
            <a:extLst>
              <a:ext uri="{FF2B5EF4-FFF2-40B4-BE49-F238E27FC236}">
                <a16:creationId xmlns:a16="http://schemas.microsoft.com/office/drawing/2014/main" id="{5AF2421C-F383-DBC8-B0E8-064698711AA1}"/>
              </a:ext>
            </a:extLst>
          </p:cNvPr>
          <p:cNvSpPr/>
          <p:nvPr/>
        </p:nvSpPr>
        <p:spPr>
          <a:xfrm>
            <a:off x="2643291" y="5675434"/>
            <a:ext cx="2211848" cy="1063013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7" name="사각형: 둥근 모서리 286">
            <a:extLst>
              <a:ext uri="{FF2B5EF4-FFF2-40B4-BE49-F238E27FC236}">
                <a16:creationId xmlns:a16="http://schemas.microsoft.com/office/drawing/2014/main" id="{ED9DEBBA-3935-E422-546E-B646B20B0344}"/>
              </a:ext>
            </a:extLst>
          </p:cNvPr>
          <p:cNvSpPr/>
          <p:nvPr/>
        </p:nvSpPr>
        <p:spPr>
          <a:xfrm>
            <a:off x="2791936" y="5826500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F6F7FF"/>
          </a:solidFill>
          <a:ln w="12700">
            <a:solidFill>
              <a:srgbClr val="F0F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rgbClr val="6B5CFF"/>
                </a:solidFill>
              </a:rPr>
              <a:t>ACTION</a:t>
            </a:r>
            <a:endParaRPr lang="ko-KR" altLang="en-US" sz="600" dirty="0">
              <a:solidFill>
                <a:srgbClr val="6B5CFF"/>
              </a:solidFill>
            </a:endParaRP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A48DAE81-5183-9795-AE31-83BF1A1BFCA0}"/>
              </a:ext>
            </a:extLst>
          </p:cNvPr>
          <p:cNvSpPr txBox="1"/>
          <p:nvPr/>
        </p:nvSpPr>
        <p:spPr>
          <a:xfrm>
            <a:off x="2795797" y="6180267"/>
            <a:ext cx="196688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ko-KR" altLang="en-US" sz="900" b="1" kern="0" spc="0" dirty="0">
                <a:solidFill>
                  <a:srgbClr val="46449F"/>
                </a:solidFill>
                <a:latin typeface="+mj-ea"/>
                <a:ea typeface="+mj-ea"/>
              </a:rPr>
              <a:t>교육디지털원패스 연동해제 버튼 클릭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2C9E7A42-3736-D992-5FBE-B5DE7F2DFE4B}"/>
              </a:ext>
            </a:extLst>
          </p:cNvPr>
          <p:cNvSpPr txBox="1"/>
          <p:nvPr/>
        </p:nvSpPr>
        <p:spPr>
          <a:xfrm>
            <a:off x="2742096" y="6368111"/>
            <a:ext cx="2013372" cy="3023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700" kern="0" dirty="0">
                <a:solidFill>
                  <a:srgbClr val="6B7286"/>
                </a:solidFill>
                <a:latin typeface="+mj-ea"/>
                <a:ea typeface="+mj-ea"/>
              </a:rPr>
              <a:t>연동해제 완료 시 아래와 같이 안내 문구 제공</a:t>
            </a:r>
            <a:br>
              <a:rPr kumimoji="1" lang="en-US" altLang="ko-KR" sz="700" kern="0" dirty="0">
                <a:solidFill>
                  <a:srgbClr val="6B7286"/>
                </a:solidFill>
                <a:latin typeface="+mj-ea"/>
                <a:ea typeface="+mj-ea"/>
              </a:rPr>
            </a:br>
            <a:r>
              <a:rPr kumimoji="1" lang="ko-KR" altLang="en-US" sz="700" kern="0" dirty="0">
                <a:solidFill>
                  <a:srgbClr val="6B7286"/>
                </a:solidFill>
                <a:latin typeface="+mj-ea"/>
                <a:ea typeface="+mj-ea"/>
              </a:rPr>
              <a:t>→ </a:t>
            </a:r>
            <a:r>
              <a:rPr kumimoji="1" lang="en-US" altLang="ko-KR" sz="700" kern="0" dirty="0">
                <a:solidFill>
                  <a:srgbClr val="6B7286"/>
                </a:solidFill>
                <a:latin typeface="+mj-ea"/>
                <a:ea typeface="+mj-ea"/>
              </a:rPr>
              <a:t>“</a:t>
            </a:r>
            <a:r>
              <a:rPr kumimoji="1" lang="ko-KR" altLang="en-US" sz="700" u="sng" kern="0" dirty="0">
                <a:solidFill>
                  <a:srgbClr val="6B7286"/>
                </a:solidFill>
                <a:latin typeface="+mj-ea"/>
                <a:ea typeface="+mj-ea"/>
              </a:rPr>
              <a:t>정상적으로 해제되었습니다</a:t>
            </a:r>
            <a:r>
              <a:rPr kumimoji="1" lang="en-US" altLang="ko-KR" sz="700" kern="0" dirty="0">
                <a:solidFill>
                  <a:srgbClr val="6B7286"/>
                </a:solidFill>
                <a:latin typeface="+mj-ea"/>
                <a:ea typeface="+mj-ea"/>
              </a:rPr>
              <a:t>” alert </a:t>
            </a:r>
            <a:endParaRPr kumimoji="1" lang="en-US" altLang="ko-KR" sz="700" dirty="0">
              <a:solidFill>
                <a:srgbClr val="6B7286"/>
              </a:solidFill>
            </a:endParaRPr>
          </a:p>
        </p:txBody>
      </p:sp>
      <p:cxnSp>
        <p:nvCxnSpPr>
          <p:cNvPr id="290" name="직선 화살표 연결선 289">
            <a:extLst>
              <a:ext uri="{FF2B5EF4-FFF2-40B4-BE49-F238E27FC236}">
                <a16:creationId xmlns:a16="http://schemas.microsoft.com/office/drawing/2014/main" id="{E5413280-48A7-AE0B-DBF5-DACA68CF4758}"/>
              </a:ext>
            </a:extLst>
          </p:cNvPr>
          <p:cNvCxnSpPr>
            <a:stCxn id="282" idx="3"/>
            <a:endCxn id="286" idx="1"/>
          </p:cNvCxnSpPr>
          <p:nvPr/>
        </p:nvCxnSpPr>
        <p:spPr>
          <a:xfrm>
            <a:off x="2432051" y="6202878"/>
            <a:ext cx="211240" cy="4063"/>
          </a:xfrm>
          <a:prstGeom prst="straightConnector1">
            <a:avLst/>
          </a:prstGeom>
          <a:ln>
            <a:solidFill>
              <a:srgbClr val="C5CCFF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사각형: 둥근 모서리 292">
            <a:extLst>
              <a:ext uri="{FF2B5EF4-FFF2-40B4-BE49-F238E27FC236}">
                <a16:creationId xmlns:a16="http://schemas.microsoft.com/office/drawing/2014/main" id="{7A2D081A-283F-EFAB-527D-F7633007BB1C}"/>
              </a:ext>
            </a:extLst>
          </p:cNvPr>
          <p:cNvSpPr/>
          <p:nvPr/>
        </p:nvSpPr>
        <p:spPr>
          <a:xfrm>
            <a:off x="6823198" y="4066079"/>
            <a:ext cx="3630568" cy="1001879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4" name="사각형: 둥근 모서리 293">
            <a:extLst>
              <a:ext uri="{FF2B5EF4-FFF2-40B4-BE49-F238E27FC236}">
                <a16:creationId xmlns:a16="http://schemas.microsoft.com/office/drawing/2014/main" id="{22515DA8-76BC-C9AC-1850-CE10A53F0AA7}"/>
              </a:ext>
            </a:extLst>
          </p:cNvPr>
          <p:cNvSpPr/>
          <p:nvPr/>
        </p:nvSpPr>
        <p:spPr>
          <a:xfrm>
            <a:off x="6971843" y="4120523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F6F7FF"/>
          </a:solidFill>
          <a:ln w="12700">
            <a:solidFill>
              <a:srgbClr val="F0F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rgbClr val="6B5CFF"/>
                </a:solidFill>
              </a:rPr>
              <a:t>MODAL</a:t>
            </a:r>
            <a:endParaRPr lang="ko-KR" altLang="en-US" sz="600" dirty="0">
              <a:solidFill>
                <a:srgbClr val="6B5CFF"/>
              </a:solidFill>
            </a:endParaRP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7DD812B5-612B-CC8E-4413-ECE7E73B4A9C}"/>
              </a:ext>
            </a:extLst>
          </p:cNvPr>
          <p:cNvSpPr txBox="1"/>
          <p:nvPr/>
        </p:nvSpPr>
        <p:spPr>
          <a:xfrm>
            <a:off x="6963986" y="4454046"/>
            <a:ext cx="142987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ko-KR" altLang="en-US" sz="900" b="1" kern="0" dirty="0">
                <a:solidFill>
                  <a:srgbClr val="46449F"/>
                </a:solidFill>
                <a:latin typeface="+mj-ea"/>
                <a:ea typeface="+mj-ea"/>
              </a:rPr>
              <a:t>오류로 인한 실패 안내 팝업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93CF5F22-6644-5233-0B56-20832BC0BB4B}"/>
              </a:ext>
            </a:extLst>
          </p:cNvPr>
          <p:cNvSpPr txBox="1"/>
          <p:nvPr/>
        </p:nvSpPr>
        <p:spPr>
          <a:xfrm>
            <a:off x="6935409" y="4646587"/>
            <a:ext cx="3594445" cy="3023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700" kern="0" dirty="0">
                <a:latin typeface="+mj-ea"/>
                <a:ea typeface="+mj-ea"/>
              </a:rPr>
              <a:t>서버 불안정 등 다양한 오류로 인해</a:t>
            </a:r>
            <a:r>
              <a:rPr kumimoji="1" lang="en-US" altLang="ko-KR" sz="700" kern="0" dirty="0">
                <a:latin typeface="+mj-ea"/>
                <a:ea typeface="+mj-ea"/>
              </a:rPr>
              <a:t> </a:t>
            </a:r>
            <a:r>
              <a:rPr kumimoji="1" lang="ko-KR" altLang="en-US" sz="700" kern="0" dirty="0">
                <a:latin typeface="+mj-ea"/>
                <a:ea typeface="+mj-ea"/>
              </a:rPr>
              <a:t>연동 실패한 경우 아래와 같이 안내 문구 제공 </a:t>
            </a:r>
            <a:br>
              <a:rPr kumimoji="1" lang="en-US" altLang="ko-KR" sz="700" kern="0" dirty="0">
                <a:latin typeface="+mj-ea"/>
                <a:ea typeface="+mj-ea"/>
              </a:rPr>
            </a:br>
            <a:r>
              <a:rPr kumimoji="1" lang="ko-KR" altLang="en-US" sz="700" kern="0" dirty="0">
                <a:latin typeface="+mj-ea"/>
                <a:ea typeface="+mj-ea"/>
              </a:rPr>
              <a:t>→ </a:t>
            </a:r>
            <a:r>
              <a:rPr kumimoji="1" lang="en-US" altLang="ko-KR" sz="700" kern="0" dirty="0">
                <a:latin typeface="+mj-ea"/>
                <a:ea typeface="+mj-ea"/>
              </a:rPr>
              <a:t>“</a:t>
            </a:r>
            <a:r>
              <a:rPr kumimoji="1" lang="ko-KR" altLang="en-US" sz="700" u="sng" kern="0" dirty="0">
                <a:latin typeface="+mj-ea"/>
                <a:ea typeface="+mj-ea"/>
              </a:rPr>
              <a:t>알 수 없는 오류로 연동에 실패하였습니다</a:t>
            </a:r>
            <a:r>
              <a:rPr kumimoji="1" lang="en-US" altLang="ko-KR" sz="700" u="sng" kern="0" dirty="0">
                <a:latin typeface="+mj-ea"/>
                <a:ea typeface="+mj-ea"/>
              </a:rPr>
              <a:t>. </a:t>
            </a:r>
            <a:r>
              <a:rPr kumimoji="1" lang="ko-KR" altLang="en-US" sz="700" u="sng" kern="0" dirty="0">
                <a:latin typeface="+mj-ea"/>
                <a:ea typeface="+mj-ea"/>
              </a:rPr>
              <a:t>잠시 후 다시 시도해 주세요</a:t>
            </a:r>
            <a:r>
              <a:rPr kumimoji="1" lang="en-US" altLang="ko-KR" sz="700" u="sng" kern="0" dirty="0">
                <a:latin typeface="+mj-ea"/>
                <a:ea typeface="+mj-ea"/>
              </a:rPr>
              <a:t>.</a:t>
            </a:r>
            <a:r>
              <a:rPr kumimoji="1" lang="en-US" altLang="ko-KR" sz="700" kern="0" dirty="0">
                <a:latin typeface="+mj-ea"/>
                <a:ea typeface="+mj-ea"/>
              </a:rPr>
              <a:t>” alert</a:t>
            </a:r>
          </a:p>
        </p:txBody>
      </p:sp>
      <p:sp>
        <p:nvSpPr>
          <p:cNvPr id="298" name="사각형: 둥근 모서리 297">
            <a:extLst>
              <a:ext uri="{FF2B5EF4-FFF2-40B4-BE49-F238E27FC236}">
                <a16:creationId xmlns:a16="http://schemas.microsoft.com/office/drawing/2014/main" id="{CAFB12F3-7ED7-24F4-B3B8-2D9389E0D5F6}"/>
              </a:ext>
            </a:extLst>
          </p:cNvPr>
          <p:cNvSpPr/>
          <p:nvPr/>
        </p:nvSpPr>
        <p:spPr>
          <a:xfrm>
            <a:off x="6823197" y="5147526"/>
            <a:ext cx="3978153" cy="1001879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9" name="사각형: 둥근 모서리 298">
            <a:extLst>
              <a:ext uri="{FF2B5EF4-FFF2-40B4-BE49-F238E27FC236}">
                <a16:creationId xmlns:a16="http://schemas.microsoft.com/office/drawing/2014/main" id="{5E04B05D-69F9-6FF2-4C4B-0D117A7BC0F7}"/>
              </a:ext>
            </a:extLst>
          </p:cNvPr>
          <p:cNvSpPr/>
          <p:nvPr/>
        </p:nvSpPr>
        <p:spPr>
          <a:xfrm>
            <a:off x="6971843" y="5201970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F6F7FF"/>
          </a:solidFill>
          <a:ln w="12700">
            <a:solidFill>
              <a:srgbClr val="F0F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rgbClr val="6B5CFF"/>
                </a:solidFill>
              </a:rPr>
              <a:t>MODAL</a:t>
            </a:r>
            <a:endParaRPr lang="ko-KR" altLang="en-US" sz="600" dirty="0">
              <a:solidFill>
                <a:srgbClr val="6B5CFF"/>
              </a:solidFill>
            </a:endParaRP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C5A80807-103E-D9A8-80A2-A11047B586A9}"/>
              </a:ext>
            </a:extLst>
          </p:cNvPr>
          <p:cNvSpPr txBox="1"/>
          <p:nvPr/>
        </p:nvSpPr>
        <p:spPr>
          <a:xfrm>
            <a:off x="6963986" y="5535493"/>
            <a:ext cx="286296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ko-KR" sz="900" b="1" kern="0" dirty="0">
                <a:solidFill>
                  <a:srgbClr val="46449F"/>
                </a:solidFill>
                <a:latin typeface="+mj-ea"/>
              </a:rPr>
              <a:t>(</a:t>
            </a:r>
            <a:r>
              <a:rPr kumimoji="1" lang="ko-KR" altLang="en-US" sz="900" b="1" kern="0" dirty="0">
                <a:solidFill>
                  <a:srgbClr val="46449F"/>
                </a:solidFill>
                <a:latin typeface="+mj-ea"/>
              </a:rPr>
              <a:t>로그인 전</a:t>
            </a:r>
            <a:r>
              <a:rPr kumimoji="1" lang="en-US" altLang="ko-KR" sz="900" b="1" kern="0" dirty="0">
                <a:solidFill>
                  <a:srgbClr val="46449F"/>
                </a:solidFill>
                <a:latin typeface="+mj-ea"/>
              </a:rPr>
              <a:t>) </a:t>
            </a:r>
            <a:r>
              <a:rPr kumimoji="1" lang="ko-KR" altLang="en-US" sz="900" b="1" kern="0" dirty="0">
                <a:solidFill>
                  <a:srgbClr val="46449F"/>
                </a:solidFill>
                <a:latin typeface="+mj-ea"/>
              </a:rPr>
              <a:t>교육디지털원패스와 연동된 계정 없을 경우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6345F575-4388-589B-9B4C-CDBBFE859BBF}"/>
              </a:ext>
            </a:extLst>
          </p:cNvPr>
          <p:cNvSpPr txBox="1"/>
          <p:nvPr/>
        </p:nvSpPr>
        <p:spPr>
          <a:xfrm>
            <a:off x="6935409" y="5728034"/>
            <a:ext cx="3789894" cy="3023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700" kern="0" dirty="0">
                <a:latin typeface="+mj-ea"/>
                <a:ea typeface="+mj-ea"/>
              </a:rPr>
              <a:t>교육디지털원패스 로그인 성공했지만</a:t>
            </a:r>
            <a:r>
              <a:rPr kumimoji="1" lang="en-US" altLang="ko-KR" sz="700" kern="0" dirty="0">
                <a:latin typeface="+mj-ea"/>
                <a:ea typeface="+mj-ea"/>
              </a:rPr>
              <a:t>, </a:t>
            </a:r>
            <a:r>
              <a:rPr kumimoji="1" lang="ko-KR" altLang="en-US" sz="700" kern="0" dirty="0">
                <a:latin typeface="+mj-ea"/>
                <a:ea typeface="+mj-ea"/>
              </a:rPr>
              <a:t>연동된 하이러닝 계정이 없을 경우</a:t>
            </a:r>
            <a:br>
              <a:rPr kumimoji="1" lang="en-US" altLang="ko-KR" sz="700" kern="0" dirty="0">
                <a:latin typeface="+mj-ea"/>
                <a:ea typeface="+mj-ea"/>
              </a:rPr>
            </a:br>
            <a:r>
              <a:rPr kumimoji="1" lang="ko-KR" altLang="en-US" sz="700" kern="0" dirty="0">
                <a:latin typeface="+mj-ea"/>
                <a:ea typeface="+mj-ea"/>
              </a:rPr>
              <a:t>→ </a:t>
            </a:r>
            <a:r>
              <a:rPr kumimoji="1" lang="en-US" altLang="ko-KR" sz="700" kern="0" dirty="0">
                <a:latin typeface="+mj-ea"/>
                <a:ea typeface="+mj-ea"/>
              </a:rPr>
              <a:t>“</a:t>
            </a:r>
            <a:r>
              <a:rPr kumimoji="1" lang="ko-KR" altLang="en-US" sz="700" u="sng" kern="0" dirty="0">
                <a:latin typeface="+mj-ea"/>
                <a:ea typeface="+mj-ea"/>
              </a:rPr>
              <a:t>교육디지털원패스와 연동된 계정이 없습니다</a:t>
            </a:r>
            <a:r>
              <a:rPr kumimoji="1" lang="en-US" altLang="ko-KR" sz="700" u="sng" kern="0" dirty="0">
                <a:latin typeface="+mj-ea"/>
                <a:ea typeface="+mj-ea"/>
              </a:rPr>
              <a:t>. </a:t>
            </a:r>
            <a:r>
              <a:rPr kumimoji="1" lang="ko-KR" altLang="en-US" sz="700" u="sng" kern="0" dirty="0">
                <a:latin typeface="+mj-ea"/>
                <a:ea typeface="+mj-ea"/>
              </a:rPr>
              <a:t>하이러닝 로그인 후 연동해주세요</a:t>
            </a:r>
            <a:r>
              <a:rPr kumimoji="1" lang="en-US" altLang="ko-KR" sz="700" u="sng" kern="0" dirty="0">
                <a:latin typeface="+mj-ea"/>
                <a:ea typeface="+mj-ea"/>
              </a:rPr>
              <a:t>.</a:t>
            </a:r>
            <a:r>
              <a:rPr kumimoji="1" lang="en-US" altLang="ko-KR" sz="700" kern="0" dirty="0">
                <a:latin typeface="+mj-ea"/>
                <a:ea typeface="+mj-ea"/>
              </a:rPr>
              <a:t>” alert</a:t>
            </a:r>
          </a:p>
        </p:txBody>
      </p:sp>
    </p:spTree>
    <p:extLst>
      <p:ext uri="{BB962C8B-B14F-4D97-AF65-F5344CB8AC3E}">
        <p14:creationId xmlns:p14="http://schemas.microsoft.com/office/powerpoint/2010/main" val="2441003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EC025-E06D-FC60-2DAC-A107DD8C0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순서도: 판단 121">
            <a:extLst>
              <a:ext uri="{FF2B5EF4-FFF2-40B4-BE49-F238E27FC236}">
                <a16:creationId xmlns:a16="http://schemas.microsoft.com/office/drawing/2014/main" id="{6AB75E1C-D411-8BD1-C58A-33DF445B21CB}"/>
              </a:ext>
            </a:extLst>
          </p:cNvPr>
          <p:cNvSpPr/>
          <p:nvPr/>
        </p:nvSpPr>
        <p:spPr>
          <a:xfrm>
            <a:off x="9998711" y="1139111"/>
            <a:ext cx="1369453" cy="1000156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800" dirty="0">
                <a:solidFill>
                  <a:srgbClr val="46449F"/>
                </a:solidFill>
              </a:rPr>
              <a:t>소속학교</a:t>
            </a:r>
            <a:endParaRPr lang="en-US" altLang="ko-KR" sz="800" dirty="0">
              <a:solidFill>
                <a:srgbClr val="46449F"/>
              </a:solidFill>
            </a:endParaRPr>
          </a:p>
          <a:p>
            <a:pPr algn="ctr"/>
            <a:r>
              <a:rPr lang="ko-KR" altLang="en-US" sz="800" dirty="0">
                <a:solidFill>
                  <a:srgbClr val="46449F"/>
                </a:solidFill>
              </a:rPr>
              <a:t>정보체크</a:t>
            </a:r>
          </a:p>
        </p:txBody>
      </p:sp>
      <p:graphicFrame>
        <p:nvGraphicFramePr>
          <p:cNvPr id="87" name="Google Shape;548;p12">
            <a:extLst>
              <a:ext uri="{FF2B5EF4-FFF2-40B4-BE49-F238E27FC236}">
                <a16:creationId xmlns:a16="http://schemas.microsoft.com/office/drawing/2014/main" id="{314925D2-F6C0-DF62-5E9A-4D99F766FB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8408606"/>
              </p:ext>
            </p:extLst>
          </p:nvPr>
        </p:nvGraphicFramePr>
        <p:xfrm>
          <a:off x="12192000" y="-6932"/>
          <a:ext cx="1887100" cy="7036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2.5.0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학생 교육디지털원패스 전학 프로세스 정의 추가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312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2.5.1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학년도 정보 확인 오류 안내 케이스 추가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97004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4299017-6896-4267-C20F-075EAF9456F1}"/>
              </a:ext>
            </a:extLst>
          </p:cNvPr>
          <p:cNvSpPr txBox="1"/>
          <p:nvPr/>
        </p:nvSpPr>
        <p:spPr>
          <a:xfrm>
            <a:off x="234121" y="651059"/>
            <a:ext cx="338874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b="1" kern="0" spc="0" dirty="0">
                <a:solidFill>
                  <a:srgbClr val="0070C0"/>
                </a:solidFill>
                <a:latin typeface="+mj-ea"/>
                <a:ea typeface="+mj-ea"/>
              </a:rPr>
              <a:t>#</a:t>
            </a:r>
            <a:r>
              <a:rPr lang="ko-KR" altLang="en-US" sz="1200" b="1" kern="0" spc="0" dirty="0">
                <a:solidFill>
                  <a:srgbClr val="0070C0"/>
                </a:solidFill>
                <a:latin typeface="+mj-ea"/>
                <a:ea typeface="+mj-ea"/>
              </a:rPr>
              <a:t>교육디지털원패스 </a:t>
            </a:r>
            <a:r>
              <a:rPr lang="ko-KR" altLang="en-US" sz="1200" b="1" kern="0" dirty="0">
                <a:solidFill>
                  <a:srgbClr val="0070C0"/>
                </a:solidFill>
                <a:latin typeface="+mj-ea"/>
                <a:ea typeface="+mj-ea"/>
              </a:rPr>
              <a:t>연동한 학생의 전학</a:t>
            </a:r>
            <a:r>
              <a:rPr lang="ko-KR" altLang="en-US" sz="1200" b="1" kern="0" spc="0" dirty="0">
                <a:solidFill>
                  <a:srgbClr val="0070C0"/>
                </a:solidFill>
                <a:latin typeface="+mj-ea"/>
                <a:ea typeface="+mj-ea"/>
              </a:rPr>
              <a:t> 프로세스</a:t>
            </a:r>
            <a:endParaRPr kumimoji="1" lang="en-US" altLang="ko-KR" sz="12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35CB2D-841B-406E-C171-26EF4019A7AD}"/>
              </a:ext>
            </a:extLst>
          </p:cNvPr>
          <p:cNvSpPr txBox="1"/>
          <p:nvPr/>
        </p:nvSpPr>
        <p:spPr>
          <a:xfrm>
            <a:off x="126520" y="83902"/>
            <a:ext cx="3281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b="1" dirty="0"/>
              <a:t>[</a:t>
            </a:r>
            <a:r>
              <a:rPr kumimoji="1" lang="ko-KR" altLang="en-US" sz="1200" b="1" dirty="0"/>
              <a:t>학생</a:t>
            </a:r>
            <a:r>
              <a:rPr kumimoji="1" lang="en-US" altLang="ko-KR" sz="1200" b="1" dirty="0"/>
              <a:t>]</a:t>
            </a:r>
            <a:r>
              <a:rPr kumimoji="1" lang="ko-KR" altLang="en-US" sz="1200" b="1" dirty="0"/>
              <a:t> 교육디지털원패스 전학 신청 프로세스</a:t>
            </a: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44633DE-B549-403C-35D7-C308F74F4348}"/>
              </a:ext>
            </a:extLst>
          </p:cNvPr>
          <p:cNvCxnSpPr/>
          <p:nvPr/>
        </p:nvCxnSpPr>
        <p:spPr>
          <a:xfrm>
            <a:off x="126520" y="419100"/>
            <a:ext cx="1168448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11BAF46B-3F0F-0B42-537C-945D8989EEFF}"/>
              </a:ext>
            </a:extLst>
          </p:cNvPr>
          <p:cNvCxnSpPr>
            <a:cxnSpLocks/>
            <a:stCxn id="225" idx="3"/>
            <a:endCxn id="122" idx="1"/>
          </p:cNvCxnSpPr>
          <p:nvPr/>
        </p:nvCxnSpPr>
        <p:spPr>
          <a:xfrm>
            <a:off x="9701315" y="1639189"/>
            <a:ext cx="297396" cy="0"/>
          </a:xfrm>
          <a:prstGeom prst="straightConnector1">
            <a:avLst/>
          </a:prstGeom>
          <a:ln>
            <a:solidFill>
              <a:srgbClr val="C5CCFF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E5691155-38B8-6589-84BD-DA2B4F4A46E0}"/>
              </a:ext>
            </a:extLst>
          </p:cNvPr>
          <p:cNvSpPr txBox="1"/>
          <p:nvPr/>
        </p:nvSpPr>
        <p:spPr>
          <a:xfrm>
            <a:off x="234121" y="2426631"/>
            <a:ext cx="228908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800" b="1" kern="0" dirty="0">
                <a:solidFill>
                  <a:srgbClr val="0070C0"/>
                </a:solidFill>
                <a:latin typeface="+mj-ea"/>
              </a:rPr>
              <a:t>&lt;</a:t>
            </a:r>
            <a:r>
              <a:rPr lang="ko-KR" altLang="en-US" sz="800" b="1" kern="0" dirty="0">
                <a:solidFill>
                  <a:srgbClr val="0070C0"/>
                </a:solidFill>
                <a:latin typeface="+mj-ea"/>
              </a:rPr>
              <a:t>현재 소속 학교 </a:t>
            </a:r>
            <a:r>
              <a:rPr lang="en-US" altLang="ko-KR" sz="800" b="1" kern="0" dirty="0">
                <a:solidFill>
                  <a:srgbClr val="0070C0"/>
                </a:solidFill>
                <a:latin typeface="+mj-ea"/>
              </a:rPr>
              <a:t>=</a:t>
            </a:r>
            <a:r>
              <a:rPr lang="ko-KR" altLang="en-US" sz="800" b="1" kern="0" dirty="0">
                <a:solidFill>
                  <a:srgbClr val="0070C0"/>
                </a:solidFill>
                <a:latin typeface="+mj-ea"/>
              </a:rPr>
              <a:t> 교육디지털원패스 소속 학교</a:t>
            </a:r>
            <a:r>
              <a:rPr lang="en-US" altLang="ko-KR" sz="800" b="1" kern="0" dirty="0">
                <a:solidFill>
                  <a:srgbClr val="0070C0"/>
                </a:solidFill>
                <a:latin typeface="+mj-ea"/>
              </a:rPr>
              <a:t>&gt;</a:t>
            </a:r>
            <a:endParaRPr kumimoji="1" lang="en-US" altLang="ko-KR" sz="800" b="1" dirty="0">
              <a:solidFill>
                <a:srgbClr val="0070C0"/>
              </a:solidFill>
            </a:endParaRPr>
          </a:p>
        </p:txBody>
      </p:sp>
      <p:sp>
        <p:nvSpPr>
          <p:cNvPr id="213" name="사각형: 둥근 모서리 212">
            <a:extLst>
              <a:ext uri="{FF2B5EF4-FFF2-40B4-BE49-F238E27FC236}">
                <a16:creationId xmlns:a16="http://schemas.microsoft.com/office/drawing/2014/main" id="{9D0596F9-D1FA-F82B-4E8A-07007444D2D8}"/>
              </a:ext>
            </a:extLst>
          </p:cNvPr>
          <p:cNvSpPr/>
          <p:nvPr/>
        </p:nvSpPr>
        <p:spPr>
          <a:xfrm>
            <a:off x="234121" y="1113751"/>
            <a:ext cx="2197930" cy="1056943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rgbClr val="6B5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4" name="사각형: 둥근 모서리 213">
            <a:extLst>
              <a:ext uri="{FF2B5EF4-FFF2-40B4-BE49-F238E27FC236}">
                <a16:creationId xmlns:a16="http://schemas.microsoft.com/office/drawing/2014/main" id="{CD1C63EC-E98E-DD61-6865-3F5E61CC879E}"/>
              </a:ext>
            </a:extLst>
          </p:cNvPr>
          <p:cNvSpPr/>
          <p:nvPr/>
        </p:nvSpPr>
        <p:spPr>
          <a:xfrm>
            <a:off x="382766" y="1198025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F6F7FF"/>
          </a:solidFill>
          <a:ln w="12700">
            <a:solidFill>
              <a:srgbClr val="F0F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rgbClr val="6B5CFF"/>
                </a:solidFill>
              </a:rPr>
              <a:t>START</a:t>
            </a:r>
            <a:endParaRPr lang="ko-KR" altLang="en-US" sz="600" dirty="0">
              <a:solidFill>
                <a:srgbClr val="6B5CFF"/>
              </a:solidFill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1816A44C-1A21-D554-27EA-C7725C883454}"/>
              </a:ext>
            </a:extLst>
          </p:cNvPr>
          <p:cNvSpPr txBox="1"/>
          <p:nvPr/>
        </p:nvSpPr>
        <p:spPr>
          <a:xfrm>
            <a:off x="386627" y="1551792"/>
            <a:ext cx="104355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ko-KR" altLang="en-US" sz="900" b="1" kern="0" spc="0" dirty="0">
                <a:solidFill>
                  <a:srgbClr val="46449F"/>
                </a:solidFill>
                <a:latin typeface="+mj-ea"/>
                <a:ea typeface="+mj-ea"/>
              </a:rPr>
              <a:t>정보 수정 화면 진입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CC1E4BC0-7D2C-015E-C5FE-CC5943D32A5F}"/>
              </a:ext>
            </a:extLst>
          </p:cNvPr>
          <p:cNvSpPr txBox="1"/>
          <p:nvPr/>
        </p:nvSpPr>
        <p:spPr>
          <a:xfrm>
            <a:off x="332926" y="1739636"/>
            <a:ext cx="2005357" cy="140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700" kern="0" dirty="0">
                <a:solidFill>
                  <a:srgbClr val="6B7286"/>
                </a:solidFill>
                <a:latin typeface="+mj-ea"/>
              </a:rPr>
              <a:t>마이페이지 </a:t>
            </a:r>
            <a:r>
              <a:rPr lang="en-US" altLang="ko-KR" sz="700" kern="0" dirty="0">
                <a:solidFill>
                  <a:srgbClr val="6B7286"/>
                </a:solidFill>
                <a:latin typeface="+mj-ea"/>
              </a:rPr>
              <a:t>&gt; OTP</a:t>
            </a:r>
            <a:r>
              <a:rPr lang="ko-KR" altLang="en-US" sz="700" kern="0" dirty="0">
                <a:solidFill>
                  <a:srgbClr val="6B7286"/>
                </a:solidFill>
                <a:latin typeface="+mj-ea"/>
              </a:rPr>
              <a:t>인증 </a:t>
            </a:r>
            <a:r>
              <a:rPr lang="en-US" altLang="ko-KR" sz="700" kern="0" dirty="0">
                <a:solidFill>
                  <a:srgbClr val="6B7286"/>
                </a:solidFill>
                <a:latin typeface="+mj-ea"/>
              </a:rPr>
              <a:t>&gt; </a:t>
            </a:r>
            <a:r>
              <a:rPr lang="ko-KR" altLang="en-US" sz="700" kern="0" dirty="0">
                <a:solidFill>
                  <a:srgbClr val="6B7286"/>
                </a:solidFill>
                <a:latin typeface="+mj-ea"/>
              </a:rPr>
              <a:t>정보수정 화면 진입</a:t>
            </a:r>
            <a:endParaRPr lang="en-US" altLang="ko-KR" sz="700" kern="0" dirty="0">
              <a:solidFill>
                <a:srgbClr val="6B7286"/>
              </a:solidFill>
              <a:latin typeface="+mj-ea"/>
            </a:endParaRPr>
          </a:p>
        </p:txBody>
      </p:sp>
      <p:sp>
        <p:nvSpPr>
          <p:cNvPr id="217" name="사각형: 둥근 모서리 216">
            <a:extLst>
              <a:ext uri="{FF2B5EF4-FFF2-40B4-BE49-F238E27FC236}">
                <a16:creationId xmlns:a16="http://schemas.microsoft.com/office/drawing/2014/main" id="{1B5C9181-C185-4A1E-50D7-00A33461F558}"/>
              </a:ext>
            </a:extLst>
          </p:cNvPr>
          <p:cNvSpPr/>
          <p:nvPr/>
        </p:nvSpPr>
        <p:spPr>
          <a:xfrm>
            <a:off x="2643291" y="1107683"/>
            <a:ext cx="2211848" cy="1063013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8" name="사각형: 둥근 모서리 217">
            <a:extLst>
              <a:ext uri="{FF2B5EF4-FFF2-40B4-BE49-F238E27FC236}">
                <a16:creationId xmlns:a16="http://schemas.microsoft.com/office/drawing/2014/main" id="{9AE14976-282F-162B-B8C1-57202F2BBE20}"/>
              </a:ext>
            </a:extLst>
          </p:cNvPr>
          <p:cNvSpPr/>
          <p:nvPr/>
        </p:nvSpPr>
        <p:spPr>
          <a:xfrm>
            <a:off x="2791936" y="1258749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F6F7FF"/>
          </a:solidFill>
          <a:ln w="12700">
            <a:solidFill>
              <a:srgbClr val="F0F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rgbClr val="6B5CFF"/>
                </a:solidFill>
              </a:rPr>
              <a:t>ACTION</a:t>
            </a:r>
            <a:endParaRPr lang="ko-KR" altLang="en-US" sz="600" dirty="0">
              <a:solidFill>
                <a:srgbClr val="6B5CFF"/>
              </a:solidFill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4EA3FA1D-A4B9-B688-37E9-1462CB43F6CE}"/>
              </a:ext>
            </a:extLst>
          </p:cNvPr>
          <p:cNvSpPr txBox="1"/>
          <p:nvPr/>
        </p:nvSpPr>
        <p:spPr>
          <a:xfrm>
            <a:off x="2795797" y="1612516"/>
            <a:ext cx="104355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ko-KR" altLang="en-US" sz="900" b="1" kern="0" dirty="0">
                <a:solidFill>
                  <a:srgbClr val="46449F"/>
                </a:solidFill>
                <a:latin typeface="+mj-ea"/>
              </a:rPr>
              <a:t>전학 신청 버튼 클릭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FF47EDB7-1051-91D3-2FA7-7C4ACEAF738F}"/>
              </a:ext>
            </a:extLst>
          </p:cNvPr>
          <p:cNvSpPr txBox="1"/>
          <p:nvPr/>
        </p:nvSpPr>
        <p:spPr>
          <a:xfrm>
            <a:off x="2742096" y="1800360"/>
            <a:ext cx="1753685" cy="3023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700" kern="0" dirty="0">
                <a:solidFill>
                  <a:srgbClr val="6B7286"/>
                </a:solidFill>
                <a:latin typeface="+mj-ea"/>
                <a:ea typeface="+mj-ea"/>
              </a:rPr>
              <a:t>소속 정보 영역의 ‘전학 신청‘ 버튼 클릭</a:t>
            </a:r>
            <a:endParaRPr kumimoji="1" lang="en-US" altLang="ko-KR" sz="700" kern="0" dirty="0">
              <a:solidFill>
                <a:srgbClr val="6B7286"/>
              </a:solidFill>
              <a:latin typeface="+mj-ea"/>
              <a:ea typeface="+mj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700" kern="0" dirty="0">
                <a:solidFill>
                  <a:srgbClr val="6B7286"/>
                </a:solidFill>
                <a:latin typeface="+mj-ea"/>
                <a:ea typeface="+mj-ea"/>
              </a:rPr>
              <a:t>사용자 유형 선택 팝업 호출</a:t>
            </a:r>
            <a:endParaRPr kumimoji="1" lang="en-US" altLang="ko-KR" sz="700" dirty="0">
              <a:solidFill>
                <a:srgbClr val="6B7286"/>
              </a:solidFill>
            </a:endParaRPr>
          </a:p>
        </p:txBody>
      </p:sp>
      <p:sp>
        <p:nvSpPr>
          <p:cNvPr id="221" name="사각형: 둥근 모서리 220">
            <a:extLst>
              <a:ext uri="{FF2B5EF4-FFF2-40B4-BE49-F238E27FC236}">
                <a16:creationId xmlns:a16="http://schemas.microsoft.com/office/drawing/2014/main" id="{3B44469C-94BD-48DD-8B4B-C62869DDCFAA}"/>
              </a:ext>
            </a:extLst>
          </p:cNvPr>
          <p:cNvSpPr/>
          <p:nvPr/>
        </p:nvSpPr>
        <p:spPr>
          <a:xfrm>
            <a:off x="5066379" y="1107684"/>
            <a:ext cx="2211848" cy="1063012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2" name="사각형: 둥근 모서리 221">
            <a:extLst>
              <a:ext uri="{FF2B5EF4-FFF2-40B4-BE49-F238E27FC236}">
                <a16:creationId xmlns:a16="http://schemas.microsoft.com/office/drawing/2014/main" id="{1589FD0B-1F03-B2BE-27FE-40C7F87EA199}"/>
              </a:ext>
            </a:extLst>
          </p:cNvPr>
          <p:cNvSpPr/>
          <p:nvPr/>
        </p:nvSpPr>
        <p:spPr>
          <a:xfrm>
            <a:off x="5215023" y="1162127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F6F7FF"/>
          </a:solidFill>
          <a:ln w="12700">
            <a:solidFill>
              <a:srgbClr val="F0F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rgbClr val="6B5CFF"/>
                </a:solidFill>
              </a:rPr>
              <a:t>MODAL</a:t>
            </a:r>
            <a:endParaRPr lang="ko-KR" altLang="en-US" sz="600" dirty="0">
              <a:solidFill>
                <a:srgbClr val="6B5CFF"/>
              </a:solidFill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D130B1C7-2DAF-5B62-6524-9247F928C91C}"/>
              </a:ext>
            </a:extLst>
          </p:cNvPr>
          <p:cNvSpPr txBox="1"/>
          <p:nvPr/>
        </p:nvSpPr>
        <p:spPr>
          <a:xfrm>
            <a:off x="5218884" y="1515894"/>
            <a:ext cx="888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ko-KR" altLang="en-US" sz="900" b="1" kern="0" dirty="0">
                <a:solidFill>
                  <a:srgbClr val="46449F"/>
                </a:solidFill>
                <a:latin typeface="+mj-ea"/>
                <a:ea typeface="+mj-ea"/>
              </a:rPr>
              <a:t>사용자 선택 팝업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9DD38BD3-2AAC-71D9-730E-4383142E46BF}"/>
              </a:ext>
            </a:extLst>
          </p:cNvPr>
          <p:cNvSpPr txBox="1"/>
          <p:nvPr/>
        </p:nvSpPr>
        <p:spPr>
          <a:xfrm>
            <a:off x="5184308" y="1693037"/>
            <a:ext cx="2023218" cy="3023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700" kern="0" dirty="0">
                <a:solidFill>
                  <a:srgbClr val="6B7286"/>
                </a:solidFill>
                <a:latin typeface="+mj-ea"/>
                <a:ea typeface="+mj-ea"/>
              </a:rPr>
              <a:t>학생 선택 </a:t>
            </a:r>
            <a:br>
              <a:rPr kumimoji="1" lang="en-US" altLang="ko-KR" sz="700" kern="0" dirty="0">
                <a:solidFill>
                  <a:srgbClr val="6B7286"/>
                </a:solidFill>
                <a:latin typeface="+mj-ea"/>
                <a:ea typeface="+mj-ea"/>
              </a:rPr>
            </a:br>
            <a:r>
              <a:rPr kumimoji="1" lang="ko-KR" altLang="en-US" sz="700" kern="0" dirty="0">
                <a:solidFill>
                  <a:srgbClr val="6B7286"/>
                </a:solidFill>
                <a:latin typeface="+mj-ea"/>
                <a:ea typeface="+mj-ea"/>
              </a:rPr>
              <a:t>→</a:t>
            </a:r>
            <a:r>
              <a:rPr kumimoji="1" lang="en-US" altLang="ko-KR" sz="700" kern="0" dirty="0">
                <a:solidFill>
                  <a:srgbClr val="6B7286"/>
                </a:solidFill>
                <a:latin typeface="+mj-ea"/>
                <a:ea typeface="+mj-ea"/>
              </a:rPr>
              <a:t> </a:t>
            </a:r>
            <a:r>
              <a:rPr kumimoji="1" lang="ko-KR" altLang="en-US" sz="700" kern="0" dirty="0">
                <a:solidFill>
                  <a:srgbClr val="6B7286"/>
                </a:solidFill>
                <a:latin typeface="+mj-ea"/>
                <a:ea typeface="+mj-ea"/>
              </a:rPr>
              <a:t>교육디지털원패스 로그인 화면 이동</a:t>
            </a:r>
            <a:r>
              <a:rPr kumimoji="1" lang="en-US" altLang="ko-KR" sz="700" kern="0" dirty="0">
                <a:solidFill>
                  <a:srgbClr val="6B7286"/>
                </a:solidFill>
                <a:latin typeface="+mj-ea"/>
                <a:ea typeface="+mj-ea"/>
              </a:rPr>
              <a:t>(</a:t>
            </a:r>
            <a:r>
              <a:rPr kumimoji="1" lang="ko-KR" altLang="en-US" sz="700" kern="0" dirty="0">
                <a:solidFill>
                  <a:srgbClr val="6B7286"/>
                </a:solidFill>
                <a:latin typeface="+mj-ea"/>
                <a:ea typeface="+mj-ea"/>
              </a:rPr>
              <a:t>새 창</a:t>
            </a:r>
            <a:r>
              <a:rPr kumimoji="1" lang="en-US" altLang="ko-KR" sz="700" kern="0" dirty="0">
                <a:solidFill>
                  <a:srgbClr val="6B7286"/>
                </a:solidFill>
                <a:latin typeface="+mj-ea"/>
                <a:ea typeface="+mj-ea"/>
              </a:rPr>
              <a:t>)</a:t>
            </a:r>
            <a:endParaRPr kumimoji="1" lang="en-US" altLang="ko-KR" sz="700" dirty="0">
              <a:solidFill>
                <a:srgbClr val="6B7286"/>
              </a:solidFill>
            </a:endParaRPr>
          </a:p>
        </p:txBody>
      </p:sp>
      <p:sp>
        <p:nvSpPr>
          <p:cNvPr id="225" name="사각형: 둥근 모서리 224">
            <a:extLst>
              <a:ext uri="{FF2B5EF4-FFF2-40B4-BE49-F238E27FC236}">
                <a16:creationId xmlns:a16="http://schemas.microsoft.com/office/drawing/2014/main" id="{1EA1EBA1-15D6-C6C2-EF78-456336160FE8}"/>
              </a:ext>
            </a:extLst>
          </p:cNvPr>
          <p:cNvSpPr/>
          <p:nvPr/>
        </p:nvSpPr>
        <p:spPr>
          <a:xfrm>
            <a:off x="7489467" y="1107683"/>
            <a:ext cx="2211848" cy="1063012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6" name="사각형: 둥근 모서리 225">
            <a:extLst>
              <a:ext uri="{FF2B5EF4-FFF2-40B4-BE49-F238E27FC236}">
                <a16:creationId xmlns:a16="http://schemas.microsoft.com/office/drawing/2014/main" id="{599EB79F-E680-60DE-37E6-D8BE106FA170}"/>
              </a:ext>
            </a:extLst>
          </p:cNvPr>
          <p:cNvSpPr/>
          <p:nvPr/>
        </p:nvSpPr>
        <p:spPr>
          <a:xfrm>
            <a:off x="7639797" y="1191958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F6F7FF"/>
          </a:solidFill>
          <a:ln w="12700">
            <a:solidFill>
              <a:srgbClr val="F0F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rgbClr val="6B5CFF"/>
                </a:solidFill>
              </a:rPr>
              <a:t>EXTERNAL</a:t>
            </a:r>
            <a:endParaRPr lang="ko-KR" altLang="en-US" sz="600" dirty="0">
              <a:solidFill>
                <a:srgbClr val="6B5CFF"/>
              </a:solidFill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9FFCA5F2-9F86-FE23-D154-F6F2CDA6870A}"/>
              </a:ext>
            </a:extLst>
          </p:cNvPr>
          <p:cNvSpPr txBox="1"/>
          <p:nvPr/>
        </p:nvSpPr>
        <p:spPr>
          <a:xfrm>
            <a:off x="7643658" y="1545725"/>
            <a:ext cx="158056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ko-KR" altLang="en-US" sz="900" b="1" kern="0" spc="0" dirty="0">
                <a:solidFill>
                  <a:srgbClr val="46449F"/>
                </a:solidFill>
                <a:latin typeface="+mj-ea"/>
                <a:ea typeface="+mj-ea"/>
              </a:rPr>
              <a:t>교육디지털원패스 로그인 성공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E67291A8-56FB-F671-70BB-DC2AC9F0573E}"/>
              </a:ext>
            </a:extLst>
          </p:cNvPr>
          <p:cNvSpPr txBox="1"/>
          <p:nvPr/>
        </p:nvSpPr>
        <p:spPr>
          <a:xfrm>
            <a:off x="7589957" y="1733569"/>
            <a:ext cx="1981312" cy="140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700" kern="0" dirty="0">
                <a:solidFill>
                  <a:srgbClr val="6B7286"/>
                </a:solidFill>
                <a:latin typeface="+mj-ea"/>
              </a:rPr>
              <a:t>하이러닝 홈페이지로 복귀 후 </a:t>
            </a:r>
            <a:r>
              <a:rPr kumimoji="1" lang="ko-KR" altLang="en-US" sz="700" kern="0" dirty="0">
                <a:solidFill>
                  <a:srgbClr val="FF0000"/>
                </a:solidFill>
                <a:latin typeface="+mj-ea"/>
              </a:rPr>
              <a:t>소속 학교 확인</a:t>
            </a:r>
            <a:endParaRPr kumimoji="1" lang="en-US" altLang="ko-KR" sz="700" kern="0" dirty="0">
              <a:solidFill>
                <a:srgbClr val="FF0000"/>
              </a:solidFill>
              <a:latin typeface="+mj-ea"/>
            </a:endParaRPr>
          </a:p>
        </p:txBody>
      </p:sp>
      <p:cxnSp>
        <p:nvCxnSpPr>
          <p:cNvPr id="229" name="직선 화살표 연결선 228">
            <a:extLst>
              <a:ext uri="{FF2B5EF4-FFF2-40B4-BE49-F238E27FC236}">
                <a16:creationId xmlns:a16="http://schemas.microsoft.com/office/drawing/2014/main" id="{4A1F0641-5937-D856-8EE6-03A939CECDAF}"/>
              </a:ext>
            </a:extLst>
          </p:cNvPr>
          <p:cNvCxnSpPr>
            <a:cxnSpLocks/>
            <a:stCxn id="213" idx="3"/>
            <a:endCxn id="217" idx="1"/>
          </p:cNvCxnSpPr>
          <p:nvPr/>
        </p:nvCxnSpPr>
        <p:spPr>
          <a:xfrm flipV="1">
            <a:off x="2432051" y="1639190"/>
            <a:ext cx="211240" cy="3033"/>
          </a:xfrm>
          <a:prstGeom prst="straightConnector1">
            <a:avLst/>
          </a:prstGeom>
          <a:ln>
            <a:solidFill>
              <a:srgbClr val="C5CCFF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직선 화살표 연결선 229">
            <a:extLst>
              <a:ext uri="{FF2B5EF4-FFF2-40B4-BE49-F238E27FC236}">
                <a16:creationId xmlns:a16="http://schemas.microsoft.com/office/drawing/2014/main" id="{FF337E67-A636-EACF-CF85-99AE044AD397}"/>
              </a:ext>
            </a:extLst>
          </p:cNvPr>
          <p:cNvCxnSpPr>
            <a:cxnSpLocks/>
            <a:stCxn id="217" idx="3"/>
            <a:endCxn id="221" idx="1"/>
          </p:cNvCxnSpPr>
          <p:nvPr/>
        </p:nvCxnSpPr>
        <p:spPr>
          <a:xfrm>
            <a:off x="4855139" y="1639190"/>
            <a:ext cx="211240" cy="0"/>
          </a:xfrm>
          <a:prstGeom prst="straightConnector1">
            <a:avLst/>
          </a:prstGeom>
          <a:ln>
            <a:solidFill>
              <a:srgbClr val="C5CCFF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직선 화살표 연결선 231">
            <a:extLst>
              <a:ext uri="{FF2B5EF4-FFF2-40B4-BE49-F238E27FC236}">
                <a16:creationId xmlns:a16="http://schemas.microsoft.com/office/drawing/2014/main" id="{3AAFB8EE-30A7-4324-583F-6693459E2881}"/>
              </a:ext>
            </a:extLst>
          </p:cNvPr>
          <p:cNvCxnSpPr>
            <a:cxnSpLocks/>
            <a:stCxn id="221" idx="3"/>
            <a:endCxn id="225" idx="1"/>
          </p:cNvCxnSpPr>
          <p:nvPr/>
        </p:nvCxnSpPr>
        <p:spPr>
          <a:xfrm flipV="1">
            <a:off x="7278227" y="1639189"/>
            <a:ext cx="211240" cy="1"/>
          </a:xfrm>
          <a:prstGeom prst="straightConnector1">
            <a:avLst/>
          </a:prstGeom>
          <a:ln>
            <a:solidFill>
              <a:srgbClr val="C5CCFF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사각형: 둥근 모서리 258">
            <a:extLst>
              <a:ext uri="{FF2B5EF4-FFF2-40B4-BE49-F238E27FC236}">
                <a16:creationId xmlns:a16="http://schemas.microsoft.com/office/drawing/2014/main" id="{FCE26AC9-138F-DB47-6F74-E5AC9276BA94}"/>
              </a:ext>
            </a:extLst>
          </p:cNvPr>
          <p:cNvSpPr/>
          <p:nvPr/>
        </p:nvSpPr>
        <p:spPr>
          <a:xfrm>
            <a:off x="244907" y="2644982"/>
            <a:ext cx="4250874" cy="1395395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0" name="사각형: 둥근 모서리 259">
            <a:extLst>
              <a:ext uri="{FF2B5EF4-FFF2-40B4-BE49-F238E27FC236}">
                <a16:creationId xmlns:a16="http://schemas.microsoft.com/office/drawing/2014/main" id="{A4C9903A-6185-0E7E-F434-DFB998E8BBFC}"/>
              </a:ext>
            </a:extLst>
          </p:cNvPr>
          <p:cNvSpPr/>
          <p:nvPr/>
        </p:nvSpPr>
        <p:spPr>
          <a:xfrm>
            <a:off x="393552" y="2699426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F6F7FF"/>
          </a:solidFill>
          <a:ln w="12700">
            <a:solidFill>
              <a:srgbClr val="F0F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rgbClr val="6B5CFF"/>
                </a:solidFill>
              </a:rPr>
              <a:t>MODAL</a:t>
            </a:r>
            <a:endParaRPr lang="ko-KR" altLang="en-US" sz="600" dirty="0">
              <a:solidFill>
                <a:srgbClr val="6B5CFF"/>
              </a:solidFill>
            </a:endParaRP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409E4563-97CD-95EB-9B39-33E4AA185D89}"/>
              </a:ext>
            </a:extLst>
          </p:cNvPr>
          <p:cNvSpPr txBox="1"/>
          <p:nvPr/>
        </p:nvSpPr>
        <p:spPr>
          <a:xfrm>
            <a:off x="385695" y="3032949"/>
            <a:ext cx="131446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ko-KR" altLang="en-US" sz="900" b="1" kern="0" dirty="0">
                <a:solidFill>
                  <a:srgbClr val="46449F"/>
                </a:solidFill>
                <a:latin typeface="+mj-ea"/>
              </a:rPr>
              <a:t>소속 정보 확인 안내 팝업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7A3CB869-25D0-822A-166D-D668D2937F98}"/>
              </a:ext>
            </a:extLst>
          </p:cNvPr>
          <p:cNvSpPr txBox="1"/>
          <p:nvPr/>
        </p:nvSpPr>
        <p:spPr>
          <a:xfrm>
            <a:off x="357119" y="3225490"/>
            <a:ext cx="1981312" cy="62549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700" kern="0">
                <a:solidFill>
                  <a:srgbClr val="6B7286"/>
                </a:solidFill>
                <a:latin typeface="+mj-ea"/>
              </a:defRPr>
            </a:lvl1pPr>
          </a:lstStyle>
          <a:p>
            <a:r>
              <a:rPr lang="ko-KR" altLang="en-US" dirty="0"/>
              <a:t>교육디지털원패스 소속학교와</a:t>
            </a:r>
            <a:br>
              <a:rPr lang="ko-KR" altLang="en-US" dirty="0"/>
            </a:br>
            <a:r>
              <a:rPr lang="ko-KR" altLang="en-US" dirty="0"/>
              <a:t>현재 소속학교가 동일한 경우 안내 팝업 제공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전학 진행 안함 처리 </a:t>
            </a:r>
            <a:br>
              <a:rPr lang="en-US" altLang="ko-KR" dirty="0">
                <a:solidFill>
                  <a:srgbClr val="FF0000"/>
                </a:solidFill>
              </a:rPr>
            </a:b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학교 관리자를 통해 전학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처리 진행 가능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9C3AEA1C-6EB6-F472-9379-EEFFC2664E32}"/>
              </a:ext>
            </a:extLst>
          </p:cNvPr>
          <p:cNvSpPr txBox="1"/>
          <p:nvPr/>
        </p:nvSpPr>
        <p:spPr>
          <a:xfrm>
            <a:off x="234121" y="4303839"/>
            <a:ext cx="228908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800" b="1" kern="0" dirty="0">
                <a:solidFill>
                  <a:srgbClr val="0070C0"/>
                </a:solidFill>
                <a:latin typeface="+mj-ea"/>
              </a:rPr>
              <a:t>&lt;</a:t>
            </a:r>
            <a:r>
              <a:rPr lang="ko-KR" altLang="en-US" sz="800" b="1" kern="0" dirty="0">
                <a:solidFill>
                  <a:srgbClr val="0070C0"/>
                </a:solidFill>
                <a:latin typeface="+mj-ea"/>
              </a:rPr>
              <a:t>현재 소속 학교 ≠ 교육디지털원패스 소속 학교</a:t>
            </a:r>
            <a:r>
              <a:rPr lang="en-US" altLang="ko-KR" sz="800" b="1" kern="0" dirty="0">
                <a:solidFill>
                  <a:srgbClr val="0070C0"/>
                </a:solidFill>
                <a:latin typeface="+mj-ea"/>
              </a:rPr>
              <a:t>&gt;</a:t>
            </a:r>
            <a:endParaRPr kumimoji="1" lang="en-US" altLang="ko-KR" sz="800" b="1" dirty="0">
              <a:solidFill>
                <a:srgbClr val="0070C0"/>
              </a:solidFill>
            </a:endParaRPr>
          </a:p>
        </p:txBody>
      </p:sp>
      <p:sp>
        <p:nvSpPr>
          <p:cNvPr id="266" name="사각형: 둥근 모서리 265">
            <a:extLst>
              <a:ext uri="{FF2B5EF4-FFF2-40B4-BE49-F238E27FC236}">
                <a16:creationId xmlns:a16="http://schemas.microsoft.com/office/drawing/2014/main" id="{C0E37E83-89EF-D639-5BA4-E844651673CB}"/>
              </a:ext>
            </a:extLst>
          </p:cNvPr>
          <p:cNvSpPr/>
          <p:nvPr/>
        </p:nvSpPr>
        <p:spPr>
          <a:xfrm>
            <a:off x="244906" y="4514664"/>
            <a:ext cx="4610233" cy="1725615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7" name="사각형: 둥근 모서리 266">
            <a:extLst>
              <a:ext uri="{FF2B5EF4-FFF2-40B4-BE49-F238E27FC236}">
                <a16:creationId xmlns:a16="http://schemas.microsoft.com/office/drawing/2014/main" id="{F0999E9B-F2E3-4EC1-E6E8-9E33FCCF3EAC}"/>
              </a:ext>
            </a:extLst>
          </p:cNvPr>
          <p:cNvSpPr/>
          <p:nvPr/>
        </p:nvSpPr>
        <p:spPr>
          <a:xfrm>
            <a:off x="393552" y="4569108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F6F7FF"/>
          </a:solidFill>
          <a:ln w="12700">
            <a:solidFill>
              <a:srgbClr val="F0F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rgbClr val="6B5CFF"/>
                </a:solidFill>
              </a:rPr>
              <a:t>MODAL</a:t>
            </a:r>
            <a:endParaRPr lang="ko-KR" altLang="en-US" sz="600" dirty="0">
              <a:solidFill>
                <a:srgbClr val="6B5CFF"/>
              </a:solidFill>
            </a:endParaRP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83CFF5FF-081D-5A87-5171-5A2805DFE56A}"/>
              </a:ext>
            </a:extLst>
          </p:cNvPr>
          <p:cNvSpPr txBox="1"/>
          <p:nvPr/>
        </p:nvSpPr>
        <p:spPr>
          <a:xfrm>
            <a:off x="385695" y="4902631"/>
            <a:ext cx="131446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ko-KR" altLang="en-US" sz="900" b="1" kern="0" dirty="0">
                <a:solidFill>
                  <a:srgbClr val="46449F"/>
                </a:solidFill>
                <a:latin typeface="+mj-ea"/>
              </a:rPr>
              <a:t>소속 정보 변경 안내 팝업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35A68CF8-4D96-82BF-3B6A-C7B1DD8689E9}"/>
              </a:ext>
            </a:extLst>
          </p:cNvPr>
          <p:cNvSpPr txBox="1"/>
          <p:nvPr/>
        </p:nvSpPr>
        <p:spPr>
          <a:xfrm>
            <a:off x="357119" y="5095172"/>
            <a:ext cx="2420534" cy="7870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700" kern="0">
                <a:solidFill>
                  <a:srgbClr val="6B7286"/>
                </a:solidFill>
                <a:latin typeface="+mj-ea"/>
              </a:defRPr>
            </a:lvl1pPr>
          </a:lstStyle>
          <a:p>
            <a:r>
              <a:rPr lang="ko-KR" altLang="en-US" dirty="0"/>
              <a:t>교육디지털원패스 소속학교와</a:t>
            </a:r>
            <a:br>
              <a:rPr lang="ko-KR" altLang="en-US" dirty="0"/>
            </a:br>
            <a:r>
              <a:rPr lang="ko-KR" altLang="en-US" dirty="0"/>
              <a:t>현재 소속학교가 상이한 경우 안내 팝업 제공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전학 처리 진행에 대한 사용자 선택 제공 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/>
              <a:t>[</a:t>
            </a:r>
            <a:r>
              <a:rPr lang="ko-KR" altLang="en-US" dirty="0"/>
              <a:t>네</a:t>
            </a:r>
            <a:r>
              <a:rPr lang="en-US" altLang="ko-KR" dirty="0"/>
              <a:t>, </a:t>
            </a:r>
            <a:r>
              <a:rPr lang="ko-KR" altLang="en-US" dirty="0"/>
              <a:t>변경할게요</a:t>
            </a:r>
            <a:r>
              <a:rPr lang="en-US" altLang="ko-KR" dirty="0"/>
              <a:t>] </a:t>
            </a:r>
            <a:r>
              <a:rPr lang="ko-KR" altLang="en-US" dirty="0"/>
              <a:t>클릭 시 전학 처리 완료 안내 팝업 제공</a:t>
            </a:r>
            <a:endParaRPr lang="en-US" altLang="ko-KR" dirty="0"/>
          </a:p>
          <a:p>
            <a:r>
              <a:rPr lang="en-US" altLang="ko-KR" dirty="0"/>
              <a:t>[</a:t>
            </a:r>
            <a:r>
              <a:rPr lang="ko-KR" altLang="en-US" dirty="0"/>
              <a:t>취소</a:t>
            </a:r>
            <a:r>
              <a:rPr lang="en-US" altLang="ko-KR" dirty="0"/>
              <a:t>] </a:t>
            </a:r>
            <a:r>
              <a:rPr lang="ko-KR" altLang="en-US" dirty="0"/>
              <a:t>전학 진행 안함 처리 및 팝업 닫힘</a:t>
            </a:r>
          </a:p>
        </p:txBody>
      </p:sp>
      <p:sp>
        <p:nvSpPr>
          <p:cNvPr id="274" name="사각형: 둥근 모서리 273">
            <a:extLst>
              <a:ext uri="{FF2B5EF4-FFF2-40B4-BE49-F238E27FC236}">
                <a16:creationId xmlns:a16="http://schemas.microsoft.com/office/drawing/2014/main" id="{A1E61BFF-B329-77DA-6A22-18A6BD831CB1}"/>
              </a:ext>
            </a:extLst>
          </p:cNvPr>
          <p:cNvSpPr/>
          <p:nvPr/>
        </p:nvSpPr>
        <p:spPr>
          <a:xfrm>
            <a:off x="5066379" y="4679772"/>
            <a:ext cx="4250874" cy="1395395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5" name="사각형: 둥근 모서리 274">
            <a:extLst>
              <a:ext uri="{FF2B5EF4-FFF2-40B4-BE49-F238E27FC236}">
                <a16:creationId xmlns:a16="http://schemas.microsoft.com/office/drawing/2014/main" id="{B30FC126-1293-F6D1-2E18-123AD9A86848}"/>
              </a:ext>
            </a:extLst>
          </p:cNvPr>
          <p:cNvSpPr/>
          <p:nvPr/>
        </p:nvSpPr>
        <p:spPr>
          <a:xfrm>
            <a:off x="5215024" y="4734216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F6F7FF"/>
          </a:solidFill>
          <a:ln w="12700">
            <a:solidFill>
              <a:srgbClr val="F0F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rgbClr val="6B5CFF"/>
                </a:solidFill>
              </a:rPr>
              <a:t>MODAL</a:t>
            </a:r>
            <a:endParaRPr lang="ko-KR" altLang="en-US" sz="600" dirty="0">
              <a:solidFill>
                <a:srgbClr val="6B5CFF"/>
              </a:solidFill>
            </a:endParaRP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B09AC7D2-EA35-9B02-CB61-38AB23B0BB92}"/>
              </a:ext>
            </a:extLst>
          </p:cNvPr>
          <p:cNvSpPr txBox="1"/>
          <p:nvPr/>
        </p:nvSpPr>
        <p:spPr>
          <a:xfrm>
            <a:off x="5207167" y="5067739"/>
            <a:ext cx="131446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ko-KR" altLang="en-US" sz="900" b="1" kern="0" dirty="0">
                <a:solidFill>
                  <a:srgbClr val="46449F"/>
                </a:solidFill>
                <a:latin typeface="+mj-ea"/>
              </a:rPr>
              <a:t>소속 정보 변경 완료 팝업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1648F913-3A21-81AA-3D22-7ADF52FE0084}"/>
              </a:ext>
            </a:extLst>
          </p:cNvPr>
          <p:cNvSpPr txBox="1"/>
          <p:nvPr/>
        </p:nvSpPr>
        <p:spPr>
          <a:xfrm>
            <a:off x="5178591" y="5292118"/>
            <a:ext cx="1965282" cy="46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700" kern="0">
                <a:solidFill>
                  <a:srgbClr val="6B7286"/>
                </a:solidFill>
                <a:latin typeface="+mj-ea"/>
              </a:defRPr>
            </a:lvl1pPr>
          </a:lstStyle>
          <a:p>
            <a:r>
              <a:rPr lang="ko-KR" altLang="en-US" dirty="0"/>
              <a:t>소속 정보 변경 안내 팝업 에서 </a:t>
            </a:r>
            <a:br>
              <a:rPr lang="en-US" altLang="ko-KR" dirty="0"/>
            </a:br>
            <a:r>
              <a:rPr lang="en-US" altLang="ko-KR" dirty="0"/>
              <a:t>[</a:t>
            </a:r>
            <a:r>
              <a:rPr lang="ko-KR" altLang="en-US" dirty="0"/>
              <a:t>네</a:t>
            </a:r>
            <a:r>
              <a:rPr lang="en-US" altLang="ko-KR" dirty="0"/>
              <a:t>,</a:t>
            </a:r>
            <a:r>
              <a:rPr lang="ko-KR" altLang="en-US" dirty="0"/>
              <a:t>변경할게요</a:t>
            </a:r>
            <a:r>
              <a:rPr lang="en-US" altLang="ko-KR" dirty="0"/>
              <a:t>] </a:t>
            </a:r>
            <a:r>
              <a:rPr lang="ko-KR" altLang="en-US" dirty="0"/>
              <a:t>클릭 시 변경 완료 팝업 제공</a:t>
            </a:r>
            <a:endParaRPr lang="en-US" altLang="ko-KR" dirty="0"/>
          </a:p>
          <a:p>
            <a:r>
              <a:rPr lang="ko-KR" altLang="en-US" dirty="0"/>
              <a:t>변경 전</a:t>
            </a:r>
            <a:r>
              <a:rPr lang="en-US" altLang="ko-KR" dirty="0"/>
              <a:t>/ </a:t>
            </a:r>
            <a:r>
              <a:rPr lang="ko-KR" altLang="en-US" dirty="0"/>
              <a:t>후 소속 학교 정보 표시</a:t>
            </a:r>
          </a:p>
        </p:txBody>
      </p:sp>
      <p:cxnSp>
        <p:nvCxnSpPr>
          <p:cNvPr id="296" name="직선 화살표 연결선 295">
            <a:extLst>
              <a:ext uri="{FF2B5EF4-FFF2-40B4-BE49-F238E27FC236}">
                <a16:creationId xmlns:a16="http://schemas.microsoft.com/office/drawing/2014/main" id="{66210799-BE5D-611F-ACDC-9C45BA8A1BF0}"/>
              </a:ext>
            </a:extLst>
          </p:cNvPr>
          <p:cNvCxnSpPr>
            <a:cxnSpLocks/>
            <a:endCxn id="274" idx="1"/>
          </p:cNvCxnSpPr>
          <p:nvPr/>
        </p:nvCxnSpPr>
        <p:spPr>
          <a:xfrm flipV="1">
            <a:off x="4754815" y="5377470"/>
            <a:ext cx="311564" cy="1"/>
          </a:xfrm>
          <a:prstGeom prst="straightConnector1">
            <a:avLst/>
          </a:prstGeom>
          <a:ln>
            <a:solidFill>
              <a:srgbClr val="C5CCFF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사각형: 둥근 모서리 299">
            <a:extLst>
              <a:ext uri="{FF2B5EF4-FFF2-40B4-BE49-F238E27FC236}">
                <a16:creationId xmlns:a16="http://schemas.microsoft.com/office/drawing/2014/main" id="{EFE86D54-5404-E2D1-65D8-E8E076DAF6AC}"/>
              </a:ext>
            </a:extLst>
          </p:cNvPr>
          <p:cNvSpPr/>
          <p:nvPr/>
        </p:nvSpPr>
        <p:spPr>
          <a:xfrm>
            <a:off x="9594456" y="4803383"/>
            <a:ext cx="2423713" cy="1148171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1" name="사각형: 둥근 모서리 300">
            <a:extLst>
              <a:ext uri="{FF2B5EF4-FFF2-40B4-BE49-F238E27FC236}">
                <a16:creationId xmlns:a16="http://schemas.microsoft.com/office/drawing/2014/main" id="{52F6A5DC-9880-6408-0534-0909B38E5251}"/>
              </a:ext>
            </a:extLst>
          </p:cNvPr>
          <p:cNvSpPr/>
          <p:nvPr/>
        </p:nvSpPr>
        <p:spPr>
          <a:xfrm>
            <a:off x="9744787" y="4887659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F6F7FF"/>
          </a:solidFill>
          <a:ln w="12700">
            <a:solidFill>
              <a:srgbClr val="F0F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rgbClr val="6B5CFF"/>
                </a:solidFill>
              </a:rPr>
              <a:t>SYSTEM</a:t>
            </a:r>
            <a:endParaRPr lang="ko-KR" altLang="en-US" sz="600" dirty="0">
              <a:solidFill>
                <a:srgbClr val="6B5CFF"/>
              </a:solidFill>
            </a:endParaRP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B7180B41-146A-5119-9F2A-5DC8ACEF364A}"/>
              </a:ext>
            </a:extLst>
          </p:cNvPr>
          <p:cNvSpPr txBox="1"/>
          <p:nvPr/>
        </p:nvSpPr>
        <p:spPr>
          <a:xfrm>
            <a:off x="9748648" y="5222139"/>
            <a:ext cx="73257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ko-KR" altLang="en-US" sz="900" b="1" kern="0" spc="0" dirty="0">
                <a:solidFill>
                  <a:srgbClr val="46449F"/>
                </a:solidFill>
                <a:latin typeface="+mj-ea"/>
                <a:ea typeface="+mj-ea"/>
              </a:rPr>
              <a:t>로그아웃 처리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53E6E456-EB43-3AD7-F3F6-89B5F2D346FE}"/>
              </a:ext>
            </a:extLst>
          </p:cNvPr>
          <p:cNvSpPr txBox="1"/>
          <p:nvPr/>
        </p:nvSpPr>
        <p:spPr>
          <a:xfrm>
            <a:off x="9701315" y="5429270"/>
            <a:ext cx="2271610" cy="46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700" kern="0" dirty="0">
                <a:solidFill>
                  <a:srgbClr val="6B7286"/>
                </a:solidFill>
                <a:latin typeface="+mj-ea"/>
              </a:rPr>
              <a:t>소속 정보 변경 완료 팝업에서 </a:t>
            </a:r>
            <a:r>
              <a:rPr kumimoji="1" lang="en-US" altLang="ko-KR" sz="700" kern="0" dirty="0">
                <a:solidFill>
                  <a:srgbClr val="6B7286"/>
                </a:solidFill>
                <a:latin typeface="+mj-ea"/>
              </a:rPr>
              <a:t>‘</a:t>
            </a:r>
            <a:r>
              <a:rPr kumimoji="1" lang="ko-KR" altLang="en-US" sz="700" kern="0" dirty="0">
                <a:solidFill>
                  <a:srgbClr val="6B7286"/>
                </a:solidFill>
                <a:latin typeface="+mj-ea"/>
              </a:rPr>
              <a:t>확인</a:t>
            </a:r>
            <a:r>
              <a:rPr kumimoji="1" lang="en-US" altLang="ko-KR" sz="700" kern="0" dirty="0">
                <a:solidFill>
                  <a:srgbClr val="6B7286"/>
                </a:solidFill>
                <a:latin typeface="+mj-ea"/>
              </a:rPr>
              <a:t>‘ </a:t>
            </a:r>
            <a:r>
              <a:rPr kumimoji="1" lang="ko-KR" altLang="en-US" sz="700" kern="0" dirty="0">
                <a:solidFill>
                  <a:srgbClr val="6B7286"/>
                </a:solidFill>
                <a:latin typeface="+mj-ea"/>
              </a:rPr>
              <a:t>버튼 클릭 시</a:t>
            </a:r>
            <a:br>
              <a:rPr kumimoji="1" lang="en-US" altLang="ko-KR" sz="700" kern="0" dirty="0">
                <a:solidFill>
                  <a:srgbClr val="6B7286"/>
                </a:solidFill>
                <a:latin typeface="+mj-ea"/>
              </a:rPr>
            </a:br>
            <a:r>
              <a:rPr kumimoji="1" lang="ko-KR" altLang="en-US" sz="700" kern="0" dirty="0">
                <a:solidFill>
                  <a:srgbClr val="6B7286"/>
                </a:solidFill>
                <a:latin typeface="+mj-ea"/>
              </a:rPr>
              <a:t>로그아웃 처리</a:t>
            </a:r>
            <a:endParaRPr kumimoji="1" lang="en-US" altLang="ko-KR" sz="700" kern="0" dirty="0">
              <a:solidFill>
                <a:srgbClr val="6B7286"/>
              </a:solidFill>
              <a:latin typeface="+mj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700" kern="0" dirty="0">
                <a:solidFill>
                  <a:srgbClr val="6B7286"/>
                </a:solidFill>
                <a:latin typeface="+mj-ea"/>
              </a:rPr>
              <a:t>재로그인 시 변경된 소속 학교 정보 반영</a:t>
            </a:r>
            <a:endParaRPr kumimoji="1" lang="en-US" altLang="ko-KR" sz="700" kern="0" dirty="0">
              <a:solidFill>
                <a:srgbClr val="FF0000"/>
              </a:solidFill>
              <a:latin typeface="+mj-ea"/>
            </a:endParaRPr>
          </a:p>
        </p:txBody>
      </p:sp>
      <p:cxnSp>
        <p:nvCxnSpPr>
          <p:cNvPr id="304" name="직선 화살표 연결선 303">
            <a:extLst>
              <a:ext uri="{FF2B5EF4-FFF2-40B4-BE49-F238E27FC236}">
                <a16:creationId xmlns:a16="http://schemas.microsoft.com/office/drawing/2014/main" id="{8EB7CA4A-F6E0-0071-7E01-50202CBB5D9F}"/>
              </a:ext>
            </a:extLst>
          </p:cNvPr>
          <p:cNvCxnSpPr>
            <a:cxnSpLocks/>
            <a:stCxn id="274" idx="3"/>
            <a:endCxn id="300" idx="1"/>
          </p:cNvCxnSpPr>
          <p:nvPr/>
        </p:nvCxnSpPr>
        <p:spPr>
          <a:xfrm flipV="1">
            <a:off x="9317253" y="5377469"/>
            <a:ext cx="277203" cy="1"/>
          </a:xfrm>
          <a:prstGeom prst="straightConnector1">
            <a:avLst/>
          </a:prstGeom>
          <a:ln>
            <a:solidFill>
              <a:srgbClr val="C5CCFF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사각형: 둥근 모서리 69">
            <a:extLst>
              <a:ext uri="{FF2B5EF4-FFF2-40B4-BE49-F238E27FC236}">
                <a16:creationId xmlns:a16="http://schemas.microsoft.com/office/drawing/2014/main" id="{31D9C9AC-728F-05FB-3CA9-2F408E9EA5A7}"/>
              </a:ext>
            </a:extLst>
          </p:cNvPr>
          <p:cNvSpPr/>
          <p:nvPr/>
        </p:nvSpPr>
        <p:spPr>
          <a:xfrm>
            <a:off x="10851998" y="57542"/>
            <a:ext cx="1289082" cy="29793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2700" cap="flat">
            <a:noFill/>
            <a:miter lim="400000"/>
          </a:ln>
          <a:effectLst/>
        </p:spPr>
        <p:txBody>
          <a:bodyPr wrap="square" lIns="36000" tIns="36000" rIns="36000" bIns="45718" numCol="1" rtlCol="0" anchor="ctr" anchorCtr="0">
            <a:noAutofit/>
          </a:bodyPr>
          <a:lstStyle/>
          <a:p>
            <a:pPr algn="ctr" defTabSz="914309"/>
            <a:r>
              <a:rPr kumimoji="1" lang="en-US" altLang="ko-KR" sz="1000" b="1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26</a:t>
            </a:r>
            <a:r>
              <a:rPr kumimoji="1" lang="ko-KR" altLang="en-US" sz="1000" b="1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년 </a:t>
            </a:r>
            <a:r>
              <a:rPr kumimoji="1" lang="en-US" altLang="ko-KR" sz="1000" b="1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3</a:t>
            </a:r>
            <a:r>
              <a:rPr kumimoji="1" lang="ko-KR" altLang="en-US" sz="1000" b="1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월 배포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4D3835D8-DC73-A1DB-99EB-CC28A7A6AAD0}"/>
              </a:ext>
            </a:extLst>
          </p:cNvPr>
          <p:cNvSpPr/>
          <p:nvPr/>
        </p:nvSpPr>
        <p:spPr>
          <a:xfrm>
            <a:off x="5057590" y="2644982"/>
            <a:ext cx="5248460" cy="1001879"/>
          </a:xfrm>
          <a:prstGeom prst="roundRect">
            <a:avLst>
              <a:gd name="adj" fmla="val 756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D4C3FE61-EA9A-83FA-5679-2E739F5CDB09}"/>
              </a:ext>
            </a:extLst>
          </p:cNvPr>
          <p:cNvSpPr/>
          <p:nvPr/>
        </p:nvSpPr>
        <p:spPr>
          <a:xfrm>
            <a:off x="5206236" y="2699426"/>
            <a:ext cx="469534" cy="267495"/>
          </a:xfrm>
          <a:prstGeom prst="roundRect">
            <a:avLst>
              <a:gd name="adj" fmla="val 40314"/>
            </a:avLst>
          </a:prstGeom>
          <a:solidFill>
            <a:srgbClr val="F6F7FF"/>
          </a:solidFill>
          <a:ln w="12700">
            <a:solidFill>
              <a:srgbClr val="F0F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dirty="0">
                <a:solidFill>
                  <a:srgbClr val="6B5CFF"/>
                </a:solidFill>
              </a:rPr>
              <a:t>MODAL</a:t>
            </a:r>
            <a:endParaRPr lang="ko-KR" altLang="en-US" sz="600" dirty="0">
              <a:solidFill>
                <a:srgbClr val="6B5C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C32404-0AA6-DCD4-EFAE-8ED5E58B78EC}"/>
              </a:ext>
            </a:extLst>
          </p:cNvPr>
          <p:cNvSpPr txBox="1"/>
          <p:nvPr/>
        </p:nvSpPr>
        <p:spPr>
          <a:xfrm>
            <a:off x="5198379" y="3032949"/>
            <a:ext cx="170078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ko-KR" altLang="en-US" sz="900" b="1" kern="0" dirty="0">
                <a:solidFill>
                  <a:srgbClr val="46449F"/>
                </a:solidFill>
                <a:latin typeface="+mj-ea"/>
                <a:ea typeface="+mj-ea"/>
              </a:rPr>
              <a:t>학년도 정보 확인 오류 안내 팝업</a:t>
            </a:r>
            <a:endParaRPr kumimoji="1" lang="en-US" altLang="ko-KR" sz="900" b="1" dirty="0">
              <a:solidFill>
                <a:srgbClr val="46449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46A537-652C-122C-C7A5-5D85D01136AB}"/>
              </a:ext>
            </a:extLst>
          </p:cNvPr>
          <p:cNvSpPr txBox="1"/>
          <p:nvPr/>
        </p:nvSpPr>
        <p:spPr>
          <a:xfrm>
            <a:off x="5169802" y="3225490"/>
            <a:ext cx="5079098" cy="3023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700" kern="0" dirty="0">
                <a:latin typeface="+mj-ea"/>
                <a:ea typeface="+mj-ea"/>
              </a:rPr>
              <a:t>교육디지털원패스에서 전달된 학년도와 현재 학년도가 서로 다른 경우 아래와 같이 안내 문구 제공 </a:t>
            </a:r>
            <a:br>
              <a:rPr kumimoji="1" lang="en-US" altLang="ko-KR" sz="700" kern="0" dirty="0">
                <a:latin typeface="+mj-ea"/>
                <a:ea typeface="+mj-ea"/>
              </a:rPr>
            </a:br>
            <a:r>
              <a:rPr kumimoji="1" lang="ko-KR" altLang="en-US" sz="700" kern="0" dirty="0">
                <a:latin typeface="+mj-ea"/>
                <a:ea typeface="+mj-ea"/>
              </a:rPr>
              <a:t>→ </a:t>
            </a:r>
            <a:r>
              <a:rPr kumimoji="1" lang="en-US" altLang="ko-KR" sz="700" kern="0" dirty="0">
                <a:latin typeface="+mj-ea"/>
                <a:ea typeface="+mj-ea"/>
              </a:rPr>
              <a:t>“</a:t>
            </a:r>
            <a:r>
              <a:rPr kumimoji="1" lang="ko-KR" altLang="en-US" sz="700" u="sng" kern="0" dirty="0">
                <a:latin typeface="+mj-ea"/>
                <a:ea typeface="+mj-ea"/>
              </a:rPr>
              <a:t>학년도 정보 확인이 원활하지 않습니다</a:t>
            </a:r>
            <a:r>
              <a:rPr kumimoji="1" lang="en-US" altLang="ko-KR" sz="700" u="sng" kern="0" dirty="0">
                <a:latin typeface="+mj-ea"/>
                <a:ea typeface="+mj-ea"/>
              </a:rPr>
              <a:t>.</a:t>
            </a:r>
            <a:r>
              <a:rPr kumimoji="1" lang="ko-KR" altLang="en-US" sz="700" u="sng" kern="0" dirty="0">
                <a:latin typeface="+mj-ea"/>
                <a:ea typeface="+mj-ea"/>
              </a:rPr>
              <a:t>잠시 후 다시 시도해 주세요</a:t>
            </a:r>
            <a:r>
              <a:rPr kumimoji="1" lang="en-US" altLang="ko-KR" sz="700" u="sng" kern="0" dirty="0">
                <a:latin typeface="+mj-ea"/>
                <a:ea typeface="+mj-ea"/>
              </a:rPr>
              <a:t>. </a:t>
            </a:r>
            <a:r>
              <a:rPr kumimoji="1" lang="ko-KR" altLang="en-US" sz="700" u="sng" kern="0" dirty="0">
                <a:latin typeface="+mj-ea"/>
                <a:ea typeface="+mj-ea"/>
              </a:rPr>
              <a:t>문제가 지속되면 관리자에게 문의해 주세요</a:t>
            </a:r>
            <a:r>
              <a:rPr kumimoji="1" lang="en-US" altLang="ko-KR" sz="700" u="sng" kern="0" dirty="0">
                <a:latin typeface="+mj-ea"/>
                <a:ea typeface="+mj-ea"/>
              </a:rPr>
              <a:t>.</a:t>
            </a:r>
            <a:r>
              <a:rPr kumimoji="1" lang="en-US" altLang="ko-KR" sz="700" kern="0" dirty="0">
                <a:latin typeface="+mj-ea"/>
                <a:ea typeface="+mj-ea"/>
              </a:rPr>
              <a:t>” alert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06FFB3-0C58-0600-EB8C-51699233BD6D}"/>
              </a:ext>
            </a:extLst>
          </p:cNvPr>
          <p:cNvSpPr txBox="1"/>
          <p:nvPr/>
        </p:nvSpPr>
        <p:spPr>
          <a:xfrm>
            <a:off x="5094759" y="2426631"/>
            <a:ext cx="28100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800" b="1" kern="0" dirty="0">
                <a:solidFill>
                  <a:srgbClr val="0070C0"/>
                </a:solidFill>
                <a:latin typeface="+mj-ea"/>
              </a:rPr>
              <a:t>&lt;</a:t>
            </a:r>
            <a:r>
              <a:rPr lang="ko-KR" altLang="en-US" sz="800" b="1" kern="0" dirty="0">
                <a:solidFill>
                  <a:srgbClr val="0070C0"/>
                </a:solidFill>
                <a:latin typeface="+mj-ea"/>
              </a:rPr>
              <a:t>현재 학년도 ≠ 교육디지털원패스 학년도 </a:t>
            </a:r>
            <a:r>
              <a:rPr lang="en-US" altLang="ko-KR" sz="800" b="1" kern="0" dirty="0">
                <a:solidFill>
                  <a:srgbClr val="0070C0"/>
                </a:solidFill>
                <a:latin typeface="+mj-ea"/>
              </a:rPr>
              <a:t>(</a:t>
            </a:r>
            <a:r>
              <a:rPr lang="ko-KR" altLang="en-US" sz="800" b="1" kern="0" dirty="0">
                <a:solidFill>
                  <a:srgbClr val="0070C0"/>
                </a:solidFill>
                <a:latin typeface="+mj-ea"/>
              </a:rPr>
              <a:t>정보 검증 오류</a:t>
            </a:r>
            <a:r>
              <a:rPr lang="en-US" altLang="ko-KR" sz="800" b="1" kern="0" dirty="0">
                <a:solidFill>
                  <a:srgbClr val="0070C0"/>
                </a:solidFill>
                <a:latin typeface="+mj-ea"/>
              </a:rPr>
              <a:t>)&gt;</a:t>
            </a:r>
            <a:endParaRPr kumimoji="1" lang="en-US" altLang="ko-KR" sz="800" b="1" dirty="0">
              <a:solidFill>
                <a:srgbClr val="0070C0"/>
              </a:solidFill>
            </a:endParaRPr>
          </a:p>
        </p:txBody>
      </p:sp>
      <p:pic>
        <p:nvPicPr>
          <p:cNvPr id="19" name="그림 18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E7C3447-1936-22D5-EB4F-657B6F8AC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653" y="4679772"/>
            <a:ext cx="2022641" cy="1395395"/>
          </a:xfrm>
          <a:prstGeom prst="rect">
            <a:avLst/>
          </a:prstGeom>
        </p:spPr>
      </p:pic>
      <p:pic>
        <p:nvPicPr>
          <p:cNvPr id="22" name="그림 21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1AD5182-71B0-5511-37E2-CAC12F9B1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134" y="4769611"/>
            <a:ext cx="1965282" cy="1215715"/>
          </a:xfrm>
          <a:prstGeom prst="rect">
            <a:avLst/>
          </a:prstGeom>
        </p:spPr>
      </p:pic>
      <p:pic>
        <p:nvPicPr>
          <p:cNvPr id="25" name="그림 24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862D47F-EC6D-6A45-9DFC-64F1FF7E5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220" y="2725169"/>
            <a:ext cx="1952440" cy="125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4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ading The Fourth Industrial Revolution…">
            <a:extLst>
              <a:ext uri="{FF2B5EF4-FFF2-40B4-BE49-F238E27FC236}">
                <a16:creationId xmlns:a16="http://schemas.microsoft.com/office/drawing/2014/main" id="{62F7AEC1-91E7-C24B-BB49-28A2270E1ED3}"/>
              </a:ext>
            </a:extLst>
          </p:cNvPr>
          <p:cNvSpPr txBox="1"/>
          <p:nvPr/>
        </p:nvSpPr>
        <p:spPr>
          <a:xfrm>
            <a:off x="3004497" y="190500"/>
            <a:ext cx="617511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 sz="2800" b="0">
                <a:solidFill>
                  <a:srgbClr val="00011D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altLang="ko-KR" sz="2000" b="1" dirty="0">
                <a:solidFill>
                  <a:srgbClr val="00011D"/>
                </a:solidFill>
                <a:latin typeface="+mn-ea"/>
                <a:cs typeface="Malgun Gothic" charset="-127"/>
                <a:sym typeface="Roboto Light"/>
              </a:rPr>
              <a:t>History</a:t>
            </a:r>
            <a:endParaRPr lang="ko-KR" altLang="en-US" sz="2000" b="1" dirty="0">
              <a:solidFill>
                <a:srgbClr val="00011D"/>
              </a:solidFill>
              <a:latin typeface="+mn-ea"/>
              <a:cs typeface="Malgun Gothic" charset="-127"/>
              <a:sym typeface="Roboto Light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AFC9A46-F0AF-B39C-4DF0-C53C47AEC1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3291280"/>
              </p:ext>
            </p:extLst>
          </p:nvPr>
        </p:nvGraphicFramePr>
        <p:xfrm>
          <a:off x="695325" y="710564"/>
          <a:ext cx="10801349" cy="5895065"/>
        </p:xfrm>
        <a:graphic>
          <a:graphicData uri="http://schemas.openxmlformats.org/drawingml/2006/table">
            <a:tbl>
              <a:tblPr/>
              <a:tblGrid>
                <a:gridCol w="382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6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7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30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2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3492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800" b="1" i="0" spc="0" baseline="0" dirty="0">
                          <a:solidFill>
                            <a:srgbClr val="5E5E5E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ver.</a:t>
                      </a:r>
                      <a:endParaRPr sz="800" b="1" i="0" spc="0" baseline="0" dirty="0">
                        <a:solidFill>
                          <a:srgbClr val="5E5E5E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800" b="1" i="0" spc="0" baseline="0" dirty="0">
                          <a:solidFill>
                            <a:srgbClr val="5E5E5E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등록일</a:t>
                      </a:r>
                    </a:p>
                  </a:txBody>
                  <a:tcPr marL="45720" marR="45720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800" b="1" i="0" spc="0" baseline="0" dirty="0">
                          <a:solidFill>
                            <a:srgbClr val="5E5E5E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페이지</a:t>
                      </a:r>
                      <a:endParaRPr sz="800" b="1" i="0" spc="0" baseline="0" dirty="0">
                        <a:solidFill>
                          <a:srgbClr val="5E5E5E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800" b="1" i="0" spc="0" baseline="0" dirty="0">
                          <a:solidFill>
                            <a:srgbClr val="5E5E5E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화면 </a:t>
                      </a:r>
                      <a:r>
                        <a:rPr lang="en-US" altLang="ko-KR" sz="800" b="1" i="0" spc="0" baseline="0" dirty="0">
                          <a:solidFill>
                            <a:srgbClr val="5E5E5E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ID</a:t>
                      </a:r>
                      <a:endParaRPr sz="800" b="1" i="0" spc="0" baseline="0" dirty="0">
                        <a:solidFill>
                          <a:srgbClr val="5E5E5E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800" b="1" i="0" spc="0" baseline="0" dirty="0">
                          <a:solidFill>
                            <a:srgbClr val="5E5E5E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변경내용</a:t>
                      </a:r>
                    </a:p>
                  </a:txBody>
                  <a:tcPr marL="45720" marR="45720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800" b="1" i="0" spc="0" baseline="0" dirty="0">
                          <a:solidFill>
                            <a:srgbClr val="5E5E5E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비고</a:t>
                      </a:r>
                      <a:endParaRPr sz="800" b="1" i="0" spc="0" baseline="0" dirty="0">
                        <a:solidFill>
                          <a:srgbClr val="5E5E5E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800" b="1" i="0" spc="0" baseline="0" dirty="0">
                          <a:solidFill>
                            <a:srgbClr val="5E5E5E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등록자</a:t>
                      </a:r>
                    </a:p>
                  </a:txBody>
                  <a:tcPr marL="45720" marR="45720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259">
                <a:tc rowSpan="2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2.0.10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2024.04.18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15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7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할 일</a:t>
                      </a:r>
                      <a:r>
                        <a:rPr lang="en-US" altLang="ko-KR" sz="7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/</a:t>
                      </a:r>
                      <a:r>
                        <a:rPr lang="ko-KR" altLang="en-US" sz="7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알림 드롭다운 팝업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&lt;1B&gt; </a:t>
                      </a:r>
                      <a:r>
                        <a:rPr kumimoji="0" lang="ko-KR" altLang="en-US" sz="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디스크립션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 보충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4731532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22,34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TEA-MY-Todo-002a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STU-MY-Todo-001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정렬기준 </a:t>
                      </a:r>
                      <a:r>
                        <a:rPr kumimoji="0" lang="ko-KR" altLang="en-US" sz="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디스크립션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 보충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515820"/>
                  </a:ext>
                </a:extLst>
              </a:tr>
              <a:tr h="21725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2.0.11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2024.04.18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15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7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할 일</a:t>
                      </a:r>
                      <a:r>
                        <a:rPr lang="en-US" altLang="ko-KR" sz="7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/</a:t>
                      </a:r>
                      <a:r>
                        <a:rPr lang="ko-KR" altLang="en-US" sz="7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알림 드롭다운 팝업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&lt;1&gt;,&lt;1A&gt; </a:t>
                      </a:r>
                      <a:r>
                        <a:rPr kumimoji="0" lang="ko-KR" altLang="en-US" sz="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디스크립션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 보충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85793"/>
                  </a:ext>
                </a:extLst>
              </a:tr>
              <a:tr h="21725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2.0.12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2024.04.22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18,22,34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나의 할 일 목록 상세 설명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TEA-MY-Todo-002a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STU-MY-Todo-001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기간 표기 수정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129270"/>
                  </a:ext>
                </a:extLst>
              </a:tr>
              <a:tr h="217259">
                <a:tc rowSpan="2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2.0.13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2024.05.16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19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6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 드롭다운 팝업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고객센터 → 공지사항 표기 오류 수정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321776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22,34,35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TEA-MY-Todo-002a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STU-MY-Todo-001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STU-MY-Todo-001a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기간 표기 오류 수정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D-4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→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D-3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345114"/>
                  </a:ext>
                </a:extLst>
              </a:tr>
              <a:tr h="21725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2.0.14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2024.05.21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26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교육디지털원패스 로그인 프로세스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(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교사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)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계정 전환 팝업 아이디 뒷글자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자리 마스킹 처리 반영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923802"/>
                  </a:ext>
                </a:extLst>
              </a:tr>
              <a:tr h="21725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2.0.15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2024.05.27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41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교육디지털원패스 로그인 프로세스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(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학생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)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계정 전환 팝업 학생 번호 마스킹 처리 반영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032606"/>
                  </a:ext>
                </a:extLst>
              </a:tr>
              <a:tr h="21725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2.0.16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2024.05.28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41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교육디지털원패스 로그인 프로세스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(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학생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)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학생 번호 두 자리일 경우 마스킹 처리 수정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088771"/>
                  </a:ext>
                </a:extLst>
              </a:tr>
              <a:tr h="21725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2.0.17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2024.05.28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26,41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교육디지털원패스 로그인 프로세스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교육디지털원패스 로그인 후 프로세스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교사인데 학생으로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학생인데 교사로 연동 시도 시 팝업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오류 팝업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670318"/>
                  </a:ext>
                </a:extLst>
              </a:tr>
              <a:tr h="21725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2.0.18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2024.06.04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51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All-MY-1:1-001a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1:1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문의 케이스별 화면 정의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482444"/>
                  </a:ext>
                </a:extLst>
              </a:tr>
              <a:tr h="21725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2.1.0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2024.06.12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42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STU-MYP-Info-001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학생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]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프로필사진 변경 아이콘 삭제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화면설계서에 없으나 현행에 있음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),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이후 학생 화면 동일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장소윤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889406"/>
                  </a:ext>
                </a:extLst>
              </a:tr>
              <a:tr h="21725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2.1.1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2024.06.20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37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STU-LNB-NOTI-002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&lt;5&gt;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알림 카테고리 교사 피드백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&lt;9&gt;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교사 피드백 정의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775786"/>
                  </a:ext>
                </a:extLst>
              </a:tr>
              <a:tr h="21725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2.1.2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2024.07.31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8,9,10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메뉴 구성안</a:t>
                      </a:r>
                      <a:endParaRPr lang="en-US" altLang="ko-KR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IA 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현행화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988557"/>
                  </a:ext>
                </a:extLst>
              </a:tr>
              <a:tr h="217259">
                <a:tc rowSpan="2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2.1.3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2024.08.05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20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썸네일 하단 팝업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서비스 일시중지 상태일 경우 안내 </a:t>
                      </a:r>
                      <a:r>
                        <a:rPr kumimoji="1" lang="ko-KR" altLang="en-US" sz="600" dirty="0" err="1">
                          <a:solidFill>
                            <a:schemeClr val="tx1"/>
                          </a:solidFill>
                        </a:rPr>
                        <a:t>툴팁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 정의 추가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0263552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27,42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TEA-MYP-Info-001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US" altLang="ko-KR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STU-MYP-Info-001</a:t>
                      </a:r>
                      <a:endParaRPr lang="en-US" altLang="ko-KR" sz="5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교사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학생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]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정보수정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교육디지털원패스 연동하기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연동해제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서비스 일시중지 안내 팝업 정의 추가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884251"/>
                  </a:ext>
                </a:extLst>
              </a:tr>
              <a:tr h="217259">
                <a:tc rowSpan="2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2.1.4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2024.08.06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20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썸네일 하단 팝업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서비스 일시중지 상태일 경우 안내 </a:t>
                      </a:r>
                      <a:r>
                        <a:rPr kumimoji="1" lang="ko-KR" altLang="en-US" sz="600" dirty="0" err="1">
                          <a:solidFill>
                            <a:schemeClr val="tx1"/>
                          </a:solidFill>
                        </a:rPr>
                        <a:t>툴팁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 정의 삭제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7392138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27,42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TEA-MYP-Info-001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US" altLang="ko-KR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STU-MYP-Info-001</a:t>
                      </a:r>
                      <a:endParaRPr lang="en-US" altLang="ko-KR" sz="5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교사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학생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]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정보수정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교육디지털원패스 연동해제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서비스 일시중지 안내 팝업 정의 삭제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350672"/>
                  </a:ext>
                </a:extLst>
              </a:tr>
              <a:tr h="21725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2.1.5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2024.08.27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56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All-MYP-Personal-001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개인정보처리방침 메뉴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진입 경로 변경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목록 → 페이지 이동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997877"/>
                  </a:ext>
                </a:extLst>
              </a:tr>
              <a:tr h="21725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2.1.6</a:t>
                      </a: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2024.10.14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24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TEA-LNB-NOTI-002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&lt;10&gt;</a:t>
                      </a:r>
                      <a:r>
                        <a:rPr kumimoji="0" lang="ko-KR" alt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알림 카테고리 ‘신고 내역’ 추가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강동휘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197975"/>
                  </a:ext>
                </a:extLst>
              </a:tr>
              <a:tr h="21725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2.1.7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2024.11.22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19 27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마이페이지 드롭다운 팝업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TEA-MYP-Info-001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학교관리자 홈페이지 이동 전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로그인 인증번호 입력 팝업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]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장소윤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150383"/>
                  </a:ext>
                </a:extLst>
              </a:tr>
              <a:tr h="21725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2.1.8</a:t>
                      </a: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2024.12.05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19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i="0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마이페이지 드롭다운 팝업</a:t>
                      </a:r>
                      <a:endParaRPr lang="en-US" altLang="ko-KR" sz="600" b="0" i="0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“인증번호 받기” 버튼 선택 시  인증번호 “재전송” 버튼으로 전환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강동휘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421869"/>
                  </a:ext>
                </a:extLst>
              </a:tr>
              <a:tr h="21725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2.1.9</a:t>
                      </a: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2024.12.05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19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i="0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마이페이지 드롭다운 팝업</a:t>
                      </a:r>
                      <a:endParaRPr lang="en-US" altLang="ko-KR" sz="600" b="0" i="0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&lt;1-2&gt;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학교관리자 홈페이지 이동 시나리오 보강</a:t>
                      </a:r>
                      <a:endParaRPr kumimoji="1" lang="en-US" altLang="ko-KR" sz="60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강동휘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962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613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D99DC1-5685-2A60-4BFB-2F4D2D2D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x-none"/>
              <a:t>5</a:t>
            </a:r>
            <a:r>
              <a:rPr kumimoji="1" lang="en-US" altLang="ko-KR"/>
              <a:t>-1. </a:t>
            </a:r>
            <a:r>
              <a:rPr kumimoji="1" lang="x-none" altLang="en-US"/>
              <a:t>할 일</a:t>
            </a:r>
            <a:r>
              <a:rPr kumimoji="1" lang="en-US" altLang="x-none"/>
              <a:t>/</a:t>
            </a:r>
            <a:r>
              <a:rPr kumimoji="1" lang="x-none" altLang="en-US"/>
              <a:t>알림</a:t>
            </a:r>
          </a:p>
        </p:txBody>
      </p:sp>
    </p:spTree>
    <p:extLst>
      <p:ext uri="{BB962C8B-B14F-4D97-AF65-F5344CB8AC3E}">
        <p14:creationId xmlns:p14="http://schemas.microsoft.com/office/powerpoint/2010/main" val="3800522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E9B9E4F9-4B95-5324-90F8-7346C490CF10}"/>
              </a:ext>
            </a:extLst>
          </p:cNvPr>
          <p:cNvGrpSpPr/>
          <p:nvPr/>
        </p:nvGrpSpPr>
        <p:grpSpPr>
          <a:xfrm>
            <a:off x="1635785" y="1760849"/>
            <a:ext cx="632658" cy="179857"/>
            <a:chOff x="2270256" y="1762055"/>
            <a:chExt cx="632658" cy="179857"/>
          </a:xfrm>
        </p:grpSpPr>
        <p:sp>
          <p:nvSpPr>
            <p:cNvPr id="53" name="모서리가 둥근 직사각형 161">
              <a:extLst>
                <a:ext uri="{FF2B5EF4-FFF2-40B4-BE49-F238E27FC236}">
                  <a16:creationId xmlns:a16="http://schemas.microsoft.com/office/drawing/2014/main" id="{170CC2CB-04E5-8154-7E9A-83F00311310D}"/>
                </a:ext>
              </a:extLst>
            </p:cNvPr>
            <p:cNvSpPr/>
            <p:nvPr/>
          </p:nvSpPr>
          <p:spPr>
            <a:xfrm>
              <a:off x="2270256" y="1762055"/>
              <a:ext cx="632658" cy="17985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4" name="제목 10">
              <a:extLst>
                <a:ext uri="{FF2B5EF4-FFF2-40B4-BE49-F238E27FC236}">
                  <a16:creationId xmlns:a16="http://schemas.microsoft.com/office/drawing/2014/main" id="{1BF7AC94-9A9E-1995-604F-3C5E895BE7B7}"/>
                </a:ext>
              </a:extLst>
            </p:cNvPr>
            <p:cNvSpPr txBox="1">
              <a:spLocks/>
            </p:cNvSpPr>
            <p:nvPr/>
          </p:nvSpPr>
          <p:spPr>
            <a:xfrm>
              <a:off x="2311669" y="1806869"/>
              <a:ext cx="549831" cy="9233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수업</a:t>
              </a:r>
              <a:r>
                <a:rPr lang="en-US" altLang="ko-KR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</a:t>
              </a:r>
              <a:r>
                <a:rPr lang="ko-KR" altLang="en-US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질문</a:t>
              </a:r>
              <a:r>
                <a:rPr lang="en-US" altLang="ko-KR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/</a:t>
              </a:r>
              <a:r>
                <a:rPr lang="ko-KR" altLang="en-US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답변</a:t>
              </a:r>
              <a:r>
                <a:rPr lang="en-US" altLang="ko-KR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)</a:t>
              </a: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734B4195-0B48-E759-63E7-21C67339E18F}"/>
              </a:ext>
            </a:extLst>
          </p:cNvPr>
          <p:cNvGrpSpPr/>
          <p:nvPr/>
        </p:nvGrpSpPr>
        <p:grpSpPr>
          <a:xfrm>
            <a:off x="2379240" y="1758441"/>
            <a:ext cx="410295" cy="179857"/>
            <a:chOff x="2971214" y="1762055"/>
            <a:chExt cx="410295" cy="179857"/>
          </a:xfrm>
        </p:grpSpPr>
        <p:sp>
          <p:nvSpPr>
            <p:cNvPr id="49" name="모서리가 둥근 직사각형 161">
              <a:extLst>
                <a:ext uri="{FF2B5EF4-FFF2-40B4-BE49-F238E27FC236}">
                  <a16:creationId xmlns:a16="http://schemas.microsoft.com/office/drawing/2014/main" id="{5ED3C2BC-AD25-7F31-5E14-0DA9CF7D5CAB}"/>
                </a:ext>
              </a:extLst>
            </p:cNvPr>
            <p:cNvSpPr/>
            <p:nvPr/>
          </p:nvSpPr>
          <p:spPr>
            <a:xfrm>
              <a:off x="2971214" y="1762055"/>
              <a:ext cx="410295" cy="17985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2" name="제목 10">
              <a:extLst>
                <a:ext uri="{FF2B5EF4-FFF2-40B4-BE49-F238E27FC236}">
                  <a16:creationId xmlns:a16="http://schemas.microsoft.com/office/drawing/2014/main" id="{396CA048-14DF-7703-8B3B-BB77244110CC}"/>
                </a:ext>
              </a:extLst>
            </p:cNvPr>
            <p:cNvSpPr txBox="1">
              <a:spLocks/>
            </p:cNvSpPr>
            <p:nvPr/>
          </p:nvSpPr>
          <p:spPr>
            <a:xfrm>
              <a:off x="3097928" y="1806869"/>
              <a:ext cx="153888" cy="9233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과제</a:t>
              </a:r>
              <a:endParaRPr lang="en-US" altLang="ko-KR" sz="600" kern="0" spc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34519336-B7A6-5821-6E11-6570F7AF01C1}"/>
              </a:ext>
            </a:extLst>
          </p:cNvPr>
          <p:cNvGrpSpPr/>
          <p:nvPr/>
        </p:nvGrpSpPr>
        <p:grpSpPr>
          <a:xfrm>
            <a:off x="1114692" y="1762055"/>
            <a:ext cx="410296" cy="179857"/>
            <a:chOff x="2402591" y="1164496"/>
            <a:chExt cx="631455" cy="236958"/>
          </a:xfrm>
        </p:grpSpPr>
        <p:sp>
          <p:nvSpPr>
            <p:cNvPr id="46" name="모서리가 둥근 직사각형 161">
              <a:extLst>
                <a:ext uri="{FF2B5EF4-FFF2-40B4-BE49-F238E27FC236}">
                  <a16:creationId xmlns:a16="http://schemas.microsoft.com/office/drawing/2014/main" id="{1F8DC84B-099E-E485-4D54-95DE0B2DE39D}"/>
                </a:ext>
              </a:extLst>
            </p:cNvPr>
            <p:cNvSpPr/>
            <p:nvPr/>
          </p:nvSpPr>
          <p:spPr>
            <a:xfrm>
              <a:off x="2402591" y="1164496"/>
              <a:ext cx="631455" cy="236958"/>
            </a:xfrm>
            <a:prstGeom prst="roundRect">
              <a:avLst>
                <a:gd name="adj" fmla="val 50000"/>
              </a:avLst>
            </a:prstGeom>
            <a:solidFill>
              <a:srgbClr val="00AAB1">
                <a:alpha val="14000"/>
              </a:srgbClr>
            </a:solidFill>
            <a:ln w="6350">
              <a:solidFill>
                <a:srgbClr val="00AA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rgbClr val="00AAB1"/>
                </a:solidFill>
              </a:endParaRPr>
            </a:p>
          </p:txBody>
        </p:sp>
        <p:sp>
          <p:nvSpPr>
            <p:cNvPr id="48" name="제목 10">
              <a:extLst>
                <a:ext uri="{FF2B5EF4-FFF2-40B4-BE49-F238E27FC236}">
                  <a16:creationId xmlns:a16="http://schemas.microsoft.com/office/drawing/2014/main" id="{BF22ED80-F417-3CCF-2C2A-287B2DC26033}"/>
                </a:ext>
              </a:extLst>
            </p:cNvPr>
            <p:cNvSpPr txBox="1">
              <a:spLocks/>
            </p:cNvSpPr>
            <p:nvPr/>
          </p:nvSpPr>
          <p:spPr>
            <a:xfrm>
              <a:off x="2632437" y="1239251"/>
              <a:ext cx="185984" cy="9021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rgbClr val="00AAB1"/>
                  </a:solidFill>
                  <a:latin typeface="+mn-ea"/>
                  <a:ea typeface="+mn-ea"/>
                </a:rPr>
                <a:t>전체</a:t>
              </a:r>
              <a:endParaRPr lang="en-US" altLang="ko-KR" sz="600" kern="0" spc="0">
                <a:solidFill>
                  <a:srgbClr val="00AAB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E528CF2B-AABE-E4DB-221D-E0432EEE15DB}"/>
              </a:ext>
            </a:extLst>
          </p:cNvPr>
          <p:cNvGrpSpPr/>
          <p:nvPr/>
        </p:nvGrpSpPr>
        <p:grpSpPr>
          <a:xfrm>
            <a:off x="2900332" y="1759645"/>
            <a:ext cx="410295" cy="179857"/>
            <a:chOff x="3949568" y="1762055"/>
            <a:chExt cx="410295" cy="179857"/>
          </a:xfrm>
        </p:grpSpPr>
        <p:sp>
          <p:nvSpPr>
            <p:cNvPr id="44" name="모서리가 둥근 직사각형 161">
              <a:extLst>
                <a:ext uri="{FF2B5EF4-FFF2-40B4-BE49-F238E27FC236}">
                  <a16:creationId xmlns:a16="http://schemas.microsoft.com/office/drawing/2014/main" id="{1A0C7381-250F-93E0-6BBE-77401CE77271}"/>
                </a:ext>
              </a:extLst>
            </p:cNvPr>
            <p:cNvSpPr/>
            <p:nvPr/>
          </p:nvSpPr>
          <p:spPr>
            <a:xfrm>
              <a:off x="3949568" y="1762055"/>
              <a:ext cx="410295" cy="17985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5" name="제목 10">
              <a:extLst>
                <a:ext uri="{FF2B5EF4-FFF2-40B4-BE49-F238E27FC236}">
                  <a16:creationId xmlns:a16="http://schemas.microsoft.com/office/drawing/2014/main" id="{1F694DF5-38E4-E059-A385-295DA0DE2B2F}"/>
                </a:ext>
              </a:extLst>
            </p:cNvPr>
            <p:cNvSpPr txBox="1">
              <a:spLocks/>
            </p:cNvSpPr>
            <p:nvPr/>
          </p:nvSpPr>
          <p:spPr>
            <a:xfrm>
              <a:off x="4076279" y="1806869"/>
              <a:ext cx="153888" cy="9233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설문</a:t>
              </a:r>
              <a:endParaRPr lang="en-US" altLang="ko-KR" sz="600" kern="0" spc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EBD9CB53-15A9-E938-D4D2-5FAAE757E6DA}"/>
              </a:ext>
            </a:extLst>
          </p:cNvPr>
          <p:cNvGrpSpPr/>
          <p:nvPr/>
        </p:nvGrpSpPr>
        <p:grpSpPr>
          <a:xfrm>
            <a:off x="3421424" y="1757237"/>
            <a:ext cx="410295" cy="179857"/>
            <a:chOff x="4424489" y="1762055"/>
            <a:chExt cx="410295" cy="179857"/>
          </a:xfrm>
        </p:grpSpPr>
        <p:sp>
          <p:nvSpPr>
            <p:cNvPr id="41" name="모서리가 둥근 직사각형 161">
              <a:extLst>
                <a:ext uri="{FF2B5EF4-FFF2-40B4-BE49-F238E27FC236}">
                  <a16:creationId xmlns:a16="http://schemas.microsoft.com/office/drawing/2014/main" id="{76A43A7A-B018-89F5-A7F4-E68D6FE412F7}"/>
                </a:ext>
              </a:extLst>
            </p:cNvPr>
            <p:cNvSpPr/>
            <p:nvPr/>
          </p:nvSpPr>
          <p:spPr>
            <a:xfrm>
              <a:off x="4424489" y="1762055"/>
              <a:ext cx="410295" cy="17985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3" name="제목 10">
              <a:extLst>
                <a:ext uri="{FF2B5EF4-FFF2-40B4-BE49-F238E27FC236}">
                  <a16:creationId xmlns:a16="http://schemas.microsoft.com/office/drawing/2014/main" id="{BFD33B28-F51B-C6F6-68DC-6BDBBD0992FA}"/>
                </a:ext>
              </a:extLst>
            </p:cNvPr>
            <p:cNvSpPr txBox="1">
              <a:spLocks/>
            </p:cNvSpPr>
            <p:nvPr/>
          </p:nvSpPr>
          <p:spPr>
            <a:xfrm>
              <a:off x="4512728" y="1806869"/>
              <a:ext cx="230832" cy="9233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문제집</a:t>
              </a:r>
              <a:endParaRPr lang="en-US" altLang="ko-KR" sz="600" kern="0" spc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5CCC3643-C53D-9CFD-F03A-A23BE0D8E4F1}"/>
              </a:ext>
            </a:extLst>
          </p:cNvPr>
          <p:cNvGrpSpPr/>
          <p:nvPr/>
        </p:nvGrpSpPr>
        <p:grpSpPr>
          <a:xfrm>
            <a:off x="3942514" y="1756033"/>
            <a:ext cx="410295" cy="179857"/>
            <a:chOff x="4899410" y="1762055"/>
            <a:chExt cx="410295" cy="179857"/>
          </a:xfrm>
        </p:grpSpPr>
        <p:sp>
          <p:nvSpPr>
            <p:cNvPr id="37" name="모서리가 둥근 직사각형 161">
              <a:extLst>
                <a:ext uri="{FF2B5EF4-FFF2-40B4-BE49-F238E27FC236}">
                  <a16:creationId xmlns:a16="http://schemas.microsoft.com/office/drawing/2014/main" id="{0B3B2B2A-CF3D-242E-B21A-7486FE4F6AC0}"/>
                </a:ext>
              </a:extLst>
            </p:cNvPr>
            <p:cNvSpPr/>
            <p:nvPr/>
          </p:nvSpPr>
          <p:spPr>
            <a:xfrm>
              <a:off x="4899410" y="1762055"/>
              <a:ext cx="410295" cy="17985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9" name="제목 10">
              <a:extLst>
                <a:ext uri="{FF2B5EF4-FFF2-40B4-BE49-F238E27FC236}">
                  <a16:creationId xmlns:a16="http://schemas.microsoft.com/office/drawing/2014/main" id="{07634CAB-CF18-92B0-3B94-8C34FDBD7AC6}"/>
                </a:ext>
              </a:extLst>
            </p:cNvPr>
            <p:cNvSpPr txBox="1">
              <a:spLocks/>
            </p:cNvSpPr>
            <p:nvPr/>
          </p:nvSpPr>
          <p:spPr>
            <a:xfrm>
              <a:off x="5026120" y="1806869"/>
              <a:ext cx="153888" cy="9233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진단</a:t>
              </a:r>
              <a:endParaRPr lang="en-US" altLang="ko-KR" sz="600" kern="0" spc="0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CDFD5D73-2D63-C472-414D-148AE6C0891C}"/>
              </a:ext>
            </a:extLst>
          </p:cNvPr>
          <p:cNvGrpSpPr/>
          <p:nvPr/>
        </p:nvGrpSpPr>
        <p:grpSpPr>
          <a:xfrm>
            <a:off x="1110669" y="1258570"/>
            <a:ext cx="6174509" cy="370032"/>
            <a:chOff x="2344819" y="1130547"/>
            <a:chExt cx="6174509" cy="59067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C587020-BDF8-D3AA-6B6C-778627C23796}"/>
                </a:ext>
              </a:extLst>
            </p:cNvPr>
            <p:cNvSpPr txBox="1"/>
            <p:nvPr/>
          </p:nvSpPr>
          <p:spPr>
            <a:xfrm>
              <a:off x="3151620" y="1477516"/>
              <a:ext cx="391134" cy="17195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kumimoji="1" lang="ko-KR" altLang="en-US" sz="700" dirty="0"/>
                <a:t>오늘 마감</a:t>
              </a:r>
              <a:endParaRPr kumimoji="1" lang="x-none" altLang="en-US" sz="7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6304092-A206-1628-33ED-862C7FC5298A}"/>
                </a:ext>
              </a:extLst>
            </p:cNvPr>
            <p:cNvSpPr txBox="1"/>
            <p:nvPr/>
          </p:nvSpPr>
          <p:spPr>
            <a:xfrm>
              <a:off x="5151019" y="1477516"/>
              <a:ext cx="480902" cy="17195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kumimoji="1" lang="ko-KR" altLang="en-US" sz="700" dirty="0">
                  <a:solidFill>
                    <a:prstClr val="black"/>
                  </a:solidFill>
                </a:rPr>
                <a:t>현재 진행중</a:t>
              </a:r>
              <a:endParaRPr kumimoji="1" lang="x-none" altLang="en-US" sz="700" dirty="0">
                <a:solidFill>
                  <a:prstClr val="black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9E7884E-F316-F252-78B4-661CDF527AE5}"/>
                </a:ext>
              </a:extLst>
            </p:cNvPr>
            <p:cNvSpPr txBox="1"/>
            <p:nvPr/>
          </p:nvSpPr>
          <p:spPr>
            <a:xfrm>
              <a:off x="7380061" y="1477515"/>
              <a:ext cx="179536" cy="17195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kumimoji="1" lang="ko-KR" altLang="en-US" sz="700">
                  <a:solidFill>
                    <a:prstClr val="black"/>
                  </a:solidFill>
                </a:rPr>
                <a:t>마감</a:t>
              </a:r>
              <a:endParaRPr kumimoji="1" lang="x-none" altLang="en-US" sz="700">
                <a:solidFill>
                  <a:prstClr val="black"/>
                </a:solidFill>
              </a:endParaRPr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46661E6A-C3CD-E303-454C-89C671B9D719}"/>
                </a:ext>
              </a:extLst>
            </p:cNvPr>
            <p:cNvSpPr/>
            <p:nvPr/>
          </p:nvSpPr>
          <p:spPr>
            <a:xfrm>
              <a:off x="2344819" y="1130547"/>
              <a:ext cx="6174509" cy="590677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x-none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2DB4C14-828E-380B-562C-EC949840FCB5}"/>
                </a:ext>
              </a:extLst>
            </p:cNvPr>
            <p:cNvSpPr txBox="1"/>
            <p:nvPr/>
          </p:nvSpPr>
          <p:spPr>
            <a:xfrm>
              <a:off x="3308948" y="1180619"/>
              <a:ext cx="179536" cy="29478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r"/>
              <a:r>
                <a:rPr kumimoji="1" lang="en-US" altLang="ko-KR" sz="1200" b="1" dirty="0"/>
                <a:t>3</a:t>
              </a:r>
              <a:r>
                <a:rPr kumimoji="1" lang="ko-KR" altLang="en-US" sz="700" b="1" dirty="0"/>
                <a:t>개</a:t>
              </a:r>
              <a:endParaRPr kumimoji="1" lang="x-none" altLang="en-US" sz="700" b="1" dirty="0"/>
            </a:p>
          </p:txBody>
        </p:sp>
        <p:cxnSp>
          <p:nvCxnSpPr>
            <p:cNvPr id="62" name="직선 연결선 104">
              <a:extLst>
                <a:ext uri="{FF2B5EF4-FFF2-40B4-BE49-F238E27FC236}">
                  <a16:creationId xmlns:a16="http://schemas.microsoft.com/office/drawing/2014/main" id="{B7AD1BDC-C914-E4D7-C1CD-3BB26359B1B3}"/>
                </a:ext>
              </a:extLst>
            </p:cNvPr>
            <p:cNvCxnSpPr/>
            <p:nvPr/>
          </p:nvCxnSpPr>
          <p:spPr>
            <a:xfrm>
              <a:off x="4413199" y="1243369"/>
              <a:ext cx="0" cy="37398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직선 연결선 105">
              <a:extLst>
                <a:ext uri="{FF2B5EF4-FFF2-40B4-BE49-F238E27FC236}">
                  <a16:creationId xmlns:a16="http://schemas.microsoft.com/office/drawing/2014/main" id="{8EC142F9-2128-585D-CF53-EDB64F93D944}"/>
                </a:ext>
              </a:extLst>
            </p:cNvPr>
            <p:cNvCxnSpPr/>
            <p:nvPr/>
          </p:nvCxnSpPr>
          <p:spPr>
            <a:xfrm>
              <a:off x="6514597" y="1243369"/>
              <a:ext cx="0" cy="37398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8" name="TextBox 577">
              <a:extLst>
                <a:ext uri="{FF2B5EF4-FFF2-40B4-BE49-F238E27FC236}">
                  <a16:creationId xmlns:a16="http://schemas.microsoft.com/office/drawing/2014/main" id="{20C01272-DFC5-F07B-B372-15421BB78110}"/>
                </a:ext>
              </a:extLst>
            </p:cNvPr>
            <p:cNvSpPr txBox="1"/>
            <p:nvPr/>
          </p:nvSpPr>
          <p:spPr>
            <a:xfrm>
              <a:off x="5360352" y="1192901"/>
              <a:ext cx="171522" cy="27021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r"/>
              <a:r>
                <a:rPr kumimoji="1" lang="en-US" altLang="ko-KR" sz="1100" b="1" dirty="0"/>
                <a:t>7</a:t>
              </a:r>
              <a:r>
                <a:rPr kumimoji="1" lang="ko-KR" altLang="en-US" sz="700" b="1" dirty="0"/>
                <a:t>개</a:t>
              </a:r>
              <a:endParaRPr kumimoji="1" lang="x-none" altLang="en-US" sz="700" b="1" dirty="0"/>
            </a:p>
          </p:txBody>
        </p:sp>
        <p:sp>
          <p:nvSpPr>
            <p:cNvPr id="579" name="TextBox 578">
              <a:extLst>
                <a:ext uri="{FF2B5EF4-FFF2-40B4-BE49-F238E27FC236}">
                  <a16:creationId xmlns:a16="http://schemas.microsoft.com/office/drawing/2014/main" id="{DB508851-6E4F-C7C0-8999-57A62C748E67}"/>
                </a:ext>
              </a:extLst>
            </p:cNvPr>
            <p:cNvSpPr txBox="1"/>
            <p:nvPr/>
          </p:nvSpPr>
          <p:spPr>
            <a:xfrm>
              <a:off x="7302316" y="1192901"/>
              <a:ext cx="253274" cy="27021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r"/>
              <a:r>
                <a:rPr kumimoji="1" lang="en-US" altLang="ko-KR" sz="1100" b="1" dirty="0"/>
                <a:t>22</a:t>
              </a:r>
              <a:r>
                <a:rPr kumimoji="1" lang="ko-KR" altLang="en-US" sz="700" b="1" dirty="0"/>
                <a:t>개</a:t>
              </a:r>
              <a:endParaRPr kumimoji="1" lang="x-none" altLang="en-US" sz="700" b="1" dirty="0"/>
            </a:p>
          </p:txBody>
        </p:sp>
      </p:grpSp>
      <p:graphicFrame>
        <p:nvGraphicFramePr>
          <p:cNvPr id="842" name="Google Shape;912;p23">
            <a:extLst>
              <a:ext uri="{FF2B5EF4-FFF2-40B4-BE49-F238E27FC236}">
                <a16:creationId xmlns:a16="http://schemas.microsoft.com/office/drawing/2014/main" id="{97D651FE-7500-53DF-5362-CB0A25DA00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4976218"/>
              </p:ext>
            </p:extLst>
          </p:nvPr>
        </p:nvGraphicFramePr>
        <p:xfrm>
          <a:off x="9042400" y="1315769"/>
          <a:ext cx="3033643" cy="8894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295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ko-KR" alt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ㄴ</a:t>
                      </a: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2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b="1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summary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오늘 마감</a:t>
                      </a:r>
                      <a:endParaRPr lang="en-US" altLang="ko-KR" sz="700" b="1" u="none" strike="sng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접속일 기준 오늘 마감되는 과제</a:t>
                      </a:r>
                      <a:r>
                        <a:rPr lang="en-US" altLang="ko-KR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퀴즈</a:t>
                      </a:r>
                      <a:r>
                        <a:rPr lang="en-US" altLang="ko-KR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설문</a:t>
                      </a:r>
                      <a:r>
                        <a:rPr lang="en-US" altLang="ko-KR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문제집</a:t>
                      </a:r>
                      <a:r>
                        <a:rPr lang="en-US" altLang="ko-KR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학습진단 개수 노출</a:t>
                      </a:r>
                      <a:endParaRPr lang="en-US" altLang="ko-KR" sz="700" b="0" u="none" strike="sng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현재 진행 중</a:t>
                      </a:r>
                      <a:r>
                        <a:rPr lang="en-US" altLang="ko-KR" sz="700" b="1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1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나의 할 일</a:t>
                      </a:r>
                      <a:r>
                        <a:rPr lang="en-US" altLang="ko-KR" sz="700" b="1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700" b="1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오늘 마감</a:t>
                      </a:r>
                      <a:r>
                        <a:rPr lang="en-US" altLang="ko-KR" sz="700" b="1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접속일 기준 현재 진행중인 과제</a:t>
                      </a:r>
                      <a:r>
                        <a:rPr lang="en-US" altLang="ko-KR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퀴즈</a:t>
                      </a:r>
                      <a:r>
                        <a:rPr lang="en-US" altLang="ko-KR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설문</a:t>
                      </a:r>
                      <a:r>
                        <a:rPr lang="en-US" altLang="ko-KR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문제집</a:t>
                      </a:r>
                      <a:r>
                        <a:rPr lang="en-US" altLang="ko-KR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학습진단 개수 노출</a:t>
                      </a:r>
                      <a:endParaRPr lang="en-US" altLang="ko-KR" sz="700" b="0" u="none" strike="sng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마감</a:t>
                      </a:r>
                      <a:endParaRPr lang="en-US" altLang="ko-KR" sz="700" b="1" u="none" strike="sng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접속일 기준 마감된 과제</a:t>
                      </a:r>
                      <a:r>
                        <a:rPr lang="en-US" altLang="ko-KR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퀴즈</a:t>
                      </a:r>
                      <a:r>
                        <a:rPr lang="en-US" altLang="ko-KR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설문</a:t>
                      </a:r>
                      <a:r>
                        <a:rPr lang="en-US" altLang="ko-KR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문제집</a:t>
                      </a:r>
                      <a:r>
                        <a:rPr lang="en-US" altLang="ko-KR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학습진단 개수 노출</a:t>
                      </a:r>
                      <a:endParaRPr lang="en-US" altLang="ko-KR" sz="700" b="0" u="none" strike="sng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404803"/>
                  </a:ext>
                </a:extLst>
              </a:tr>
              <a:tr h="541369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3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카테고리 버튼</a:t>
                      </a:r>
                      <a:endParaRPr lang="en-US" altLang="ko-KR" sz="700" b="1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전체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수업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질문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답변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),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과제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설문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문제집</a:t>
                      </a:r>
                      <a:r>
                        <a:rPr lang="en-US" altLang="ko-KR" sz="700" b="0" u="none" strike="noStrike" cap="none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700" b="0" u="none" strike="noStrike" cap="none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진단</a:t>
                      </a:r>
                      <a:r>
                        <a:rPr lang="en-US" altLang="ko-KR" sz="700" b="0" u="none" strike="noStrike" cap="none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수강생 승인 버튼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제공</a:t>
                      </a:r>
                      <a:endParaRPr lang="en-US" altLang="ko-KR" sz="700" b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default :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전체 버튼 선택 상태</a:t>
                      </a:r>
                      <a:endParaRPr lang="en-US" altLang="ko-KR" sz="700" b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각 버튼 선택 시 선택한 수업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질문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답변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)/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과제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설문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문제집</a:t>
                      </a:r>
                      <a:r>
                        <a:rPr lang="en-US" altLang="ko-KR" sz="700" b="0" u="none" strike="noStrike" cap="none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cap="none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진단</a:t>
                      </a:r>
                      <a:r>
                        <a:rPr lang="en-US" altLang="ko-KR" sz="700" b="0" u="none" strike="noStrike" cap="none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700" b="0" u="none" strike="noStrike" cap="none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수강생 승인 목록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리스트 내 노출</a:t>
                      </a:r>
                      <a:endParaRPr lang="en-US" altLang="ko-KR" sz="700" b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258558"/>
                  </a:ext>
                </a:extLst>
              </a:tr>
              <a:tr h="636766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altLang="ko-KR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4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할 일 </a:t>
                      </a:r>
                      <a:r>
                        <a:rPr lang="en-US" altLang="ko-KR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tab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나의 할 일 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(default) / </a:t>
                      </a:r>
                      <a:r>
                        <a:rPr lang="ko-KR" altLang="en-US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완료 </a:t>
                      </a:r>
                      <a:r>
                        <a:rPr lang="en-US" altLang="ko-KR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tab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각 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tab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의 리스트 개수 제공</a:t>
                      </a:r>
                      <a:endParaRPr lang="en-US" altLang="ko-KR" sz="700" b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나의 할 일 개수</a:t>
                      </a:r>
                      <a:r>
                        <a:rPr lang="en-US" altLang="ko-KR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=</a:t>
                      </a:r>
                      <a:r>
                        <a:rPr lang="ko-KR" altLang="en-US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오늘 마감</a:t>
                      </a:r>
                      <a:r>
                        <a:rPr lang="en-US" altLang="ko-KR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+</a:t>
                      </a:r>
                      <a:r>
                        <a:rPr lang="ko-KR" altLang="en-US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현재 진행중</a:t>
                      </a:r>
                      <a:endParaRPr lang="en-US" altLang="ko-KR" sz="700" b="0" u="none" strike="sng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전체 할 일 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=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현재 날짜 기준 이미 마감된 할 일을 제외한 나머지 </a:t>
                      </a:r>
                      <a:r>
                        <a:rPr lang="ko-KR" altLang="en-US" sz="700" b="0" u="none" strike="noStrike" cap="none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카운팅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진행중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예정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049255"/>
                  </a:ext>
                </a:extLst>
              </a:tr>
              <a:tr h="264010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5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전체 할 일</a:t>
                      </a:r>
                      <a:endParaRPr lang="en-US" altLang="ko-KR" sz="700" b="1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kern="1200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① 할 일 리스트 제공</a:t>
                      </a:r>
                      <a:r>
                        <a:rPr lang="en-US" altLang="ko-KR" sz="700" b="0" u="none" strike="noStrike" kern="1200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700" b="0" u="none" strike="noStrike" kern="1200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길어질 경우 스크롤 제공</a:t>
                      </a:r>
                      <a:endParaRPr lang="en-US" altLang="ko-KR" sz="700" b="0" u="none" strike="noStrike" kern="1200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기간 표기 </a:t>
                      </a:r>
                      <a:r>
                        <a:rPr lang="en-US" altLang="ko-KR" sz="700" b="0" u="none" strike="noStrike" cap="none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b="0" u="none" strike="noStrike" cap="none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등록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일</a:t>
                      </a:r>
                      <a:r>
                        <a:rPr lang="en-US" altLang="ko-KR" sz="700" b="0" u="none" strike="noStrike" cap="none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0" u="none" strike="noStrike" cap="none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요일</a:t>
                      </a:r>
                      <a:r>
                        <a:rPr lang="en-US" altLang="ko-KR" sz="700" b="0" u="none" strike="noStrike" cap="none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700" b="0" u="none" strike="noStrike" cap="none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R" sz="700" b="0" u="none" strike="noStrike" cap="none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~ </a:t>
                      </a:r>
                      <a:r>
                        <a:rPr lang="ko-KR" altLang="en-US" sz="700" b="0" u="none" strike="noStrike" cap="none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마감일</a:t>
                      </a:r>
                      <a:r>
                        <a:rPr lang="en-US" altLang="ko-KR" sz="700" b="0" u="none" strike="noStrike" cap="none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0" u="none" strike="noStrike" cap="none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요일</a:t>
                      </a:r>
                      <a:r>
                        <a:rPr lang="en-US" altLang="ko-KR" sz="700" b="0" u="none" strike="noStrike" cap="none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700" b="0" u="none" strike="noStrike" cap="none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시간 표기</a:t>
                      </a:r>
                      <a:endParaRPr lang="en-US" altLang="ko-KR" sz="700" b="0" u="none" strike="noStrike" cap="none" baseline="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제목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내용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알림 날짜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시간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dirty="0"/>
                        <a:t>해당 게시물이 등록된 시점</a:t>
                      </a:r>
                      <a:r>
                        <a:rPr lang="en-US" altLang="ko-KR" sz="700" dirty="0"/>
                        <a:t>)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상위 고정 표기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더보기 버튼 제공</a:t>
                      </a:r>
                      <a:endParaRPr lang="en-US" altLang="ko-KR" sz="700" b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정렬 순서</a:t>
                      </a:r>
                      <a:endParaRPr lang="en-US" altLang="ko-KR" sz="700" b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등록일시 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&gt;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마감일시 기준으로 정렬</a:t>
                      </a:r>
                      <a:endParaRPr lang="en-US" altLang="ko-KR" sz="700" b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등록일이 최근일수록 상단에 출력</a:t>
                      </a:r>
                      <a:endParaRPr lang="en-US" altLang="ko-KR" sz="700" b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마감일시가 가까울수록 상단에 출력</a:t>
                      </a:r>
                      <a:endParaRPr lang="en-US" altLang="ko-KR" sz="700" b="1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정렬 순서</a:t>
                      </a:r>
                      <a:r>
                        <a:rPr lang="en-US" altLang="ko-KR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마감된 할 일</a:t>
                      </a:r>
                      <a:r>
                        <a:rPr lang="en-US" altLang="ko-KR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진행중인 할 일 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진행예정인 할 일보다 하단에 노출 </a:t>
                      </a:r>
                      <a:endParaRPr lang="en-US" altLang="ko-KR" sz="700" b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등록일 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&gt;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마감일시 기준으로 정렬</a:t>
                      </a:r>
                      <a:endParaRPr lang="en-US" altLang="ko-KR" sz="700" b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등록일이 최근일수록 상단에 출력</a:t>
                      </a:r>
                      <a:endParaRPr lang="en-US" altLang="ko-KR" sz="700" b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마감일시가 가까울수록 상단에 출력</a:t>
                      </a:r>
                      <a:endParaRPr lang="en-US" altLang="ko-KR" sz="700" b="1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표기 방식</a:t>
                      </a:r>
                      <a:endParaRPr lang="en-US" altLang="ko-KR" sz="700" b="1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[ ]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대괄호 내 개설과목명 표기</a:t>
                      </a:r>
                      <a:endParaRPr lang="en-US" altLang="ko-KR" sz="700" b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수업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‘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 타입 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과목명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]’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수업에서 질문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답변이 등록되었습니다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과제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‘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 타입 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과목명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]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과제명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’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과제가 마감되었습니다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설문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‘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 타입 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과목명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] </a:t>
                      </a:r>
                      <a:r>
                        <a:rPr lang="ko-KR" altLang="en-US" sz="700" b="0" u="none" strike="noStrike" cap="none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설문명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’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설문이 진행 중 입니다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문제집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‘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 타입 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과목명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]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문제집명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’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문제집이 응시 마감되었습니다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진단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‘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 타입 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과목명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]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진단평가명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’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학습진단이 마감되었습니다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수강생 승인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온라인 학교 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| [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과목명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]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과목에 수강 신청이 시작되었습니다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..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선택해주세요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5A </a:t>
                      </a:r>
                      <a:r>
                        <a:rPr lang="ko-KR" altLang="en-US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더보기 버튼</a:t>
                      </a:r>
                      <a:endParaRPr lang="en-US" altLang="ko-KR" sz="700" b="1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더보기 버튼 클릭 시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삭제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상위 고정 버튼 제공 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다음 페이지 상세 설명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삭제 버튼 클릭 시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해당 할 일 삭제 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(confirm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없음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5B </a:t>
                      </a:r>
                      <a:r>
                        <a:rPr lang="ko-KR" altLang="en-US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상위 고정</a:t>
                      </a:r>
                      <a:endParaRPr lang="en-US" altLang="ko-KR" sz="700" b="1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상위 고정 버튼 클릭 시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5B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상위 고정 표기 제공되고 나의 할 일 상위로 고정 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고정된 리스트는 고정 해제 표기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b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상위고정 개수는 제한 없음</a:t>
                      </a:r>
                      <a:endParaRPr lang="en-US" altLang="ko-KR" sz="700" b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5C </a:t>
                      </a:r>
                      <a:r>
                        <a:rPr lang="ko-KR" altLang="en-US" sz="700" b="1" u="none" strike="noStrike" cap="none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할일</a:t>
                      </a:r>
                      <a:r>
                        <a:rPr lang="ko-KR" altLang="en-US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태그</a:t>
                      </a:r>
                      <a:r>
                        <a:rPr lang="en-US" altLang="ko-KR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구성</a:t>
                      </a:r>
                      <a:endParaRPr lang="en-US" altLang="ko-KR" sz="700" b="1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5C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등록일 기준으로 본인이 출제한 것과 본인이 해야 하는 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수업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질문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답변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)/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과제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설문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문제집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진단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수강생 승인 리스트 제공 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태그 제공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b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&gt; FO </a:t>
                      </a:r>
                      <a:r>
                        <a:rPr lang="ko-KR" altLang="en-US" sz="700" b="0" u="none" strike="noStrike" cap="none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인트로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나의 할 일과 동기화</a:t>
                      </a:r>
                      <a:endParaRPr lang="en-US" altLang="ko-KR" sz="700" b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온라인 학교 수업에서 활용되는 질문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답변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과제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설문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문제집 항목 신규 적용</a:t>
                      </a:r>
                      <a:endParaRPr lang="en-US" altLang="ko-KR" sz="700" b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5D </a:t>
                      </a:r>
                      <a:r>
                        <a:rPr lang="ko-KR" altLang="en-US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비활성화 처리</a:t>
                      </a:r>
                      <a:endParaRPr lang="en-US" altLang="ko-KR" sz="700" b="1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en-US" altLang="ko-KR" sz="700" b="0" u="none" strike="noStrike" cap="none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5D </a:t>
                      </a:r>
                      <a:r>
                        <a:rPr lang="ko-KR" altLang="en-US" sz="700" b="0" u="none" strike="noStrike" cap="none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마감된 할 일은 더보기 버튼을 제외한 나머지 영역은 모두 비활성화 </a:t>
                      </a:r>
                      <a:r>
                        <a:rPr lang="en-US" altLang="ko-KR" sz="700" b="0" u="none" strike="noStrike" cap="none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(dim</a:t>
                      </a:r>
                      <a:r>
                        <a:rPr lang="ko-KR" altLang="en-US" sz="700" b="0" u="none" strike="noStrike" cap="none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처리</a:t>
                      </a:r>
                      <a:r>
                        <a:rPr lang="en-US" altLang="ko-KR" sz="700" b="0" u="none" strike="noStrike" cap="none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en-US" altLang="ko-KR" sz="700" b="0" u="none" strike="sngStrike" cap="none" baseline="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718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6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수강생 승인 카테고리 버튼</a:t>
                      </a:r>
                      <a:endParaRPr lang="en-US" altLang="ko-KR" sz="700" b="1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온라인 학교 수강신청 카테고리 버튼 추가</a:t>
                      </a:r>
                      <a:endParaRPr lang="en-US" altLang="ko-KR" sz="700" b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6A </a:t>
                      </a:r>
                      <a:r>
                        <a:rPr lang="ko-KR" altLang="en-US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수강생 승인 </a:t>
                      </a:r>
                      <a:endParaRPr lang="en-US" altLang="ko-KR" sz="700" b="1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dirty="0"/>
                        <a:t>수강 신청 기간 시작일부터 제공</a:t>
                      </a:r>
                      <a:endParaRPr lang="en-US" altLang="ko-KR" sz="700" dirty="0"/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마감된 항목은 리스트에서 하단으로 정렬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(dim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처리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리스트 선택 시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en-US" altLang="ko-KR" sz="7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TEA-NON-STU-006 </a:t>
                      </a:r>
                      <a:r>
                        <a:rPr lang="ko-KR" altLang="en-US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온라인 학교 수강 신청자 명단으로 이동</a:t>
                      </a:r>
                      <a:endParaRPr lang="en-US" altLang="ko-KR" sz="7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‘[ ]’ </a:t>
                      </a:r>
                      <a:r>
                        <a:rPr lang="ko-KR" altLang="en-US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대괄호 내 개설 과목명 표시</a:t>
                      </a:r>
                      <a:endParaRPr lang="en-US" altLang="ko-KR" sz="7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6B </a:t>
                      </a:r>
                      <a:r>
                        <a:rPr lang="ko-KR" altLang="en-US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마감일 표기</a:t>
                      </a:r>
                      <a:endParaRPr lang="en-US" altLang="ko-KR" sz="700" b="1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D-day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는 “수강 신청 기간 마감일” 기준</a:t>
                      </a:r>
                      <a:endParaRPr lang="en-US" altLang="ko-KR" sz="700" b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담당 교사가 승인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반려할 수 있는 기한 표시</a:t>
                      </a:r>
                      <a:endParaRPr lang="en-US" altLang="ko-KR" sz="700" b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6C </a:t>
                      </a:r>
                      <a:r>
                        <a:rPr lang="ko-KR" altLang="en-US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기간</a:t>
                      </a:r>
                      <a:r>
                        <a:rPr lang="en-US" altLang="ko-KR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표기</a:t>
                      </a:r>
                      <a:endParaRPr lang="en-US" altLang="ko-KR" sz="700" b="1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등록일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 개설 날짜 표시</a:t>
                      </a:r>
                      <a:endParaRPr lang="en-US" altLang="ko-KR" sz="700" b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기간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수강 신청 기간 시작일 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~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 시작 전날 기준</a:t>
                      </a:r>
                      <a:endParaRPr lang="en-US" altLang="ko-KR" sz="700" b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734245"/>
                  </a:ext>
                </a:extLst>
              </a:tr>
            </a:tbl>
          </a:graphicData>
        </a:graphic>
      </p:graphicFrame>
      <p:sp>
        <p:nvSpPr>
          <p:cNvPr id="698" name="제목 10">
            <a:extLst>
              <a:ext uri="{FF2B5EF4-FFF2-40B4-BE49-F238E27FC236}">
                <a16:creationId xmlns:a16="http://schemas.microsoft.com/office/drawing/2014/main" id="{5FD25A95-B814-CDEA-6AE2-9CD5BDCEAAEE}"/>
              </a:ext>
            </a:extLst>
          </p:cNvPr>
          <p:cNvSpPr txBox="1">
            <a:spLocks/>
          </p:cNvSpPr>
          <p:nvPr/>
        </p:nvSpPr>
        <p:spPr>
          <a:xfrm>
            <a:off x="1110669" y="989290"/>
            <a:ext cx="634789" cy="16158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ko-KR" altLang="en-US" sz="1050" kern="0" spc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나의 할 일</a:t>
            </a:r>
            <a:endParaRPr lang="en-US" altLang="ko-KR" sz="1050" b="0" kern="0" spc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699" name="표 698">
            <a:extLst>
              <a:ext uri="{FF2B5EF4-FFF2-40B4-BE49-F238E27FC236}">
                <a16:creationId xmlns:a16="http://schemas.microsoft.com/office/drawing/2014/main" id="{C6B44B96-A1DE-88E9-6EDB-A2FCEDC6F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004236"/>
              </p:ext>
            </p:extLst>
          </p:nvPr>
        </p:nvGraphicFramePr>
        <p:xfrm>
          <a:off x="1217777" y="2085352"/>
          <a:ext cx="6169095" cy="4758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9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79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631539"/>
                  </a:ext>
                </a:extLst>
              </a:tr>
              <a:tr h="45703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00" name="표 3">
            <a:extLst>
              <a:ext uri="{FF2B5EF4-FFF2-40B4-BE49-F238E27FC236}">
                <a16:creationId xmlns:a16="http://schemas.microsoft.com/office/drawing/2014/main" id="{3003572D-5224-BF76-369B-27439966D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708206"/>
              </p:ext>
            </p:extLst>
          </p:nvPr>
        </p:nvGraphicFramePr>
        <p:xfrm>
          <a:off x="1199047" y="2043755"/>
          <a:ext cx="6061114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1114">
                  <a:extLst>
                    <a:ext uri="{9D8B030D-6E8A-4147-A177-3AD203B41FA5}">
                      <a16:colId xmlns:a16="http://schemas.microsoft.com/office/drawing/2014/main" val="803218214"/>
                    </a:ext>
                  </a:extLst>
                </a:gridCol>
              </a:tblGrid>
              <a:tr h="1407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전체 할 일 </a:t>
                      </a:r>
                      <a:r>
                        <a:rPr lang="en-US" altLang="ko-KR" sz="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(10)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723880"/>
                  </a:ext>
                </a:extLst>
              </a:tr>
            </a:tbl>
          </a:graphicData>
        </a:graphic>
      </p:graphicFrame>
      <p:sp>
        <p:nvSpPr>
          <p:cNvPr id="701" name="Circle">
            <a:extLst>
              <a:ext uri="{FF2B5EF4-FFF2-40B4-BE49-F238E27FC236}">
                <a16:creationId xmlns:a16="http://schemas.microsoft.com/office/drawing/2014/main" id="{CA8EF850-FA7C-143B-A014-DB2F2DC1E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070" y="2452518"/>
            <a:ext cx="125392" cy="126980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0">
              <a:solidFill>
                <a:srgbClr val="5F5F5F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706" name="2020년 6월 09일">
            <a:extLst>
              <a:ext uri="{FF2B5EF4-FFF2-40B4-BE49-F238E27FC236}">
                <a16:creationId xmlns:a16="http://schemas.microsoft.com/office/drawing/2014/main" id="{708F426A-B2FB-C714-FF8F-BD26E5E259BB}"/>
              </a:ext>
            </a:extLst>
          </p:cNvPr>
          <p:cNvSpPr txBox="1"/>
          <p:nvPr/>
        </p:nvSpPr>
        <p:spPr>
          <a:xfrm>
            <a:off x="6257580" y="2366210"/>
            <a:ext cx="351058" cy="149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300">
                <a:solidFill>
                  <a:srgbClr val="343434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ko-KR" altLang="en-US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학생 승인</a:t>
            </a:r>
            <a:endParaRPr sz="5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07" name="직선 연결선 229">
            <a:extLst>
              <a:ext uri="{FF2B5EF4-FFF2-40B4-BE49-F238E27FC236}">
                <a16:creationId xmlns:a16="http://schemas.microsoft.com/office/drawing/2014/main" id="{6F8D5836-BA74-6F72-3105-2C7F1F985905}"/>
              </a:ext>
            </a:extLst>
          </p:cNvPr>
          <p:cNvCxnSpPr>
            <a:cxnSpLocks/>
          </p:cNvCxnSpPr>
          <p:nvPr/>
        </p:nvCxnSpPr>
        <p:spPr>
          <a:xfrm>
            <a:off x="1249764" y="2740223"/>
            <a:ext cx="58008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8" name="Circle">
            <a:extLst>
              <a:ext uri="{FF2B5EF4-FFF2-40B4-BE49-F238E27FC236}">
                <a16:creationId xmlns:a16="http://schemas.microsoft.com/office/drawing/2014/main" id="{CCEFCA57-290D-1024-7032-0DEC11C89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070" y="2928852"/>
            <a:ext cx="125392" cy="126980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0">
              <a:solidFill>
                <a:srgbClr val="5F5F5F"/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714" name="직선 연결선 236">
            <a:extLst>
              <a:ext uri="{FF2B5EF4-FFF2-40B4-BE49-F238E27FC236}">
                <a16:creationId xmlns:a16="http://schemas.microsoft.com/office/drawing/2014/main" id="{BAC90E42-C25F-CCC7-6323-5EBAF6CD9EDD}"/>
              </a:ext>
            </a:extLst>
          </p:cNvPr>
          <p:cNvCxnSpPr>
            <a:cxnSpLocks/>
          </p:cNvCxnSpPr>
          <p:nvPr/>
        </p:nvCxnSpPr>
        <p:spPr>
          <a:xfrm>
            <a:off x="1249764" y="3216557"/>
            <a:ext cx="58008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5" name="Circle">
            <a:extLst>
              <a:ext uri="{FF2B5EF4-FFF2-40B4-BE49-F238E27FC236}">
                <a16:creationId xmlns:a16="http://schemas.microsoft.com/office/drawing/2014/main" id="{8D9F66BE-C2F6-E2D2-9938-473BF61C1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070" y="3407342"/>
            <a:ext cx="125392" cy="126980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0">
              <a:solidFill>
                <a:srgbClr val="5F5F5F"/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720" name="직선 연결선 243">
            <a:extLst>
              <a:ext uri="{FF2B5EF4-FFF2-40B4-BE49-F238E27FC236}">
                <a16:creationId xmlns:a16="http://schemas.microsoft.com/office/drawing/2014/main" id="{2F155612-4C0A-3362-9388-F4683151E869}"/>
              </a:ext>
            </a:extLst>
          </p:cNvPr>
          <p:cNvCxnSpPr>
            <a:cxnSpLocks/>
          </p:cNvCxnSpPr>
          <p:nvPr/>
        </p:nvCxnSpPr>
        <p:spPr>
          <a:xfrm>
            <a:off x="1249764" y="4332648"/>
            <a:ext cx="58008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1" name="사각형: 둥근 모서리 139">
            <a:extLst>
              <a:ext uri="{FF2B5EF4-FFF2-40B4-BE49-F238E27FC236}">
                <a16:creationId xmlns:a16="http://schemas.microsoft.com/office/drawing/2014/main" id="{542CCEAE-9DB6-D02C-8D88-5E46DA6495E2}"/>
              </a:ext>
            </a:extLst>
          </p:cNvPr>
          <p:cNvSpPr/>
          <p:nvPr/>
        </p:nvSpPr>
        <p:spPr>
          <a:xfrm>
            <a:off x="7150724" y="2330946"/>
            <a:ext cx="45719" cy="570828"/>
          </a:xfrm>
          <a:prstGeom prst="roundRect">
            <a:avLst>
              <a:gd name="adj" fmla="val 50000"/>
            </a:avLst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23" name="Menu Icon">
            <a:extLst>
              <a:ext uri="{FF2B5EF4-FFF2-40B4-BE49-F238E27FC236}">
                <a16:creationId xmlns:a16="http://schemas.microsoft.com/office/drawing/2014/main" id="{C89EFAE4-8A31-6F72-8797-B9E1406B42D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95506" y="2367102"/>
            <a:ext cx="25374" cy="101286"/>
          </a:xfrm>
          <a:custGeom>
            <a:avLst/>
            <a:gdLst>
              <a:gd name="T0" fmla="*/ 71 w 141"/>
              <a:gd name="T1" fmla="*/ 423 h 564"/>
              <a:gd name="T2" fmla="*/ 0 w 141"/>
              <a:gd name="T3" fmla="*/ 494 h 564"/>
              <a:gd name="T4" fmla="*/ 71 w 141"/>
              <a:gd name="T5" fmla="*/ 564 h 564"/>
              <a:gd name="T6" fmla="*/ 141 w 141"/>
              <a:gd name="T7" fmla="*/ 494 h 564"/>
              <a:gd name="T8" fmla="*/ 71 w 141"/>
              <a:gd name="T9" fmla="*/ 423 h 564"/>
              <a:gd name="T10" fmla="*/ 71 w 141"/>
              <a:gd name="T11" fmla="*/ 212 h 564"/>
              <a:gd name="T12" fmla="*/ 0 w 141"/>
              <a:gd name="T13" fmla="*/ 282 h 564"/>
              <a:gd name="T14" fmla="*/ 71 w 141"/>
              <a:gd name="T15" fmla="*/ 353 h 564"/>
              <a:gd name="T16" fmla="*/ 141 w 141"/>
              <a:gd name="T17" fmla="*/ 282 h 564"/>
              <a:gd name="T18" fmla="*/ 71 w 141"/>
              <a:gd name="T19" fmla="*/ 212 h 564"/>
              <a:gd name="T20" fmla="*/ 71 w 141"/>
              <a:gd name="T21" fmla="*/ 141 h 564"/>
              <a:gd name="T22" fmla="*/ 141 w 141"/>
              <a:gd name="T23" fmla="*/ 71 h 564"/>
              <a:gd name="T24" fmla="*/ 71 w 141"/>
              <a:gd name="T25" fmla="*/ 0 h 564"/>
              <a:gd name="T26" fmla="*/ 0 w 141"/>
              <a:gd name="T27" fmla="*/ 71 h 564"/>
              <a:gd name="T28" fmla="*/ 71 w 141"/>
              <a:gd name="T29" fmla="*/ 141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1" h="564">
                <a:moveTo>
                  <a:pt x="71" y="423"/>
                </a:moveTo>
                <a:cubicBezTo>
                  <a:pt x="32" y="423"/>
                  <a:pt x="0" y="455"/>
                  <a:pt x="0" y="494"/>
                </a:cubicBezTo>
                <a:cubicBezTo>
                  <a:pt x="0" y="533"/>
                  <a:pt x="32" y="564"/>
                  <a:pt x="71" y="564"/>
                </a:cubicBezTo>
                <a:cubicBezTo>
                  <a:pt x="110" y="564"/>
                  <a:pt x="141" y="533"/>
                  <a:pt x="141" y="494"/>
                </a:cubicBezTo>
                <a:cubicBezTo>
                  <a:pt x="141" y="455"/>
                  <a:pt x="110" y="423"/>
                  <a:pt x="71" y="423"/>
                </a:cubicBezTo>
                <a:moveTo>
                  <a:pt x="71" y="212"/>
                </a:moveTo>
                <a:cubicBezTo>
                  <a:pt x="32" y="212"/>
                  <a:pt x="0" y="243"/>
                  <a:pt x="0" y="282"/>
                </a:cubicBezTo>
                <a:cubicBezTo>
                  <a:pt x="0" y="321"/>
                  <a:pt x="32" y="353"/>
                  <a:pt x="71" y="353"/>
                </a:cubicBezTo>
                <a:cubicBezTo>
                  <a:pt x="110" y="353"/>
                  <a:pt x="141" y="321"/>
                  <a:pt x="141" y="282"/>
                </a:cubicBezTo>
                <a:cubicBezTo>
                  <a:pt x="141" y="243"/>
                  <a:pt x="110" y="212"/>
                  <a:pt x="71" y="212"/>
                </a:cubicBezTo>
                <a:moveTo>
                  <a:pt x="71" y="141"/>
                </a:moveTo>
                <a:cubicBezTo>
                  <a:pt x="110" y="141"/>
                  <a:pt x="141" y="110"/>
                  <a:pt x="141" y="71"/>
                </a:cubicBezTo>
                <a:cubicBezTo>
                  <a:pt x="141" y="32"/>
                  <a:pt x="110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10"/>
                  <a:pt x="32" y="141"/>
                  <a:pt x="71" y="141"/>
                </a:cubicBezTo>
              </a:path>
            </a:pathLst>
          </a:custGeom>
          <a:solidFill>
            <a:schemeClr val="bg1">
              <a:lumMod val="50000"/>
              <a:alpha val="87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4" name="Menu Icon">
            <a:extLst>
              <a:ext uri="{FF2B5EF4-FFF2-40B4-BE49-F238E27FC236}">
                <a16:creationId xmlns:a16="http://schemas.microsoft.com/office/drawing/2014/main" id="{37337519-61E3-FD75-4175-D3B9090426E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95506" y="2843435"/>
            <a:ext cx="25374" cy="101286"/>
          </a:xfrm>
          <a:custGeom>
            <a:avLst/>
            <a:gdLst>
              <a:gd name="T0" fmla="*/ 71 w 141"/>
              <a:gd name="T1" fmla="*/ 423 h 564"/>
              <a:gd name="T2" fmla="*/ 0 w 141"/>
              <a:gd name="T3" fmla="*/ 494 h 564"/>
              <a:gd name="T4" fmla="*/ 71 w 141"/>
              <a:gd name="T5" fmla="*/ 564 h 564"/>
              <a:gd name="T6" fmla="*/ 141 w 141"/>
              <a:gd name="T7" fmla="*/ 494 h 564"/>
              <a:gd name="T8" fmla="*/ 71 w 141"/>
              <a:gd name="T9" fmla="*/ 423 h 564"/>
              <a:gd name="T10" fmla="*/ 71 w 141"/>
              <a:gd name="T11" fmla="*/ 212 h 564"/>
              <a:gd name="T12" fmla="*/ 0 w 141"/>
              <a:gd name="T13" fmla="*/ 282 h 564"/>
              <a:gd name="T14" fmla="*/ 71 w 141"/>
              <a:gd name="T15" fmla="*/ 353 h 564"/>
              <a:gd name="T16" fmla="*/ 141 w 141"/>
              <a:gd name="T17" fmla="*/ 282 h 564"/>
              <a:gd name="T18" fmla="*/ 71 w 141"/>
              <a:gd name="T19" fmla="*/ 212 h 564"/>
              <a:gd name="T20" fmla="*/ 71 w 141"/>
              <a:gd name="T21" fmla="*/ 141 h 564"/>
              <a:gd name="T22" fmla="*/ 141 w 141"/>
              <a:gd name="T23" fmla="*/ 71 h 564"/>
              <a:gd name="T24" fmla="*/ 71 w 141"/>
              <a:gd name="T25" fmla="*/ 0 h 564"/>
              <a:gd name="T26" fmla="*/ 0 w 141"/>
              <a:gd name="T27" fmla="*/ 71 h 564"/>
              <a:gd name="T28" fmla="*/ 71 w 141"/>
              <a:gd name="T29" fmla="*/ 141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1" h="564">
                <a:moveTo>
                  <a:pt x="71" y="423"/>
                </a:moveTo>
                <a:cubicBezTo>
                  <a:pt x="32" y="423"/>
                  <a:pt x="0" y="455"/>
                  <a:pt x="0" y="494"/>
                </a:cubicBezTo>
                <a:cubicBezTo>
                  <a:pt x="0" y="533"/>
                  <a:pt x="32" y="564"/>
                  <a:pt x="71" y="564"/>
                </a:cubicBezTo>
                <a:cubicBezTo>
                  <a:pt x="110" y="564"/>
                  <a:pt x="141" y="533"/>
                  <a:pt x="141" y="494"/>
                </a:cubicBezTo>
                <a:cubicBezTo>
                  <a:pt x="141" y="455"/>
                  <a:pt x="110" y="423"/>
                  <a:pt x="71" y="423"/>
                </a:cubicBezTo>
                <a:moveTo>
                  <a:pt x="71" y="212"/>
                </a:moveTo>
                <a:cubicBezTo>
                  <a:pt x="32" y="212"/>
                  <a:pt x="0" y="243"/>
                  <a:pt x="0" y="282"/>
                </a:cubicBezTo>
                <a:cubicBezTo>
                  <a:pt x="0" y="321"/>
                  <a:pt x="32" y="353"/>
                  <a:pt x="71" y="353"/>
                </a:cubicBezTo>
                <a:cubicBezTo>
                  <a:pt x="110" y="353"/>
                  <a:pt x="141" y="321"/>
                  <a:pt x="141" y="282"/>
                </a:cubicBezTo>
                <a:cubicBezTo>
                  <a:pt x="141" y="243"/>
                  <a:pt x="110" y="212"/>
                  <a:pt x="71" y="212"/>
                </a:cubicBezTo>
                <a:moveTo>
                  <a:pt x="71" y="141"/>
                </a:moveTo>
                <a:cubicBezTo>
                  <a:pt x="110" y="141"/>
                  <a:pt x="141" y="110"/>
                  <a:pt x="141" y="71"/>
                </a:cubicBezTo>
                <a:cubicBezTo>
                  <a:pt x="141" y="32"/>
                  <a:pt x="110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10"/>
                  <a:pt x="32" y="141"/>
                  <a:pt x="71" y="141"/>
                </a:cubicBezTo>
              </a:path>
            </a:pathLst>
          </a:custGeom>
          <a:solidFill>
            <a:schemeClr val="bg1">
              <a:lumMod val="50000"/>
              <a:alpha val="87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5" name="Menu Icon">
            <a:extLst>
              <a:ext uri="{FF2B5EF4-FFF2-40B4-BE49-F238E27FC236}">
                <a16:creationId xmlns:a16="http://schemas.microsoft.com/office/drawing/2014/main" id="{AF61C628-EF12-30BB-623E-4B7C98113B8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95506" y="3319768"/>
            <a:ext cx="25374" cy="101286"/>
          </a:xfrm>
          <a:custGeom>
            <a:avLst/>
            <a:gdLst>
              <a:gd name="T0" fmla="*/ 71 w 141"/>
              <a:gd name="T1" fmla="*/ 423 h 564"/>
              <a:gd name="T2" fmla="*/ 0 w 141"/>
              <a:gd name="T3" fmla="*/ 494 h 564"/>
              <a:gd name="T4" fmla="*/ 71 w 141"/>
              <a:gd name="T5" fmla="*/ 564 h 564"/>
              <a:gd name="T6" fmla="*/ 141 w 141"/>
              <a:gd name="T7" fmla="*/ 494 h 564"/>
              <a:gd name="T8" fmla="*/ 71 w 141"/>
              <a:gd name="T9" fmla="*/ 423 h 564"/>
              <a:gd name="T10" fmla="*/ 71 w 141"/>
              <a:gd name="T11" fmla="*/ 212 h 564"/>
              <a:gd name="T12" fmla="*/ 0 w 141"/>
              <a:gd name="T13" fmla="*/ 282 h 564"/>
              <a:gd name="T14" fmla="*/ 71 w 141"/>
              <a:gd name="T15" fmla="*/ 353 h 564"/>
              <a:gd name="T16" fmla="*/ 141 w 141"/>
              <a:gd name="T17" fmla="*/ 282 h 564"/>
              <a:gd name="T18" fmla="*/ 71 w 141"/>
              <a:gd name="T19" fmla="*/ 212 h 564"/>
              <a:gd name="T20" fmla="*/ 71 w 141"/>
              <a:gd name="T21" fmla="*/ 141 h 564"/>
              <a:gd name="T22" fmla="*/ 141 w 141"/>
              <a:gd name="T23" fmla="*/ 71 h 564"/>
              <a:gd name="T24" fmla="*/ 71 w 141"/>
              <a:gd name="T25" fmla="*/ 0 h 564"/>
              <a:gd name="T26" fmla="*/ 0 w 141"/>
              <a:gd name="T27" fmla="*/ 71 h 564"/>
              <a:gd name="T28" fmla="*/ 71 w 141"/>
              <a:gd name="T29" fmla="*/ 141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1" h="564">
                <a:moveTo>
                  <a:pt x="71" y="423"/>
                </a:moveTo>
                <a:cubicBezTo>
                  <a:pt x="32" y="423"/>
                  <a:pt x="0" y="455"/>
                  <a:pt x="0" y="494"/>
                </a:cubicBezTo>
                <a:cubicBezTo>
                  <a:pt x="0" y="533"/>
                  <a:pt x="32" y="564"/>
                  <a:pt x="71" y="564"/>
                </a:cubicBezTo>
                <a:cubicBezTo>
                  <a:pt x="110" y="564"/>
                  <a:pt x="141" y="533"/>
                  <a:pt x="141" y="494"/>
                </a:cubicBezTo>
                <a:cubicBezTo>
                  <a:pt x="141" y="455"/>
                  <a:pt x="110" y="423"/>
                  <a:pt x="71" y="423"/>
                </a:cubicBezTo>
                <a:moveTo>
                  <a:pt x="71" y="212"/>
                </a:moveTo>
                <a:cubicBezTo>
                  <a:pt x="32" y="212"/>
                  <a:pt x="0" y="243"/>
                  <a:pt x="0" y="282"/>
                </a:cubicBezTo>
                <a:cubicBezTo>
                  <a:pt x="0" y="321"/>
                  <a:pt x="32" y="353"/>
                  <a:pt x="71" y="353"/>
                </a:cubicBezTo>
                <a:cubicBezTo>
                  <a:pt x="110" y="353"/>
                  <a:pt x="141" y="321"/>
                  <a:pt x="141" y="282"/>
                </a:cubicBezTo>
                <a:cubicBezTo>
                  <a:pt x="141" y="243"/>
                  <a:pt x="110" y="212"/>
                  <a:pt x="71" y="212"/>
                </a:cubicBezTo>
                <a:moveTo>
                  <a:pt x="71" y="141"/>
                </a:moveTo>
                <a:cubicBezTo>
                  <a:pt x="110" y="141"/>
                  <a:pt x="141" y="110"/>
                  <a:pt x="141" y="71"/>
                </a:cubicBezTo>
                <a:cubicBezTo>
                  <a:pt x="141" y="32"/>
                  <a:pt x="110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10"/>
                  <a:pt x="32" y="141"/>
                  <a:pt x="71" y="141"/>
                </a:cubicBezTo>
              </a:path>
            </a:pathLst>
          </a:custGeom>
          <a:solidFill>
            <a:schemeClr val="bg1">
              <a:lumMod val="50000"/>
              <a:alpha val="87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6" name="타원 725">
            <a:extLst>
              <a:ext uri="{FF2B5EF4-FFF2-40B4-BE49-F238E27FC236}">
                <a16:creationId xmlns:a16="http://schemas.microsoft.com/office/drawing/2014/main" id="{E520A681-934C-D3C5-3CB7-A68FCB4BAC37}"/>
              </a:ext>
            </a:extLst>
          </p:cNvPr>
          <p:cNvSpPr/>
          <p:nvPr/>
        </p:nvSpPr>
        <p:spPr>
          <a:xfrm>
            <a:off x="1031107" y="1983004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28" name="타원 727">
            <a:extLst>
              <a:ext uri="{FF2B5EF4-FFF2-40B4-BE49-F238E27FC236}">
                <a16:creationId xmlns:a16="http://schemas.microsoft.com/office/drawing/2014/main" id="{89A3E495-7ACE-0668-8A0B-0D935632E5F2}"/>
              </a:ext>
            </a:extLst>
          </p:cNvPr>
          <p:cNvSpPr/>
          <p:nvPr/>
        </p:nvSpPr>
        <p:spPr>
          <a:xfrm>
            <a:off x="6857096" y="2269705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5A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42" name="Circle">
            <a:extLst>
              <a:ext uri="{FF2B5EF4-FFF2-40B4-BE49-F238E27FC236}">
                <a16:creationId xmlns:a16="http://schemas.microsoft.com/office/drawing/2014/main" id="{E137C5F0-5127-18F0-57E6-2692ECBB7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070" y="4523974"/>
            <a:ext cx="125392" cy="126980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0">
              <a:solidFill>
                <a:srgbClr val="5F5F5F"/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748" name="직선 연결선 17">
            <a:extLst>
              <a:ext uri="{FF2B5EF4-FFF2-40B4-BE49-F238E27FC236}">
                <a16:creationId xmlns:a16="http://schemas.microsoft.com/office/drawing/2014/main" id="{027835D8-1941-75B6-A70E-522818A02928}"/>
              </a:ext>
            </a:extLst>
          </p:cNvPr>
          <p:cNvCxnSpPr>
            <a:cxnSpLocks/>
          </p:cNvCxnSpPr>
          <p:nvPr/>
        </p:nvCxnSpPr>
        <p:spPr>
          <a:xfrm>
            <a:off x="1249764" y="4811679"/>
            <a:ext cx="58008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9" name="Circle">
            <a:extLst>
              <a:ext uri="{FF2B5EF4-FFF2-40B4-BE49-F238E27FC236}">
                <a16:creationId xmlns:a16="http://schemas.microsoft.com/office/drawing/2014/main" id="{0A53A40F-4F81-8D24-43BD-6FFC46E0E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070" y="5000308"/>
            <a:ext cx="125392" cy="126980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0">
              <a:solidFill>
                <a:srgbClr val="5F5F5F"/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755" name="직선 연결선 24">
            <a:extLst>
              <a:ext uri="{FF2B5EF4-FFF2-40B4-BE49-F238E27FC236}">
                <a16:creationId xmlns:a16="http://schemas.microsoft.com/office/drawing/2014/main" id="{EA12C960-59C0-E802-26C7-3FC1657BDC30}"/>
              </a:ext>
            </a:extLst>
          </p:cNvPr>
          <p:cNvCxnSpPr>
            <a:cxnSpLocks/>
          </p:cNvCxnSpPr>
          <p:nvPr/>
        </p:nvCxnSpPr>
        <p:spPr>
          <a:xfrm>
            <a:off x="1249764" y="5288013"/>
            <a:ext cx="58008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6" name="Circle">
            <a:extLst>
              <a:ext uri="{FF2B5EF4-FFF2-40B4-BE49-F238E27FC236}">
                <a16:creationId xmlns:a16="http://schemas.microsoft.com/office/drawing/2014/main" id="{792688CD-6188-FD1C-E4C7-B21B5A594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070" y="5478798"/>
            <a:ext cx="125392" cy="126980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0">
              <a:solidFill>
                <a:srgbClr val="5F5F5F"/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761" name="직선 연결선 30">
            <a:extLst>
              <a:ext uri="{FF2B5EF4-FFF2-40B4-BE49-F238E27FC236}">
                <a16:creationId xmlns:a16="http://schemas.microsoft.com/office/drawing/2014/main" id="{82FC7E39-E774-0BD4-0E64-E1EFD61FC30C}"/>
              </a:ext>
            </a:extLst>
          </p:cNvPr>
          <p:cNvCxnSpPr>
            <a:cxnSpLocks/>
          </p:cNvCxnSpPr>
          <p:nvPr/>
        </p:nvCxnSpPr>
        <p:spPr>
          <a:xfrm>
            <a:off x="1249764" y="5766503"/>
            <a:ext cx="58008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3" name="Menu Icon">
            <a:extLst>
              <a:ext uri="{FF2B5EF4-FFF2-40B4-BE49-F238E27FC236}">
                <a16:creationId xmlns:a16="http://schemas.microsoft.com/office/drawing/2014/main" id="{8AC226D9-66B9-0B8C-B162-D82586AA6D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95506" y="4438558"/>
            <a:ext cx="25374" cy="101286"/>
          </a:xfrm>
          <a:custGeom>
            <a:avLst/>
            <a:gdLst>
              <a:gd name="T0" fmla="*/ 71 w 141"/>
              <a:gd name="T1" fmla="*/ 423 h 564"/>
              <a:gd name="T2" fmla="*/ 0 w 141"/>
              <a:gd name="T3" fmla="*/ 494 h 564"/>
              <a:gd name="T4" fmla="*/ 71 w 141"/>
              <a:gd name="T5" fmla="*/ 564 h 564"/>
              <a:gd name="T6" fmla="*/ 141 w 141"/>
              <a:gd name="T7" fmla="*/ 494 h 564"/>
              <a:gd name="T8" fmla="*/ 71 w 141"/>
              <a:gd name="T9" fmla="*/ 423 h 564"/>
              <a:gd name="T10" fmla="*/ 71 w 141"/>
              <a:gd name="T11" fmla="*/ 212 h 564"/>
              <a:gd name="T12" fmla="*/ 0 w 141"/>
              <a:gd name="T13" fmla="*/ 282 h 564"/>
              <a:gd name="T14" fmla="*/ 71 w 141"/>
              <a:gd name="T15" fmla="*/ 353 h 564"/>
              <a:gd name="T16" fmla="*/ 141 w 141"/>
              <a:gd name="T17" fmla="*/ 282 h 564"/>
              <a:gd name="T18" fmla="*/ 71 w 141"/>
              <a:gd name="T19" fmla="*/ 212 h 564"/>
              <a:gd name="T20" fmla="*/ 71 w 141"/>
              <a:gd name="T21" fmla="*/ 141 h 564"/>
              <a:gd name="T22" fmla="*/ 141 w 141"/>
              <a:gd name="T23" fmla="*/ 71 h 564"/>
              <a:gd name="T24" fmla="*/ 71 w 141"/>
              <a:gd name="T25" fmla="*/ 0 h 564"/>
              <a:gd name="T26" fmla="*/ 0 w 141"/>
              <a:gd name="T27" fmla="*/ 71 h 564"/>
              <a:gd name="T28" fmla="*/ 71 w 141"/>
              <a:gd name="T29" fmla="*/ 141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1" h="564">
                <a:moveTo>
                  <a:pt x="71" y="423"/>
                </a:moveTo>
                <a:cubicBezTo>
                  <a:pt x="32" y="423"/>
                  <a:pt x="0" y="455"/>
                  <a:pt x="0" y="494"/>
                </a:cubicBezTo>
                <a:cubicBezTo>
                  <a:pt x="0" y="533"/>
                  <a:pt x="32" y="564"/>
                  <a:pt x="71" y="564"/>
                </a:cubicBezTo>
                <a:cubicBezTo>
                  <a:pt x="110" y="564"/>
                  <a:pt x="141" y="533"/>
                  <a:pt x="141" y="494"/>
                </a:cubicBezTo>
                <a:cubicBezTo>
                  <a:pt x="141" y="455"/>
                  <a:pt x="110" y="423"/>
                  <a:pt x="71" y="423"/>
                </a:cubicBezTo>
                <a:moveTo>
                  <a:pt x="71" y="212"/>
                </a:moveTo>
                <a:cubicBezTo>
                  <a:pt x="32" y="212"/>
                  <a:pt x="0" y="243"/>
                  <a:pt x="0" y="282"/>
                </a:cubicBezTo>
                <a:cubicBezTo>
                  <a:pt x="0" y="321"/>
                  <a:pt x="32" y="353"/>
                  <a:pt x="71" y="353"/>
                </a:cubicBezTo>
                <a:cubicBezTo>
                  <a:pt x="110" y="353"/>
                  <a:pt x="141" y="321"/>
                  <a:pt x="141" y="282"/>
                </a:cubicBezTo>
                <a:cubicBezTo>
                  <a:pt x="141" y="243"/>
                  <a:pt x="110" y="212"/>
                  <a:pt x="71" y="212"/>
                </a:cubicBezTo>
                <a:moveTo>
                  <a:pt x="71" y="141"/>
                </a:moveTo>
                <a:cubicBezTo>
                  <a:pt x="110" y="141"/>
                  <a:pt x="141" y="110"/>
                  <a:pt x="141" y="71"/>
                </a:cubicBezTo>
                <a:cubicBezTo>
                  <a:pt x="141" y="32"/>
                  <a:pt x="110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10"/>
                  <a:pt x="32" y="141"/>
                  <a:pt x="71" y="141"/>
                </a:cubicBezTo>
              </a:path>
            </a:pathLst>
          </a:custGeom>
          <a:solidFill>
            <a:schemeClr val="bg1">
              <a:lumMod val="50000"/>
              <a:alpha val="87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64" name="Menu Icon">
            <a:extLst>
              <a:ext uri="{FF2B5EF4-FFF2-40B4-BE49-F238E27FC236}">
                <a16:creationId xmlns:a16="http://schemas.microsoft.com/office/drawing/2014/main" id="{CCD067F6-ECCF-8BAD-322D-7D697C24267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95506" y="4914891"/>
            <a:ext cx="25374" cy="101286"/>
          </a:xfrm>
          <a:custGeom>
            <a:avLst/>
            <a:gdLst>
              <a:gd name="T0" fmla="*/ 71 w 141"/>
              <a:gd name="T1" fmla="*/ 423 h 564"/>
              <a:gd name="T2" fmla="*/ 0 w 141"/>
              <a:gd name="T3" fmla="*/ 494 h 564"/>
              <a:gd name="T4" fmla="*/ 71 w 141"/>
              <a:gd name="T5" fmla="*/ 564 h 564"/>
              <a:gd name="T6" fmla="*/ 141 w 141"/>
              <a:gd name="T7" fmla="*/ 494 h 564"/>
              <a:gd name="T8" fmla="*/ 71 w 141"/>
              <a:gd name="T9" fmla="*/ 423 h 564"/>
              <a:gd name="T10" fmla="*/ 71 w 141"/>
              <a:gd name="T11" fmla="*/ 212 h 564"/>
              <a:gd name="T12" fmla="*/ 0 w 141"/>
              <a:gd name="T13" fmla="*/ 282 h 564"/>
              <a:gd name="T14" fmla="*/ 71 w 141"/>
              <a:gd name="T15" fmla="*/ 353 h 564"/>
              <a:gd name="T16" fmla="*/ 141 w 141"/>
              <a:gd name="T17" fmla="*/ 282 h 564"/>
              <a:gd name="T18" fmla="*/ 71 w 141"/>
              <a:gd name="T19" fmla="*/ 212 h 564"/>
              <a:gd name="T20" fmla="*/ 71 w 141"/>
              <a:gd name="T21" fmla="*/ 141 h 564"/>
              <a:gd name="T22" fmla="*/ 141 w 141"/>
              <a:gd name="T23" fmla="*/ 71 h 564"/>
              <a:gd name="T24" fmla="*/ 71 w 141"/>
              <a:gd name="T25" fmla="*/ 0 h 564"/>
              <a:gd name="T26" fmla="*/ 0 w 141"/>
              <a:gd name="T27" fmla="*/ 71 h 564"/>
              <a:gd name="T28" fmla="*/ 71 w 141"/>
              <a:gd name="T29" fmla="*/ 141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1" h="564">
                <a:moveTo>
                  <a:pt x="71" y="423"/>
                </a:moveTo>
                <a:cubicBezTo>
                  <a:pt x="32" y="423"/>
                  <a:pt x="0" y="455"/>
                  <a:pt x="0" y="494"/>
                </a:cubicBezTo>
                <a:cubicBezTo>
                  <a:pt x="0" y="533"/>
                  <a:pt x="32" y="564"/>
                  <a:pt x="71" y="564"/>
                </a:cubicBezTo>
                <a:cubicBezTo>
                  <a:pt x="110" y="564"/>
                  <a:pt x="141" y="533"/>
                  <a:pt x="141" y="494"/>
                </a:cubicBezTo>
                <a:cubicBezTo>
                  <a:pt x="141" y="455"/>
                  <a:pt x="110" y="423"/>
                  <a:pt x="71" y="423"/>
                </a:cubicBezTo>
                <a:moveTo>
                  <a:pt x="71" y="212"/>
                </a:moveTo>
                <a:cubicBezTo>
                  <a:pt x="32" y="212"/>
                  <a:pt x="0" y="243"/>
                  <a:pt x="0" y="282"/>
                </a:cubicBezTo>
                <a:cubicBezTo>
                  <a:pt x="0" y="321"/>
                  <a:pt x="32" y="353"/>
                  <a:pt x="71" y="353"/>
                </a:cubicBezTo>
                <a:cubicBezTo>
                  <a:pt x="110" y="353"/>
                  <a:pt x="141" y="321"/>
                  <a:pt x="141" y="282"/>
                </a:cubicBezTo>
                <a:cubicBezTo>
                  <a:pt x="141" y="243"/>
                  <a:pt x="110" y="212"/>
                  <a:pt x="71" y="212"/>
                </a:cubicBezTo>
                <a:moveTo>
                  <a:pt x="71" y="141"/>
                </a:moveTo>
                <a:cubicBezTo>
                  <a:pt x="110" y="141"/>
                  <a:pt x="141" y="110"/>
                  <a:pt x="141" y="71"/>
                </a:cubicBezTo>
                <a:cubicBezTo>
                  <a:pt x="141" y="32"/>
                  <a:pt x="110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10"/>
                  <a:pt x="32" y="141"/>
                  <a:pt x="71" y="141"/>
                </a:cubicBezTo>
              </a:path>
            </a:pathLst>
          </a:custGeom>
          <a:solidFill>
            <a:schemeClr val="bg1">
              <a:lumMod val="50000"/>
              <a:alpha val="87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65" name="Menu Icon">
            <a:extLst>
              <a:ext uri="{FF2B5EF4-FFF2-40B4-BE49-F238E27FC236}">
                <a16:creationId xmlns:a16="http://schemas.microsoft.com/office/drawing/2014/main" id="{128240A0-1663-7DB6-A0CB-90BD2D4EE43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95506" y="5391224"/>
            <a:ext cx="25374" cy="101286"/>
          </a:xfrm>
          <a:custGeom>
            <a:avLst/>
            <a:gdLst>
              <a:gd name="T0" fmla="*/ 71 w 141"/>
              <a:gd name="T1" fmla="*/ 423 h 564"/>
              <a:gd name="T2" fmla="*/ 0 w 141"/>
              <a:gd name="T3" fmla="*/ 494 h 564"/>
              <a:gd name="T4" fmla="*/ 71 w 141"/>
              <a:gd name="T5" fmla="*/ 564 h 564"/>
              <a:gd name="T6" fmla="*/ 141 w 141"/>
              <a:gd name="T7" fmla="*/ 494 h 564"/>
              <a:gd name="T8" fmla="*/ 71 w 141"/>
              <a:gd name="T9" fmla="*/ 423 h 564"/>
              <a:gd name="T10" fmla="*/ 71 w 141"/>
              <a:gd name="T11" fmla="*/ 212 h 564"/>
              <a:gd name="T12" fmla="*/ 0 w 141"/>
              <a:gd name="T13" fmla="*/ 282 h 564"/>
              <a:gd name="T14" fmla="*/ 71 w 141"/>
              <a:gd name="T15" fmla="*/ 353 h 564"/>
              <a:gd name="T16" fmla="*/ 141 w 141"/>
              <a:gd name="T17" fmla="*/ 282 h 564"/>
              <a:gd name="T18" fmla="*/ 71 w 141"/>
              <a:gd name="T19" fmla="*/ 212 h 564"/>
              <a:gd name="T20" fmla="*/ 71 w 141"/>
              <a:gd name="T21" fmla="*/ 141 h 564"/>
              <a:gd name="T22" fmla="*/ 141 w 141"/>
              <a:gd name="T23" fmla="*/ 71 h 564"/>
              <a:gd name="T24" fmla="*/ 71 w 141"/>
              <a:gd name="T25" fmla="*/ 0 h 564"/>
              <a:gd name="T26" fmla="*/ 0 w 141"/>
              <a:gd name="T27" fmla="*/ 71 h 564"/>
              <a:gd name="T28" fmla="*/ 71 w 141"/>
              <a:gd name="T29" fmla="*/ 141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1" h="564">
                <a:moveTo>
                  <a:pt x="71" y="423"/>
                </a:moveTo>
                <a:cubicBezTo>
                  <a:pt x="32" y="423"/>
                  <a:pt x="0" y="455"/>
                  <a:pt x="0" y="494"/>
                </a:cubicBezTo>
                <a:cubicBezTo>
                  <a:pt x="0" y="533"/>
                  <a:pt x="32" y="564"/>
                  <a:pt x="71" y="564"/>
                </a:cubicBezTo>
                <a:cubicBezTo>
                  <a:pt x="110" y="564"/>
                  <a:pt x="141" y="533"/>
                  <a:pt x="141" y="494"/>
                </a:cubicBezTo>
                <a:cubicBezTo>
                  <a:pt x="141" y="455"/>
                  <a:pt x="110" y="423"/>
                  <a:pt x="71" y="423"/>
                </a:cubicBezTo>
                <a:moveTo>
                  <a:pt x="71" y="212"/>
                </a:moveTo>
                <a:cubicBezTo>
                  <a:pt x="32" y="212"/>
                  <a:pt x="0" y="243"/>
                  <a:pt x="0" y="282"/>
                </a:cubicBezTo>
                <a:cubicBezTo>
                  <a:pt x="0" y="321"/>
                  <a:pt x="32" y="353"/>
                  <a:pt x="71" y="353"/>
                </a:cubicBezTo>
                <a:cubicBezTo>
                  <a:pt x="110" y="353"/>
                  <a:pt x="141" y="321"/>
                  <a:pt x="141" y="282"/>
                </a:cubicBezTo>
                <a:cubicBezTo>
                  <a:pt x="141" y="243"/>
                  <a:pt x="110" y="212"/>
                  <a:pt x="71" y="212"/>
                </a:cubicBezTo>
                <a:moveTo>
                  <a:pt x="71" y="141"/>
                </a:moveTo>
                <a:cubicBezTo>
                  <a:pt x="110" y="141"/>
                  <a:pt x="141" y="110"/>
                  <a:pt x="141" y="71"/>
                </a:cubicBezTo>
                <a:cubicBezTo>
                  <a:pt x="141" y="32"/>
                  <a:pt x="110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10"/>
                  <a:pt x="32" y="141"/>
                  <a:pt x="71" y="141"/>
                </a:cubicBezTo>
              </a:path>
            </a:pathLst>
          </a:custGeom>
          <a:solidFill>
            <a:schemeClr val="bg1">
              <a:lumMod val="50000"/>
              <a:alpha val="87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6" name="Circle">
            <a:extLst>
              <a:ext uri="{FF2B5EF4-FFF2-40B4-BE49-F238E27FC236}">
                <a16:creationId xmlns:a16="http://schemas.microsoft.com/office/drawing/2014/main" id="{359CD209-E75D-D5AA-BDB8-F1E25E03F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070" y="5968923"/>
            <a:ext cx="125392" cy="126980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0">
              <a:solidFill>
                <a:srgbClr val="5F5F5F"/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782" name="직선 연결선 51">
            <a:extLst>
              <a:ext uri="{FF2B5EF4-FFF2-40B4-BE49-F238E27FC236}">
                <a16:creationId xmlns:a16="http://schemas.microsoft.com/office/drawing/2014/main" id="{5693F8C0-F598-C09C-E910-A68CF2E7FD75}"/>
              </a:ext>
            </a:extLst>
          </p:cNvPr>
          <p:cNvCxnSpPr>
            <a:cxnSpLocks/>
          </p:cNvCxnSpPr>
          <p:nvPr/>
        </p:nvCxnSpPr>
        <p:spPr>
          <a:xfrm>
            <a:off x="1249764" y="6256628"/>
            <a:ext cx="58008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3" name="Circle">
            <a:extLst>
              <a:ext uri="{FF2B5EF4-FFF2-40B4-BE49-F238E27FC236}">
                <a16:creationId xmlns:a16="http://schemas.microsoft.com/office/drawing/2014/main" id="{53F39F2C-1B63-6203-3A85-66647C3DD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070" y="6445257"/>
            <a:ext cx="125392" cy="126980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0">
              <a:solidFill>
                <a:srgbClr val="5F5F5F"/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789" name="직선 연결선 65">
            <a:extLst>
              <a:ext uri="{FF2B5EF4-FFF2-40B4-BE49-F238E27FC236}">
                <a16:creationId xmlns:a16="http://schemas.microsoft.com/office/drawing/2014/main" id="{95B95532-1719-4745-22D8-052176ABF4ED}"/>
              </a:ext>
            </a:extLst>
          </p:cNvPr>
          <p:cNvCxnSpPr>
            <a:cxnSpLocks/>
          </p:cNvCxnSpPr>
          <p:nvPr/>
        </p:nvCxnSpPr>
        <p:spPr>
          <a:xfrm>
            <a:off x="1249764" y="6727124"/>
            <a:ext cx="58008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0" name="Menu Icon">
            <a:extLst>
              <a:ext uri="{FF2B5EF4-FFF2-40B4-BE49-F238E27FC236}">
                <a16:creationId xmlns:a16="http://schemas.microsoft.com/office/drawing/2014/main" id="{B5682D20-E72D-86CB-6CD1-B6FE10E14A5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95506" y="5883507"/>
            <a:ext cx="25374" cy="101286"/>
          </a:xfrm>
          <a:custGeom>
            <a:avLst/>
            <a:gdLst>
              <a:gd name="T0" fmla="*/ 71 w 141"/>
              <a:gd name="T1" fmla="*/ 423 h 564"/>
              <a:gd name="T2" fmla="*/ 0 w 141"/>
              <a:gd name="T3" fmla="*/ 494 h 564"/>
              <a:gd name="T4" fmla="*/ 71 w 141"/>
              <a:gd name="T5" fmla="*/ 564 h 564"/>
              <a:gd name="T6" fmla="*/ 141 w 141"/>
              <a:gd name="T7" fmla="*/ 494 h 564"/>
              <a:gd name="T8" fmla="*/ 71 w 141"/>
              <a:gd name="T9" fmla="*/ 423 h 564"/>
              <a:gd name="T10" fmla="*/ 71 w 141"/>
              <a:gd name="T11" fmla="*/ 212 h 564"/>
              <a:gd name="T12" fmla="*/ 0 w 141"/>
              <a:gd name="T13" fmla="*/ 282 h 564"/>
              <a:gd name="T14" fmla="*/ 71 w 141"/>
              <a:gd name="T15" fmla="*/ 353 h 564"/>
              <a:gd name="T16" fmla="*/ 141 w 141"/>
              <a:gd name="T17" fmla="*/ 282 h 564"/>
              <a:gd name="T18" fmla="*/ 71 w 141"/>
              <a:gd name="T19" fmla="*/ 212 h 564"/>
              <a:gd name="T20" fmla="*/ 71 w 141"/>
              <a:gd name="T21" fmla="*/ 141 h 564"/>
              <a:gd name="T22" fmla="*/ 141 w 141"/>
              <a:gd name="T23" fmla="*/ 71 h 564"/>
              <a:gd name="T24" fmla="*/ 71 w 141"/>
              <a:gd name="T25" fmla="*/ 0 h 564"/>
              <a:gd name="T26" fmla="*/ 0 w 141"/>
              <a:gd name="T27" fmla="*/ 71 h 564"/>
              <a:gd name="T28" fmla="*/ 71 w 141"/>
              <a:gd name="T29" fmla="*/ 141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1" h="564">
                <a:moveTo>
                  <a:pt x="71" y="423"/>
                </a:moveTo>
                <a:cubicBezTo>
                  <a:pt x="32" y="423"/>
                  <a:pt x="0" y="455"/>
                  <a:pt x="0" y="494"/>
                </a:cubicBezTo>
                <a:cubicBezTo>
                  <a:pt x="0" y="533"/>
                  <a:pt x="32" y="564"/>
                  <a:pt x="71" y="564"/>
                </a:cubicBezTo>
                <a:cubicBezTo>
                  <a:pt x="110" y="564"/>
                  <a:pt x="141" y="533"/>
                  <a:pt x="141" y="494"/>
                </a:cubicBezTo>
                <a:cubicBezTo>
                  <a:pt x="141" y="455"/>
                  <a:pt x="110" y="423"/>
                  <a:pt x="71" y="423"/>
                </a:cubicBezTo>
                <a:moveTo>
                  <a:pt x="71" y="212"/>
                </a:moveTo>
                <a:cubicBezTo>
                  <a:pt x="32" y="212"/>
                  <a:pt x="0" y="243"/>
                  <a:pt x="0" y="282"/>
                </a:cubicBezTo>
                <a:cubicBezTo>
                  <a:pt x="0" y="321"/>
                  <a:pt x="32" y="353"/>
                  <a:pt x="71" y="353"/>
                </a:cubicBezTo>
                <a:cubicBezTo>
                  <a:pt x="110" y="353"/>
                  <a:pt x="141" y="321"/>
                  <a:pt x="141" y="282"/>
                </a:cubicBezTo>
                <a:cubicBezTo>
                  <a:pt x="141" y="243"/>
                  <a:pt x="110" y="212"/>
                  <a:pt x="71" y="212"/>
                </a:cubicBezTo>
                <a:moveTo>
                  <a:pt x="71" y="141"/>
                </a:moveTo>
                <a:cubicBezTo>
                  <a:pt x="110" y="141"/>
                  <a:pt x="141" y="110"/>
                  <a:pt x="141" y="71"/>
                </a:cubicBezTo>
                <a:cubicBezTo>
                  <a:pt x="141" y="32"/>
                  <a:pt x="110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10"/>
                  <a:pt x="32" y="141"/>
                  <a:pt x="71" y="141"/>
                </a:cubicBezTo>
              </a:path>
            </a:pathLst>
          </a:custGeom>
          <a:solidFill>
            <a:schemeClr val="bg1">
              <a:lumMod val="50000"/>
              <a:alpha val="87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1" name="Menu Icon">
            <a:extLst>
              <a:ext uri="{FF2B5EF4-FFF2-40B4-BE49-F238E27FC236}">
                <a16:creationId xmlns:a16="http://schemas.microsoft.com/office/drawing/2014/main" id="{A75F945C-95CF-0372-CCCF-9D8B55B7C02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95506" y="6359840"/>
            <a:ext cx="25374" cy="101286"/>
          </a:xfrm>
          <a:custGeom>
            <a:avLst/>
            <a:gdLst>
              <a:gd name="T0" fmla="*/ 71 w 141"/>
              <a:gd name="T1" fmla="*/ 423 h 564"/>
              <a:gd name="T2" fmla="*/ 0 w 141"/>
              <a:gd name="T3" fmla="*/ 494 h 564"/>
              <a:gd name="T4" fmla="*/ 71 w 141"/>
              <a:gd name="T5" fmla="*/ 564 h 564"/>
              <a:gd name="T6" fmla="*/ 141 w 141"/>
              <a:gd name="T7" fmla="*/ 494 h 564"/>
              <a:gd name="T8" fmla="*/ 71 w 141"/>
              <a:gd name="T9" fmla="*/ 423 h 564"/>
              <a:gd name="T10" fmla="*/ 71 w 141"/>
              <a:gd name="T11" fmla="*/ 212 h 564"/>
              <a:gd name="T12" fmla="*/ 0 w 141"/>
              <a:gd name="T13" fmla="*/ 282 h 564"/>
              <a:gd name="T14" fmla="*/ 71 w 141"/>
              <a:gd name="T15" fmla="*/ 353 h 564"/>
              <a:gd name="T16" fmla="*/ 141 w 141"/>
              <a:gd name="T17" fmla="*/ 282 h 564"/>
              <a:gd name="T18" fmla="*/ 71 w 141"/>
              <a:gd name="T19" fmla="*/ 212 h 564"/>
              <a:gd name="T20" fmla="*/ 71 w 141"/>
              <a:gd name="T21" fmla="*/ 141 h 564"/>
              <a:gd name="T22" fmla="*/ 141 w 141"/>
              <a:gd name="T23" fmla="*/ 71 h 564"/>
              <a:gd name="T24" fmla="*/ 71 w 141"/>
              <a:gd name="T25" fmla="*/ 0 h 564"/>
              <a:gd name="T26" fmla="*/ 0 w 141"/>
              <a:gd name="T27" fmla="*/ 71 h 564"/>
              <a:gd name="T28" fmla="*/ 71 w 141"/>
              <a:gd name="T29" fmla="*/ 141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1" h="564">
                <a:moveTo>
                  <a:pt x="71" y="423"/>
                </a:moveTo>
                <a:cubicBezTo>
                  <a:pt x="32" y="423"/>
                  <a:pt x="0" y="455"/>
                  <a:pt x="0" y="494"/>
                </a:cubicBezTo>
                <a:cubicBezTo>
                  <a:pt x="0" y="533"/>
                  <a:pt x="32" y="564"/>
                  <a:pt x="71" y="564"/>
                </a:cubicBezTo>
                <a:cubicBezTo>
                  <a:pt x="110" y="564"/>
                  <a:pt x="141" y="533"/>
                  <a:pt x="141" y="494"/>
                </a:cubicBezTo>
                <a:cubicBezTo>
                  <a:pt x="141" y="455"/>
                  <a:pt x="110" y="423"/>
                  <a:pt x="71" y="423"/>
                </a:cubicBezTo>
                <a:moveTo>
                  <a:pt x="71" y="212"/>
                </a:moveTo>
                <a:cubicBezTo>
                  <a:pt x="32" y="212"/>
                  <a:pt x="0" y="243"/>
                  <a:pt x="0" y="282"/>
                </a:cubicBezTo>
                <a:cubicBezTo>
                  <a:pt x="0" y="321"/>
                  <a:pt x="32" y="353"/>
                  <a:pt x="71" y="353"/>
                </a:cubicBezTo>
                <a:cubicBezTo>
                  <a:pt x="110" y="353"/>
                  <a:pt x="141" y="321"/>
                  <a:pt x="141" y="282"/>
                </a:cubicBezTo>
                <a:cubicBezTo>
                  <a:pt x="141" y="243"/>
                  <a:pt x="110" y="212"/>
                  <a:pt x="71" y="212"/>
                </a:cubicBezTo>
                <a:moveTo>
                  <a:pt x="71" y="141"/>
                </a:moveTo>
                <a:cubicBezTo>
                  <a:pt x="110" y="141"/>
                  <a:pt x="141" y="110"/>
                  <a:pt x="141" y="71"/>
                </a:cubicBezTo>
                <a:cubicBezTo>
                  <a:pt x="141" y="32"/>
                  <a:pt x="110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10"/>
                  <a:pt x="32" y="141"/>
                  <a:pt x="71" y="141"/>
                </a:cubicBezTo>
              </a:path>
            </a:pathLst>
          </a:custGeom>
          <a:solidFill>
            <a:schemeClr val="bg1">
              <a:lumMod val="50000"/>
              <a:alpha val="87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6" name="타원 825">
            <a:extLst>
              <a:ext uri="{FF2B5EF4-FFF2-40B4-BE49-F238E27FC236}">
                <a16:creationId xmlns:a16="http://schemas.microsoft.com/office/drawing/2014/main" id="{23CCC39C-ECD5-A047-62E5-40DDEDF1B01B}"/>
              </a:ext>
            </a:extLst>
          </p:cNvPr>
          <p:cNvSpPr/>
          <p:nvPr/>
        </p:nvSpPr>
        <p:spPr>
          <a:xfrm>
            <a:off x="1035310" y="1753916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838" name="표 3">
            <a:extLst>
              <a:ext uri="{FF2B5EF4-FFF2-40B4-BE49-F238E27FC236}">
                <a16:creationId xmlns:a16="http://schemas.microsoft.com/office/drawing/2014/main" id="{8A87366D-B258-A70C-65D2-488B464EC756}"/>
              </a:ext>
            </a:extLst>
          </p:cNvPr>
          <p:cNvGraphicFramePr>
            <a:graphicFrameLocks noGrp="1"/>
          </p:cNvGraphicFramePr>
          <p:nvPr/>
        </p:nvGraphicFramePr>
        <p:xfrm>
          <a:off x="5763490" y="1843232"/>
          <a:ext cx="1623382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738">
                  <a:extLst>
                    <a:ext uri="{9D8B030D-6E8A-4147-A177-3AD203B41FA5}">
                      <a16:colId xmlns:a16="http://schemas.microsoft.com/office/drawing/2014/main" val="803218214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2204489821"/>
                    </a:ext>
                  </a:extLst>
                </a:gridCol>
              </a:tblGrid>
              <a:tr h="140744">
                <a:tc>
                  <a:txBody>
                    <a:bodyPr/>
                    <a:lstStyle/>
                    <a:p>
                      <a:pPr algn="ctr" latinLnBrk="1"/>
                      <a:endParaRPr lang="ko-KR" altLang="en-US" sz="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등록일 기준 </a:t>
                      </a:r>
                      <a:r>
                        <a:rPr lang="ko-KR" altLang="en-US" sz="6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▼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723880"/>
                  </a:ext>
                </a:extLst>
              </a:tr>
            </a:tbl>
          </a:graphicData>
        </a:graphic>
      </p:graphicFrame>
      <p:sp>
        <p:nvSpPr>
          <p:cNvPr id="839" name="타원 838">
            <a:extLst>
              <a:ext uri="{FF2B5EF4-FFF2-40B4-BE49-F238E27FC236}">
                <a16:creationId xmlns:a16="http://schemas.microsoft.com/office/drawing/2014/main" id="{E16CD018-C1FB-5D93-3889-334E0A8DBFB5}"/>
              </a:ext>
            </a:extLst>
          </p:cNvPr>
          <p:cNvSpPr/>
          <p:nvPr/>
        </p:nvSpPr>
        <p:spPr>
          <a:xfrm>
            <a:off x="6537537" y="1852124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６</a:t>
            </a:r>
          </a:p>
        </p:txBody>
      </p:sp>
      <p:sp>
        <p:nvSpPr>
          <p:cNvPr id="840" name="사각형: 둥근 모서리 70">
            <a:extLst>
              <a:ext uri="{FF2B5EF4-FFF2-40B4-BE49-F238E27FC236}">
                <a16:creationId xmlns:a16="http://schemas.microsoft.com/office/drawing/2014/main" id="{03BD194F-9E46-BFF8-8110-635446446572}"/>
              </a:ext>
            </a:extLst>
          </p:cNvPr>
          <p:cNvSpPr/>
          <p:nvPr/>
        </p:nvSpPr>
        <p:spPr bwMode="auto">
          <a:xfrm>
            <a:off x="7111026" y="1951773"/>
            <a:ext cx="632827" cy="25853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600">
                <a:latin typeface="+mn-ea"/>
              </a:rPr>
              <a:t>마감일 기준</a:t>
            </a:r>
            <a:endParaRPr lang="en-US" altLang="ko-KR" sz="600" b="0">
              <a:latin typeface="+mn-ea"/>
              <a:ea typeface="+mn-ea"/>
            </a:endParaRPr>
          </a:p>
        </p:txBody>
      </p:sp>
      <p:sp>
        <p:nvSpPr>
          <p:cNvPr id="841" name="타원 840">
            <a:extLst>
              <a:ext uri="{FF2B5EF4-FFF2-40B4-BE49-F238E27FC236}">
                <a16:creationId xmlns:a16="http://schemas.microsoft.com/office/drawing/2014/main" id="{88F22727-9B53-0A18-66C7-ED3893043DA7}"/>
              </a:ext>
            </a:extLst>
          </p:cNvPr>
          <p:cNvSpPr/>
          <p:nvPr/>
        </p:nvSpPr>
        <p:spPr>
          <a:xfrm>
            <a:off x="7555596" y="1933155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6A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97829821-E591-9536-147B-BFE61656F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550385"/>
              </p:ext>
            </p:extLst>
          </p:nvPr>
        </p:nvGraphicFramePr>
        <p:xfrm>
          <a:off x="9042400" y="111727"/>
          <a:ext cx="3047760" cy="951681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TEA-MY-Todo-002a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[</a:t>
                      </a:r>
                      <a:r>
                        <a:rPr lang="ko-KR" altLang="en-US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교사</a:t>
                      </a:r>
                      <a:r>
                        <a:rPr lang="en-US" altLang="ko-KR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]</a:t>
                      </a: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나의 할 일</a:t>
                      </a:r>
                      <a:r>
                        <a:rPr lang="en-US" altLang="ko-KR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_</a:t>
                      </a: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미완료 목록</a:t>
                      </a: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17" name="그래픽 616" descr="확인 표시">
            <a:extLst>
              <a:ext uri="{FF2B5EF4-FFF2-40B4-BE49-F238E27FC236}">
                <a16:creationId xmlns:a16="http://schemas.microsoft.com/office/drawing/2014/main" id="{AE3FA9FD-0DED-6B66-CE3F-23190D897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29938" y="2390620"/>
            <a:ext cx="96381" cy="96381"/>
          </a:xfrm>
          <a:prstGeom prst="rect">
            <a:avLst/>
          </a:prstGeom>
        </p:spPr>
      </p:pic>
      <p:sp>
        <p:nvSpPr>
          <p:cNvPr id="618" name="타원 617">
            <a:extLst>
              <a:ext uri="{FF2B5EF4-FFF2-40B4-BE49-F238E27FC236}">
                <a16:creationId xmlns:a16="http://schemas.microsoft.com/office/drawing/2014/main" id="{191CFC4A-3A0A-2B37-0352-06CD4682E8B9}"/>
              </a:ext>
            </a:extLst>
          </p:cNvPr>
          <p:cNvSpPr/>
          <p:nvPr/>
        </p:nvSpPr>
        <p:spPr>
          <a:xfrm>
            <a:off x="6372358" y="2509410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6B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133EA64-8438-E2EF-73C0-A942E8855DC2}"/>
              </a:ext>
            </a:extLst>
          </p:cNvPr>
          <p:cNvSpPr/>
          <p:nvPr/>
        </p:nvSpPr>
        <p:spPr>
          <a:xfrm>
            <a:off x="1067352" y="1201079"/>
            <a:ext cx="6267565" cy="45361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DELETE v.2.0.7</a:t>
            </a:r>
            <a:endParaRPr lang="ko-KR" altLang="en-US" sz="7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E378E78-0C55-AB7F-3B1C-033284606A14}"/>
              </a:ext>
            </a:extLst>
          </p:cNvPr>
          <p:cNvSpPr/>
          <p:nvPr/>
        </p:nvSpPr>
        <p:spPr>
          <a:xfrm>
            <a:off x="6537537" y="1778366"/>
            <a:ext cx="812960" cy="24212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DELETE v.2.0.7</a:t>
            </a:r>
            <a:endParaRPr lang="ko-KR" altLang="en-US" sz="7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AB6272C-271B-CA88-B15B-397FF707D9E1}"/>
              </a:ext>
            </a:extLst>
          </p:cNvPr>
          <p:cNvSpPr/>
          <p:nvPr/>
        </p:nvSpPr>
        <p:spPr>
          <a:xfrm>
            <a:off x="7109890" y="1946009"/>
            <a:ext cx="709982" cy="323695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DELETE v.2.0.7</a:t>
            </a:r>
            <a:endParaRPr lang="ko-KR" altLang="en-US" sz="700" dirty="0"/>
          </a:p>
        </p:txBody>
      </p:sp>
      <p:grpSp>
        <p:nvGrpSpPr>
          <p:cNvPr id="693" name="그룹 692">
            <a:extLst>
              <a:ext uri="{FF2B5EF4-FFF2-40B4-BE49-F238E27FC236}">
                <a16:creationId xmlns:a16="http://schemas.microsoft.com/office/drawing/2014/main" id="{3059C3B1-334A-ADFB-A98E-169FC37EFFC1}"/>
              </a:ext>
            </a:extLst>
          </p:cNvPr>
          <p:cNvGrpSpPr/>
          <p:nvPr/>
        </p:nvGrpSpPr>
        <p:grpSpPr>
          <a:xfrm>
            <a:off x="1514739" y="2258669"/>
            <a:ext cx="2847236" cy="436195"/>
            <a:chOff x="1514739" y="2258669"/>
            <a:chExt cx="2847236" cy="436195"/>
          </a:xfrm>
        </p:grpSpPr>
        <p:sp>
          <p:nvSpPr>
            <p:cNvPr id="19" name="2020년 6월 09일">
              <a:extLst>
                <a:ext uri="{FF2B5EF4-FFF2-40B4-BE49-F238E27FC236}">
                  <a16:creationId xmlns:a16="http://schemas.microsoft.com/office/drawing/2014/main" id="{749D6FD4-516E-9383-D555-D2764A290D63}"/>
                </a:ext>
              </a:extLst>
            </p:cNvPr>
            <p:cNvSpPr txBox="1"/>
            <p:nvPr/>
          </p:nvSpPr>
          <p:spPr>
            <a:xfrm>
              <a:off x="1880525" y="2418134"/>
              <a:ext cx="2481450" cy="1490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500">
                  <a:solidFill>
                    <a:srgbClr val="A56DE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우리 학교</a:t>
              </a:r>
              <a:r>
                <a:rPr lang="en-US" altLang="ko-KR" sz="500">
                  <a:solidFill>
                    <a:srgbClr val="A56DE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500">
                  <a:solidFill>
                    <a:srgbClr val="A56DE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생명과학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]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생명과학 </a:t>
              </a:r>
              <a:r>
                <a:rPr lang="ko-KR" altLang="en-US" sz="500" dirty="0" err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보충반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생명과학 심화반에서 과제가 진행중입니다</a:t>
              </a:r>
            </a:p>
          </p:txBody>
        </p:sp>
        <p:sp>
          <p:nvSpPr>
            <p:cNvPr id="20" name="2020년 6월 09일">
              <a:extLst>
                <a:ext uri="{FF2B5EF4-FFF2-40B4-BE49-F238E27FC236}">
                  <a16:creationId xmlns:a16="http://schemas.microsoft.com/office/drawing/2014/main" id="{D29EED2F-7E87-9CD6-4966-91E9193C33E3}"/>
                </a:ext>
              </a:extLst>
            </p:cNvPr>
            <p:cNvSpPr txBox="1"/>
            <p:nvPr/>
          </p:nvSpPr>
          <p:spPr>
            <a:xfrm>
              <a:off x="1893137" y="2561173"/>
              <a:ext cx="1641476" cy="1336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등록일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04.14(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목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10:00 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│ 기간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04.15(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금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10:00 ~ 04.20(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토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16:00</a:t>
              </a:r>
              <a:endParaRPr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" name="2020년 6월 09일">
              <a:extLst>
                <a:ext uri="{FF2B5EF4-FFF2-40B4-BE49-F238E27FC236}">
                  <a16:creationId xmlns:a16="http://schemas.microsoft.com/office/drawing/2014/main" id="{FF299A05-932B-13F9-4B20-FE0AD5601A02}"/>
                </a:ext>
              </a:extLst>
            </p:cNvPr>
            <p:cNvSpPr txBox="1"/>
            <p:nvPr/>
          </p:nvSpPr>
          <p:spPr>
            <a:xfrm>
              <a:off x="1893137" y="2258669"/>
              <a:ext cx="1154163" cy="1644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pPr algn="ctr"/>
              <a:r>
                <a:rPr lang="ko-KR" altLang="en-US" sz="600" b="1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생명과학의 탐구 방법 조사하기</a:t>
              </a: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729C0AD2-89A9-4F95-496C-7F8790AEEB30}"/>
                </a:ext>
              </a:extLst>
            </p:cNvPr>
            <p:cNvGrpSpPr/>
            <p:nvPr/>
          </p:nvGrpSpPr>
          <p:grpSpPr>
            <a:xfrm>
              <a:off x="1514739" y="2386288"/>
              <a:ext cx="345868" cy="184666"/>
              <a:chOff x="9395853" y="3601844"/>
              <a:chExt cx="345868" cy="184666"/>
            </a:xfrm>
          </p:grpSpPr>
          <p:sp>
            <p:nvSpPr>
              <p:cNvPr id="23" name="사각형: 둥근 모서리 137">
                <a:extLst>
                  <a:ext uri="{FF2B5EF4-FFF2-40B4-BE49-F238E27FC236}">
                    <a16:creationId xmlns:a16="http://schemas.microsoft.com/office/drawing/2014/main" id="{66E4BB9A-532C-94D3-A9A6-802F7822C1FA}"/>
                  </a:ext>
                </a:extLst>
              </p:cNvPr>
              <p:cNvSpPr/>
              <p:nvPr/>
            </p:nvSpPr>
            <p:spPr>
              <a:xfrm>
                <a:off x="9431304" y="3614911"/>
                <a:ext cx="274967" cy="144667"/>
              </a:xfrm>
              <a:prstGeom prst="roundRect">
                <a:avLst>
                  <a:gd name="adj" fmla="val 19972"/>
                </a:avLst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1A92DBD-1198-3356-54B4-22BB353964E1}"/>
                  </a:ext>
                </a:extLst>
              </p:cNvPr>
              <p:cNvSpPr txBox="1"/>
              <p:nvPr/>
            </p:nvSpPr>
            <p:spPr>
              <a:xfrm>
                <a:off x="9395853" y="3601844"/>
                <a:ext cx="345868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600"/>
                  <a:t>과제</a:t>
                </a:r>
                <a:endParaRPr lang="ko-KR" altLang="en-US" sz="1400"/>
              </a:p>
            </p:txBody>
          </p:sp>
        </p:grpSp>
      </p:grpSp>
      <p:pic>
        <p:nvPicPr>
          <p:cNvPr id="25" name="그래픽 24" descr="고정 단색으로 채워진">
            <a:extLst>
              <a:ext uri="{FF2B5EF4-FFF2-40B4-BE49-F238E27FC236}">
                <a16:creationId xmlns:a16="http://schemas.microsoft.com/office/drawing/2014/main" id="{510DFB5B-654F-9048-A33C-026DBE3CD7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057562" y="2277917"/>
            <a:ext cx="122628" cy="120970"/>
          </a:xfrm>
          <a:prstGeom prst="rect">
            <a:avLst/>
          </a:prstGeom>
        </p:spPr>
      </p:pic>
      <p:sp>
        <p:nvSpPr>
          <p:cNvPr id="26" name="타원 25">
            <a:extLst>
              <a:ext uri="{FF2B5EF4-FFF2-40B4-BE49-F238E27FC236}">
                <a16:creationId xmlns:a16="http://schemas.microsoft.com/office/drawing/2014/main" id="{19EEDE9F-22D8-A38E-84B5-0891D8AC38D9}"/>
              </a:ext>
            </a:extLst>
          </p:cNvPr>
          <p:cNvSpPr/>
          <p:nvPr/>
        </p:nvSpPr>
        <p:spPr>
          <a:xfrm>
            <a:off x="2990844" y="2180556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5B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0D5BA27E-4944-9AAC-9A09-7A9E59750013}"/>
              </a:ext>
            </a:extLst>
          </p:cNvPr>
          <p:cNvSpPr/>
          <p:nvPr/>
        </p:nvSpPr>
        <p:spPr>
          <a:xfrm>
            <a:off x="6082069" y="2351948"/>
            <a:ext cx="709982" cy="323695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dirty="0"/>
              <a:t>현행화 삭제</a:t>
            </a:r>
            <a:r>
              <a:rPr lang="en-US" altLang="ko-KR" sz="700" dirty="0"/>
              <a:t> v.2.0.7</a:t>
            </a:r>
            <a:endParaRPr lang="ko-KR" altLang="en-US" sz="700" dirty="0"/>
          </a:p>
        </p:txBody>
      </p:sp>
      <p:grpSp>
        <p:nvGrpSpPr>
          <p:cNvPr id="694" name="그룹 693">
            <a:extLst>
              <a:ext uri="{FF2B5EF4-FFF2-40B4-BE49-F238E27FC236}">
                <a16:creationId xmlns:a16="http://schemas.microsoft.com/office/drawing/2014/main" id="{5AF68DE3-97D5-54BD-0530-DA2735DFDFDA}"/>
              </a:ext>
            </a:extLst>
          </p:cNvPr>
          <p:cNvGrpSpPr/>
          <p:nvPr/>
        </p:nvGrpSpPr>
        <p:grpSpPr>
          <a:xfrm>
            <a:off x="1525613" y="2756814"/>
            <a:ext cx="2480147" cy="448721"/>
            <a:chOff x="1514739" y="2246143"/>
            <a:chExt cx="2480147" cy="448721"/>
          </a:xfrm>
        </p:grpSpPr>
        <p:sp>
          <p:nvSpPr>
            <p:cNvPr id="695" name="2020년 6월 09일">
              <a:extLst>
                <a:ext uri="{FF2B5EF4-FFF2-40B4-BE49-F238E27FC236}">
                  <a16:creationId xmlns:a16="http://schemas.microsoft.com/office/drawing/2014/main" id="{6787ACF4-9FE9-57CE-6B54-8DC191109013}"/>
                </a:ext>
              </a:extLst>
            </p:cNvPr>
            <p:cNvSpPr txBox="1"/>
            <p:nvPr/>
          </p:nvSpPr>
          <p:spPr>
            <a:xfrm>
              <a:off x="1880525" y="2418134"/>
              <a:ext cx="2114361" cy="1490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500">
                  <a:solidFill>
                    <a:srgbClr val="A56DE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온라인 학교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통합과학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]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통합과학 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학년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전체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에서 설문이 진행중입니다</a:t>
              </a:r>
            </a:p>
          </p:txBody>
        </p:sp>
        <p:sp>
          <p:nvSpPr>
            <p:cNvPr id="696" name="2020년 6월 09일">
              <a:extLst>
                <a:ext uri="{FF2B5EF4-FFF2-40B4-BE49-F238E27FC236}">
                  <a16:creationId xmlns:a16="http://schemas.microsoft.com/office/drawing/2014/main" id="{8EDBC19F-A203-DAA5-BAC7-C5DDF33F9EB5}"/>
                </a:ext>
              </a:extLst>
            </p:cNvPr>
            <p:cNvSpPr txBox="1"/>
            <p:nvPr/>
          </p:nvSpPr>
          <p:spPr>
            <a:xfrm>
              <a:off x="1893137" y="2561173"/>
              <a:ext cx="1641476" cy="1336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등록일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04.13(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10:00 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│ 기간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04.13(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10:00 ~ 04.19(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토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16:00</a:t>
              </a:r>
              <a:endParaRPr lang="ko-KR" altLang="en-US"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97" name="2020년 6월 09일">
              <a:extLst>
                <a:ext uri="{FF2B5EF4-FFF2-40B4-BE49-F238E27FC236}">
                  <a16:creationId xmlns:a16="http://schemas.microsoft.com/office/drawing/2014/main" id="{CE6715CF-C97F-CE89-437A-C053995EB9DC}"/>
                </a:ext>
              </a:extLst>
            </p:cNvPr>
            <p:cNvSpPr txBox="1"/>
            <p:nvPr/>
          </p:nvSpPr>
          <p:spPr>
            <a:xfrm>
              <a:off x="1879155" y="2246143"/>
              <a:ext cx="923330" cy="1644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pPr algn="ctr"/>
              <a:r>
                <a:rPr lang="ko-KR" altLang="en-US" sz="600" b="1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하반기 수업 만족도 설문</a:t>
              </a:r>
            </a:p>
          </p:txBody>
        </p:sp>
        <p:grpSp>
          <p:nvGrpSpPr>
            <p:cNvPr id="704" name="그룹 703">
              <a:extLst>
                <a:ext uri="{FF2B5EF4-FFF2-40B4-BE49-F238E27FC236}">
                  <a16:creationId xmlns:a16="http://schemas.microsoft.com/office/drawing/2014/main" id="{5C142C84-05B0-356E-FDDE-DD46FF4761E0}"/>
                </a:ext>
              </a:extLst>
            </p:cNvPr>
            <p:cNvGrpSpPr/>
            <p:nvPr/>
          </p:nvGrpSpPr>
          <p:grpSpPr>
            <a:xfrm>
              <a:off x="1514739" y="2386288"/>
              <a:ext cx="345868" cy="184666"/>
              <a:chOff x="9395853" y="3601844"/>
              <a:chExt cx="345868" cy="184666"/>
            </a:xfrm>
          </p:grpSpPr>
          <p:sp>
            <p:nvSpPr>
              <p:cNvPr id="705" name="사각형: 둥근 모서리 137">
                <a:extLst>
                  <a:ext uri="{FF2B5EF4-FFF2-40B4-BE49-F238E27FC236}">
                    <a16:creationId xmlns:a16="http://schemas.microsoft.com/office/drawing/2014/main" id="{3559B659-9CCA-E513-27C1-BEFA90217946}"/>
                  </a:ext>
                </a:extLst>
              </p:cNvPr>
              <p:cNvSpPr/>
              <p:nvPr/>
            </p:nvSpPr>
            <p:spPr>
              <a:xfrm>
                <a:off x="9431304" y="3614911"/>
                <a:ext cx="274967" cy="144667"/>
              </a:xfrm>
              <a:prstGeom prst="roundRect">
                <a:avLst>
                  <a:gd name="adj" fmla="val 19972"/>
                </a:avLst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>
                  <a:solidFill>
                    <a:schemeClr val="tx1"/>
                  </a:solidFill>
                </a:endParaRPr>
              </a:p>
            </p:txBody>
          </p:sp>
          <p:sp>
            <p:nvSpPr>
              <p:cNvPr id="734" name="TextBox 733">
                <a:extLst>
                  <a:ext uri="{FF2B5EF4-FFF2-40B4-BE49-F238E27FC236}">
                    <a16:creationId xmlns:a16="http://schemas.microsoft.com/office/drawing/2014/main" id="{58CCA15E-D330-4874-90DE-FE35883FF87C}"/>
                  </a:ext>
                </a:extLst>
              </p:cNvPr>
              <p:cNvSpPr txBox="1"/>
              <p:nvPr/>
            </p:nvSpPr>
            <p:spPr>
              <a:xfrm>
                <a:off x="9395853" y="3601844"/>
                <a:ext cx="345868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600" dirty="0"/>
                  <a:t>설문</a:t>
                </a:r>
                <a:endParaRPr lang="ko-KR" altLang="en-US" sz="1400" dirty="0"/>
              </a:p>
            </p:txBody>
          </p:sp>
        </p:grpSp>
      </p:grpSp>
      <p:grpSp>
        <p:nvGrpSpPr>
          <p:cNvPr id="766" name="그룹 765">
            <a:extLst>
              <a:ext uri="{FF2B5EF4-FFF2-40B4-BE49-F238E27FC236}">
                <a16:creationId xmlns:a16="http://schemas.microsoft.com/office/drawing/2014/main" id="{70087A00-782B-BDD4-299A-F78F7A6E2E43}"/>
              </a:ext>
            </a:extLst>
          </p:cNvPr>
          <p:cNvGrpSpPr/>
          <p:nvPr/>
        </p:nvGrpSpPr>
        <p:grpSpPr>
          <a:xfrm>
            <a:off x="1537522" y="3236009"/>
            <a:ext cx="2786321" cy="436195"/>
            <a:chOff x="1514739" y="2258669"/>
            <a:chExt cx="2786321" cy="436195"/>
          </a:xfrm>
        </p:grpSpPr>
        <p:sp>
          <p:nvSpPr>
            <p:cNvPr id="767" name="2020년 6월 09일">
              <a:extLst>
                <a:ext uri="{FF2B5EF4-FFF2-40B4-BE49-F238E27FC236}">
                  <a16:creationId xmlns:a16="http://schemas.microsoft.com/office/drawing/2014/main" id="{7240A066-6109-9E67-AFA1-84754F041D7C}"/>
                </a:ext>
              </a:extLst>
            </p:cNvPr>
            <p:cNvSpPr txBox="1"/>
            <p:nvPr/>
          </p:nvSpPr>
          <p:spPr>
            <a:xfrm>
              <a:off x="1880525" y="2418134"/>
              <a:ext cx="2420535" cy="1490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500">
                  <a:solidFill>
                    <a:srgbClr val="A56DE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우리 학교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생명과학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]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생명과학 </a:t>
              </a:r>
              <a:r>
                <a:rPr lang="ko-KR" altLang="en-US" sz="500" dirty="0" err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보충반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생명과학 심화반에서 과제가 진행중입니다</a:t>
              </a:r>
            </a:p>
          </p:txBody>
        </p:sp>
        <p:sp>
          <p:nvSpPr>
            <p:cNvPr id="768" name="2020년 6월 09일">
              <a:extLst>
                <a:ext uri="{FF2B5EF4-FFF2-40B4-BE49-F238E27FC236}">
                  <a16:creationId xmlns:a16="http://schemas.microsoft.com/office/drawing/2014/main" id="{8F81D45C-5539-1C70-436B-7238171EA94C}"/>
                </a:ext>
              </a:extLst>
            </p:cNvPr>
            <p:cNvSpPr txBox="1"/>
            <p:nvPr/>
          </p:nvSpPr>
          <p:spPr>
            <a:xfrm>
              <a:off x="1893137" y="2561173"/>
              <a:ext cx="1641476" cy="1336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등록일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04.12(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화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10:00 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│ 기간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04.13(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09:00 ~ 04.16(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토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16:00</a:t>
              </a:r>
              <a:endParaRPr lang="ko-KR" altLang="en-US"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69" name="2020년 6월 09일">
              <a:extLst>
                <a:ext uri="{FF2B5EF4-FFF2-40B4-BE49-F238E27FC236}">
                  <a16:creationId xmlns:a16="http://schemas.microsoft.com/office/drawing/2014/main" id="{70000F2D-C0CC-2C36-B0C5-9D72B8FB7D60}"/>
                </a:ext>
              </a:extLst>
            </p:cNvPr>
            <p:cNvSpPr txBox="1"/>
            <p:nvPr/>
          </p:nvSpPr>
          <p:spPr>
            <a:xfrm>
              <a:off x="1893137" y="2258669"/>
              <a:ext cx="1154163" cy="1644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pPr algn="ctr"/>
              <a:r>
                <a:rPr lang="ko-KR" altLang="en-US" sz="600" b="1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생명과학의 탐구 방법 조사하기</a:t>
              </a:r>
            </a:p>
          </p:txBody>
        </p:sp>
        <p:grpSp>
          <p:nvGrpSpPr>
            <p:cNvPr id="771" name="그룹 770">
              <a:extLst>
                <a:ext uri="{FF2B5EF4-FFF2-40B4-BE49-F238E27FC236}">
                  <a16:creationId xmlns:a16="http://schemas.microsoft.com/office/drawing/2014/main" id="{840C4E6B-7700-015C-C7D9-29A8C5F9995B}"/>
                </a:ext>
              </a:extLst>
            </p:cNvPr>
            <p:cNvGrpSpPr/>
            <p:nvPr/>
          </p:nvGrpSpPr>
          <p:grpSpPr>
            <a:xfrm>
              <a:off x="1514739" y="2386288"/>
              <a:ext cx="345868" cy="184666"/>
              <a:chOff x="9395853" y="3601844"/>
              <a:chExt cx="345868" cy="184666"/>
            </a:xfrm>
          </p:grpSpPr>
          <p:sp>
            <p:nvSpPr>
              <p:cNvPr id="773" name="사각형: 둥근 모서리 137">
                <a:extLst>
                  <a:ext uri="{FF2B5EF4-FFF2-40B4-BE49-F238E27FC236}">
                    <a16:creationId xmlns:a16="http://schemas.microsoft.com/office/drawing/2014/main" id="{B32BEF47-9275-B246-513B-3856673FF2AC}"/>
                  </a:ext>
                </a:extLst>
              </p:cNvPr>
              <p:cNvSpPr/>
              <p:nvPr/>
            </p:nvSpPr>
            <p:spPr>
              <a:xfrm>
                <a:off x="9431304" y="3614911"/>
                <a:ext cx="274967" cy="144667"/>
              </a:xfrm>
              <a:prstGeom prst="roundRect">
                <a:avLst>
                  <a:gd name="adj" fmla="val 19972"/>
                </a:avLst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>
                  <a:solidFill>
                    <a:schemeClr val="tx1"/>
                  </a:solidFill>
                </a:endParaRPr>
              </a:p>
            </p:txBody>
          </p:sp>
          <p:sp>
            <p:nvSpPr>
              <p:cNvPr id="774" name="TextBox 773">
                <a:extLst>
                  <a:ext uri="{FF2B5EF4-FFF2-40B4-BE49-F238E27FC236}">
                    <a16:creationId xmlns:a16="http://schemas.microsoft.com/office/drawing/2014/main" id="{6FC71B7D-4A3E-CF6E-79D6-141D1B52AF78}"/>
                  </a:ext>
                </a:extLst>
              </p:cNvPr>
              <p:cNvSpPr txBox="1"/>
              <p:nvPr/>
            </p:nvSpPr>
            <p:spPr>
              <a:xfrm>
                <a:off x="9395853" y="3601844"/>
                <a:ext cx="345868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600"/>
                  <a:t>과제</a:t>
                </a:r>
                <a:endParaRPr lang="ko-KR" altLang="en-US" sz="1400"/>
              </a:p>
            </p:txBody>
          </p:sp>
        </p:grpSp>
      </p:grpSp>
      <p:grpSp>
        <p:nvGrpSpPr>
          <p:cNvPr id="775" name="그룹 774">
            <a:extLst>
              <a:ext uri="{FF2B5EF4-FFF2-40B4-BE49-F238E27FC236}">
                <a16:creationId xmlns:a16="http://schemas.microsoft.com/office/drawing/2014/main" id="{8AD091DF-F889-D69A-9307-7936F5DC5FF9}"/>
              </a:ext>
            </a:extLst>
          </p:cNvPr>
          <p:cNvGrpSpPr/>
          <p:nvPr/>
        </p:nvGrpSpPr>
        <p:grpSpPr>
          <a:xfrm>
            <a:off x="1549431" y="4339843"/>
            <a:ext cx="2432057" cy="436631"/>
            <a:chOff x="1514739" y="2258233"/>
            <a:chExt cx="2432057" cy="436631"/>
          </a:xfrm>
        </p:grpSpPr>
        <p:sp>
          <p:nvSpPr>
            <p:cNvPr id="792" name="2020년 6월 09일">
              <a:extLst>
                <a:ext uri="{FF2B5EF4-FFF2-40B4-BE49-F238E27FC236}">
                  <a16:creationId xmlns:a16="http://schemas.microsoft.com/office/drawing/2014/main" id="{B996E4EF-253C-87A6-60DA-BEF3202279DB}"/>
                </a:ext>
              </a:extLst>
            </p:cNvPr>
            <p:cNvSpPr txBox="1"/>
            <p:nvPr/>
          </p:nvSpPr>
          <p:spPr>
            <a:xfrm>
              <a:off x="1880525" y="2418134"/>
              <a:ext cx="2066271" cy="1490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500">
                  <a:solidFill>
                    <a:srgbClr val="A56DE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우리학교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| [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통합과학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]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통합과학 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학년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전체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에서 설문이 진행중입니다</a:t>
              </a:r>
            </a:p>
          </p:txBody>
        </p:sp>
        <p:sp>
          <p:nvSpPr>
            <p:cNvPr id="793" name="2020년 6월 09일">
              <a:extLst>
                <a:ext uri="{FF2B5EF4-FFF2-40B4-BE49-F238E27FC236}">
                  <a16:creationId xmlns:a16="http://schemas.microsoft.com/office/drawing/2014/main" id="{8A318E6F-628D-2268-9E18-5E3C22A97FA9}"/>
                </a:ext>
              </a:extLst>
            </p:cNvPr>
            <p:cNvSpPr txBox="1"/>
            <p:nvPr/>
          </p:nvSpPr>
          <p:spPr>
            <a:xfrm>
              <a:off x="1893137" y="2561173"/>
              <a:ext cx="1612622" cy="1336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등록일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04.12(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화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10:00 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│ 기간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4.12(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화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10:00 ~ 04.18(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16:00</a:t>
              </a:r>
              <a:endParaRPr lang="ko-KR" altLang="en-US"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94" name="2020년 6월 09일">
              <a:extLst>
                <a:ext uri="{FF2B5EF4-FFF2-40B4-BE49-F238E27FC236}">
                  <a16:creationId xmlns:a16="http://schemas.microsoft.com/office/drawing/2014/main" id="{E48547DA-4B65-C378-0184-D1CE2E529BFA}"/>
                </a:ext>
              </a:extLst>
            </p:cNvPr>
            <p:cNvSpPr txBox="1"/>
            <p:nvPr/>
          </p:nvSpPr>
          <p:spPr>
            <a:xfrm>
              <a:off x="1904343" y="2258233"/>
              <a:ext cx="923330" cy="1644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pPr algn="ctr"/>
              <a:r>
                <a:rPr lang="ko-KR" altLang="en-US" sz="600" b="1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하반기 수업 만족도 설문</a:t>
              </a:r>
            </a:p>
          </p:txBody>
        </p:sp>
        <p:grpSp>
          <p:nvGrpSpPr>
            <p:cNvPr id="795" name="그룹 794">
              <a:extLst>
                <a:ext uri="{FF2B5EF4-FFF2-40B4-BE49-F238E27FC236}">
                  <a16:creationId xmlns:a16="http://schemas.microsoft.com/office/drawing/2014/main" id="{4E377073-69D3-3A75-3DE1-59F0C1370A7B}"/>
                </a:ext>
              </a:extLst>
            </p:cNvPr>
            <p:cNvGrpSpPr/>
            <p:nvPr/>
          </p:nvGrpSpPr>
          <p:grpSpPr>
            <a:xfrm>
              <a:off x="1514739" y="2386288"/>
              <a:ext cx="345868" cy="184666"/>
              <a:chOff x="9395853" y="3601844"/>
              <a:chExt cx="345868" cy="184666"/>
            </a:xfrm>
          </p:grpSpPr>
          <p:sp>
            <p:nvSpPr>
              <p:cNvPr id="796" name="사각형: 둥근 모서리 137">
                <a:extLst>
                  <a:ext uri="{FF2B5EF4-FFF2-40B4-BE49-F238E27FC236}">
                    <a16:creationId xmlns:a16="http://schemas.microsoft.com/office/drawing/2014/main" id="{52D1E4AE-7F92-56D5-DA6E-BB5CACF22F96}"/>
                  </a:ext>
                </a:extLst>
              </p:cNvPr>
              <p:cNvSpPr/>
              <p:nvPr/>
            </p:nvSpPr>
            <p:spPr>
              <a:xfrm>
                <a:off x="9431304" y="3614911"/>
                <a:ext cx="274967" cy="144667"/>
              </a:xfrm>
              <a:prstGeom prst="roundRect">
                <a:avLst>
                  <a:gd name="adj" fmla="val 19972"/>
                </a:avLst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>
                  <a:solidFill>
                    <a:schemeClr val="tx1"/>
                  </a:solidFill>
                </a:endParaRPr>
              </a:p>
            </p:txBody>
          </p:sp>
          <p:sp>
            <p:nvSpPr>
              <p:cNvPr id="797" name="TextBox 796">
                <a:extLst>
                  <a:ext uri="{FF2B5EF4-FFF2-40B4-BE49-F238E27FC236}">
                    <a16:creationId xmlns:a16="http://schemas.microsoft.com/office/drawing/2014/main" id="{E9FAEA1C-B597-B2DF-79BD-D7C24635B6FC}"/>
                  </a:ext>
                </a:extLst>
              </p:cNvPr>
              <p:cNvSpPr txBox="1"/>
              <p:nvPr/>
            </p:nvSpPr>
            <p:spPr>
              <a:xfrm>
                <a:off x="9395853" y="3601844"/>
                <a:ext cx="345868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600" dirty="0"/>
                  <a:t>설문</a:t>
                </a:r>
                <a:endParaRPr lang="ko-KR" altLang="en-US" sz="1400" dirty="0"/>
              </a:p>
            </p:txBody>
          </p:sp>
        </p:grpSp>
      </p:grpSp>
      <p:grpSp>
        <p:nvGrpSpPr>
          <p:cNvPr id="806" name="그룹 805">
            <a:extLst>
              <a:ext uri="{FF2B5EF4-FFF2-40B4-BE49-F238E27FC236}">
                <a16:creationId xmlns:a16="http://schemas.microsoft.com/office/drawing/2014/main" id="{36618F02-71E3-C9AD-8C2B-E0898F7DD5AF}"/>
              </a:ext>
            </a:extLst>
          </p:cNvPr>
          <p:cNvGrpSpPr/>
          <p:nvPr/>
        </p:nvGrpSpPr>
        <p:grpSpPr>
          <a:xfrm>
            <a:off x="1590219" y="6297233"/>
            <a:ext cx="2621212" cy="436195"/>
            <a:chOff x="1514739" y="2258669"/>
            <a:chExt cx="2621212" cy="436195"/>
          </a:xfrm>
        </p:grpSpPr>
        <p:sp>
          <p:nvSpPr>
            <p:cNvPr id="807" name="2020년 6월 09일">
              <a:extLst>
                <a:ext uri="{FF2B5EF4-FFF2-40B4-BE49-F238E27FC236}">
                  <a16:creationId xmlns:a16="http://schemas.microsoft.com/office/drawing/2014/main" id="{E732D6F8-D360-5731-1C7C-4B8BF3FC2CC6}"/>
                </a:ext>
              </a:extLst>
            </p:cNvPr>
            <p:cNvSpPr txBox="1"/>
            <p:nvPr/>
          </p:nvSpPr>
          <p:spPr>
            <a:xfrm>
              <a:off x="1880525" y="2418134"/>
              <a:ext cx="2255426" cy="1490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50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우리 학교 </a:t>
              </a:r>
              <a:r>
                <a:rPr lang="en-US" altLang="ko-KR" sz="50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lang="ko-KR" altLang="en-US" sz="5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생명과학</a:t>
              </a:r>
              <a:r>
                <a:rPr lang="en-US" altLang="ko-KR" sz="5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]</a:t>
              </a:r>
              <a:r>
                <a:rPr lang="ko-KR" altLang="en-US" sz="5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5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  <a:r>
                <a:rPr lang="ko-KR" altLang="en-US" sz="5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  <a:r>
                <a:rPr lang="en-US" altLang="ko-KR" sz="5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  <a:r>
                <a:rPr lang="ko-KR" altLang="en-US" sz="5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시스템과 상호작용 학습진단이 마감되었습니다</a:t>
              </a:r>
              <a:r>
                <a:rPr lang="en-US" altLang="ko-KR" sz="5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  <a:endParaRPr lang="ko-KR" altLang="en-US" sz="5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08" name="2020년 6월 09일">
              <a:extLst>
                <a:ext uri="{FF2B5EF4-FFF2-40B4-BE49-F238E27FC236}">
                  <a16:creationId xmlns:a16="http://schemas.microsoft.com/office/drawing/2014/main" id="{FFBD01D2-50DC-389A-8128-077099DCC5C5}"/>
                </a:ext>
              </a:extLst>
            </p:cNvPr>
            <p:cNvSpPr txBox="1"/>
            <p:nvPr/>
          </p:nvSpPr>
          <p:spPr>
            <a:xfrm>
              <a:off x="1893137" y="2561173"/>
              <a:ext cx="1659109" cy="1336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등록일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04.02 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10:00 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│ 기간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04.02(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10:00 ~ 04.03(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화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16:00</a:t>
              </a:r>
              <a:endParaRPr lang="ko-KR" altLang="en-US"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09" name="2020년 6월 09일">
              <a:extLst>
                <a:ext uri="{FF2B5EF4-FFF2-40B4-BE49-F238E27FC236}">
                  <a16:creationId xmlns:a16="http://schemas.microsoft.com/office/drawing/2014/main" id="{3808890E-7784-C028-296E-23F2738300F4}"/>
                </a:ext>
              </a:extLst>
            </p:cNvPr>
            <p:cNvSpPr txBox="1"/>
            <p:nvPr/>
          </p:nvSpPr>
          <p:spPr>
            <a:xfrm>
              <a:off x="1893137" y="2258669"/>
              <a:ext cx="1104470" cy="1644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600" b="1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함수의 극한과 연속 학습 진단</a:t>
              </a:r>
            </a:p>
          </p:txBody>
        </p:sp>
        <p:grpSp>
          <p:nvGrpSpPr>
            <p:cNvPr id="810" name="그룹 809">
              <a:extLst>
                <a:ext uri="{FF2B5EF4-FFF2-40B4-BE49-F238E27FC236}">
                  <a16:creationId xmlns:a16="http://schemas.microsoft.com/office/drawing/2014/main" id="{E423ECBD-703D-077A-ECFD-2BC3C6310E6C}"/>
                </a:ext>
              </a:extLst>
            </p:cNvPr>
            <p:cNvGrpSpPr/>
            <p:nvPr/>
          </p:nvGrpSpPr>
          <p:grpSpPr>
            <a:xfrm>
              <a:off x="1514739" y="2386288"/>
              <a:ext cx="345868" cy="184666"/>
              <a:chOff x="9395853" y="3601844"/>
              <a:chExt cx="345868" cy="184666"/>
            </a:xfrm>
          </p:grpSpPr>
          <p:sp>
            <p:nvSpPr>
              <p:cNvPr id="811" name="사각형: 둥근 모서리 137">
                <a:extLst>
                  <a:ext uri="{FF2B5EF4-FFF2-40B4-BE49-F238E27FC236}">
                    <a16:creationId xmlns:a16="http://schemas.microsoft.com/office/drawing/2014/main" id="{E7C67921-90A0-CB85-08F2-1ACA208B17CD}"/>
                  </a:ext>
                </a:extLst>
              </p:cNvPr>
              <p:cNvSpPr/>
              <p:nvPr/>
            </p:nvSpPr>
            <p:spPr>
              <a:xfrm>
                <a:off x="9431304" y="3614911"/>
                <a:ext cx="274967" cy="144667"/>
              </a:xfrm>
              <a:prstGeom prst="roundRect">
                <a:avLst>
                  <a:gd name="adj" fmla="val 19972"/>
                </a:avLst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>
                  <a:solidFill>
                    <a:schemeClr val="tx1"/>
                  </a:solidFill>
                </a:endParaRPr>
              </a:p>
            </p:txBody>
          </p:sp>
          <p:sp>
            <p:nvSpPr>
              <p:cNvPr id="812" name="TextBox 811">
                <a:extLst>
                  <a:ext uri="{FF2B5EF4-FFF2-40B4-BE49-F238E27FC236}">
                    <a16:creationId xmlns:a16="http://schemas.microsoft.com/office/drawing/2014/main" id="{6CB0056B-A5A2-5755-F7A9-0D22B88E9048}"/>
                  </a:ext>
                </a:extLst>
              </p:cNvPr>
              <p:cNvSpPr txBox="1"/>
              <p:nvPr/>
            </p:nvSpPr>
            <p:spPr>
              <a:xfrm>
                <a:off x="9395853" y="3601844"/>
                <a:ext cx="345868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600" dirty="0">
                    <a:solidFill>
                      <a:schemeClr val="bg1">
                        <a:lumMod val="65000"/>
                      </a:schemeClr>
                    </a:solidFill>
                  </a:rPr>
                  <a:t>진단</a:t>
                </a:r>
                <a:endParaRPr lang="ko-KR" altLang="en-US" sz="1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grpSp>
        <p:nvGrpSpPr>
          <p:cNvPr id="832" name="그룹 831">
            <a:extLst>
              <a:ext uri="{FF2B5EF4-FFF2-40B4-BE49-F238E27FC236}">
                <a16:creationId xmlns:a16="http://schemas.microsoft.com/office/drawing/2014/main" id="{6135D511-8147-3AAB-65CA-624205F823C8}"/>
              </a:ext>
            </a:extLst>
          </p:cNvPr>
          <p:cNvGrpSpPr/>
          <p:nvPr/>
        </p:nvGrpSpPr>
        <p:grpSpPr>
          <a:xfrm>
            <a:off x="1463986" y="5288824"/>
            <a:ext cx="2995921" cy="436356"/>
            <a:chOff x="1428063" y="5631971"/>
            <a:chExt cx="2995921" cy="436356"/>
          </a:xfrm>
        </p:grpSpPr>
        <p:sp>
          <p:nvSpPr>
            <p:cNvPr id="821" name="2020년 6월 09일">
              <a:extLst>
                <a:ext uri="{FF2B5EF4-FFF2-40B4-BE49-F238E27FC236}">
                  <a16:creationId xmlns:a16="http://schemas.microsoft.com/office/drawing/2014/main" id="{B7D6F950-6D82-EBFE-11D3-BAC3DF047E3A}"/>
                </a:ext>
              </a:extLst>
            </p:cNvPr>
            <p:cNvSpPr txBox="1"/>
            <p:nvPr/>
          </p:nvSpPr>
          <p:spPr>
            <a:xfrm>
              <a:off x="2160543" y="5791597"/>
              <a:ext cx="2263441" cy="1490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500">
                  <a:solidFill>
                    <a:srgbClr val="A56DE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우리 학교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통합과학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]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물질과 규칙성 수업에서 질문이 등록되었습니다</a:t>
              </a:r>
            </a:p>
          </p:txBody>
        </p:sp>
        <p:sp>
          <p:nvSpPr>
            <p:cNvPr id="822" name="2020년 6월 09일">
              <a:extLst>
                <a:ext uri="{FF2B5EF4-FFF2-40B4-BE49-F238E27FC236}">
                  <a16:creationId xmlns:a16="http://schemas.microsoft.com/office/drawing/2014/main" id="{05C345D3-42F0-5663-71E2-334923C4BB4F}"/>
                </a:ext>
              </a:extLst>
            </p:cNvPr>
            <p:cNvSpPr txBox="1"/>
            <p:nvPr/>
          </p:nvSpPr>
          <p:spPr>
            <a:xfrm>
              <a:off x="2173155" y="5934636"/>
              <a:ext cx="1641476" cy="1336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등록일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04.11(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10:00 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│ 기간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04.11(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10:00 ~ 04.18(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16:00</a:t>
              </a:r>
              <a:endParaRPr lang="ko-KR" altLang="en-US"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23" name="2020년 6월 09일">
              <a:extLst>
                <a:ext uri="{FF2B5EF4-FFF2-40B4-BE49-F238E27FC236}">
                  <a16:creationId xmlns:a16="http://schemas.microsoft.com/office/drawing/2014/main" id="{16CE1863-C245-6637-48C8-08B31B481D3D}"/>
                </a:ext>
              </a:extLst>
            </p:cNvPr>
            <p:cNvSpPr txBox="1"/>
            <p:nvPr/>
          </p:nvSpPr>
          <p:spPr>
            <a:xfrm>
              <a:off x="2160543" y="5631971"/>
              <a:ext cx="742191" cy="1644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pPr algn="ctr"/>
              <a:r>
                <a:rPr lang="ko-KR" altLang="en-US" sz="600" b="1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수업 프로그램 질문</a:t>
              </a:r>
            </a:p>
          </p:txBody>
        </p:sp>
        <p:grpSp>
          <p:nvGrpSpPr>
            <p:cNvPr id="828" name="그룹 827">
              <a:extLst>
                <a:ext uri="{FF2B5EF4-FFF2-40B4-BE49-F238E27FC236}">
                  <a16:creationId xmlns:a16="http://schemas.microsoft.com/office/drawing/2014/main" id="{1F2E6B38-729C-0573-0D3D-8FB5ADD7FC4B}"/>
                </a:ext>
              </a:extLst>
            </p:cNvPr>
            <p:cNvGrpSpPr/>
            <p:nvPr/>
          </p:nvGrpSpPr>
          <p:grpSpPr>
            <a:xfrm>
              <a:off x="1428063" y="5770307"/>
              <a:ext cx="718362" cy="184666"/>
              <a:chOff x="1478738" y="5208426"/>
              <a:chExt cx="718362" cy="184666"/>
            </a:xfrm>
          </p:grpSpPr>
          <p:sp>
            <p:nvSpPr>
              <p:cNvPr id="829" name="사각형: 둥근 모서리 137">
                <a:extLst>
                  <a:ext uri="{FF2B5EF4-FFF2-40B4-BE49-F238E27FC236}">
                    <a16:creationId xmlns:a16="http://schemas.microsoft.com/office/drawing/2014/main" id="{D5B350DA-1696-5A38-84D4-E7474511816A}"/>
                  </a:ext>
                </a:extLst>
              </p:cNvPr>
              <p:cNvSpPr/>
              <p:nvPr/>
            </p:nvSpPr>
            <p:spPr>
              <a:xfrm>
                <a:off x="1545231" y="5221493"/>
                <a:ext cx="569319" cy="144667"/>
              </a:xfrm>
              <a:prstGeom prst="roundRect">
                <a:avLst>
                  <a:gd name="adj" fmla="val 19972"/>
                </a:avLst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>
                  <a:solidFill>
                    <a:schemeClr val="tx1"/>
                  </a:solidFill>
                </a:endParaRPr>
              </a:p>
            </p:txBody>
          </p:sp>
          <p:sp>
            <p:nvSpPr>
              <p:cNvPr id="830" name="TextBox 829">
                <a:extLst>
                  <a:ext uri="{FF2B5EF4-FFF2-40B4-BE49-F238E27FC236}">
                    <a16:creationId xmlns:a16="http://schemas.microsoft.com/office/drawing/2014/main" id="{4D0CC49F-3D44-D8C1-371A-B847C625BBA7}"/>
                  </a:ext>
                </a:extLst>
              </p:cNvPr>
              <p:cNvSpPr txBox="1"/>
              <p:nvPr/>
            </p:nvSpPr>
            <p:spPr>
              <a:xfrm>
                <a:off x="1478738" y="5208426"/>
                <a:ext cx="718362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600" dirty="0"/>
                  <a:t>수업</a:t>
                </a:r>
                <a:r>
                  <a:rPr lang="en-US" altLang="ko-KR" sz="600" dirty="0"/>
                  <a:t>(</a:t>
                </a:r>
                <a:r>
                  <a:rPr lang="ko-KR" altLang="en-US" sz="600" dirty="0"/>
                  <a:t>질문</a:t>
                </a:r>
                <a:r>
                  <a:rPr lang="en-US" altLang="ko-KR" sz="600" dirty="0"/>
                  <a:t>/</a:t>
                </a:r>
                <a:r>
                  <a:rPr lang="ko-KR" altLang="en-US" sz="600" dirty="0"/>
                  <a:t>답변</a:t>
                </a:r>
                <a:r>
                  <a:rPr lang="en-US" altLang="ko-KR" sz="600" dirty="0"/>
                  <a:t>)</a:t>
                </a:r>
                <a:endParaRPr lang="ko-KR" altLang="en-US" sz="1400" dirty="0"/>
              </a:p>
            </p:txBody>
          </p:sp>
        </p:grpSp>
      </p:grpSp>
      <p:grpSp>
        <p:nvGrpSpPr>
          <p:cNvPr id="833" name="그룹 832">
            <a:extLst>
              <a:ext uri="{FF2B5EF4-FFF2-40B4-BE49-F238E27FC236}">
                <a16:creationId xmlns:a16="http://schemas.microsoft.com/office/drawing/2014/main" id="{AEA6757F-0E8E-0079-43CD-8181BE38BA7E}"/>
              </a:ext>
            </a:extLst>
          </p:cNvPr>
          <p:cNvGrpSpPr/>
          <p:nvPr/>
        </p:nvGrpSpPr>
        <p:grpSpPr>
          <a:xfrm>
            <a:off x="1422487" y="4837079"/>
            <a:ext cx="3316522" cy="436356"/>
            <a:chOff x="1428063" y="5631971"/>
            <a:chExt cx="3316522" cy="436356"/>
          </a:xfrm>
        </p:grpSpPr>
        <p:sp>
          <p:nvSpPr>
            <p:cNvPr id="834" name="2020년 6월 09일">
              <a:extLst>
                <a:ext uri="{FF2B5EF4-FFF2-40B4-BE49-F238E27FC236}">
                  <a16:creationId xmlns:a16="http://schemas.microsoft.com/office/drawing/2014/main" id="{45F7EF23-4E7F-6D61-6CA2-E85BC41222BF}"/>
                </a:ext>
              </a:extLst>
            </p:cNvPr>
            <p:cNvSpPr txBox="1"/>
            <p:nvPr/>
          </p:nvSpPr>
          <p:spPr>
            <a:xfrm>
              <a:off x="2160543" y="5791597"/>
              <a:ext cx="2584042" cy="1490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500">
                  <a:solidFill>
                    <a:srgbClr val="A56DE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온라인 학교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통합과학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]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통합과학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물질과 규칙성 수업에서 질문이 등록되었습니다</a:t>
              </a:r>
            </a:p>
          </p:txBody>
        </p:sp>
        <p:sp>
          <p:nvSpPr>
            <p:cNvPr id="835" name="2020년 6월 09일">
              <a:extLst>
                <a:ext uri="{FF2B5EF4-FFF2-40B4-BE49-F238E27FC236}">
                  <a16:creationId xmlns:a16="http://schemas.microsoft.com/office/drawing/2014/main" id="{C7B0205E-AEB0-515F-4777-B06302F03747}"/>
                </a:ext>
              </a:extLst>
            </p:cNvPr>
            <p:cNvSpPr txBox="1"/>
            <p:nvPr/>
          </p:nvSpPr>
          <p:spPr>
            <a:xfrm>
              <a:off x="2173155" y="5934636"/>
              <a:ext cx="1641476" cy="1336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등록일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04.11(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10:00 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│ 기간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04.11(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10:00 ~ 04.18(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16:00</a:t>
              </a:r>
              <a:endParaRPr lang="ko-KR" altLang="en-US"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36" name="2020년 6월 09일">
              <a:extLst>
                <a:ext uri="{FF2B5EF4-FFF2-40B4-BE49-F238E27FC236}">
                  <a16:creationId xmlns:a16="http://schemas.microsoft.com/office/drawing/2014/main" id="{10F958B4-ACFB-4609-2693-60E2F7831F26}"/>
                </a:ext>
              </a:extLst>
            </p:cNvPr>
            <p:cNvSpPr txBox="1"/>
            <p:nvPr/>
          </p:nvSpPr>
          <p:spPr>
            <a:xfrm>
              <a:off x="2160543" y="5631971"/>
              <a:ext cx="742191" cy="1644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pPr algn="ctr"/>
              <a:r>
                <a:rPr lang="ko-KR" altLang="en-US" sz="600" b="1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수업 프로그램 질문</a:t>
              </a:r>
            </a:p>
          </p:txBody>
        </p:sp>
        <p:grpSp>
          <p:nvGrpSpPr>
            <p:cNvPr id="837" name="그룹 836">
              <a:extLst>
                <a:ext uri="{FF2B5EF4-FFF2-40B4-BE49-F238E27FC236}">
                  <a16:creationId xmlns:a16="http://schemas.microsoft.com/office/drawing/2014/main" id="{D66C277F-1E86-1A05-352F-164E10A43906}"/>
                </a:ext>
              </a:extLst>
            </p:cNvPr>
            <p:cNvGrpSpPr/>
            <p:nvPr/>
          </p:nvGrpSpPr>
          <p:grpSpPr>
            <a:xfrm>
              <a:off x="1428063" y="5770307"/>
              <a:ext cx="718362" cy="184666"/>
              <a:chOff x="1478738" y="5208426"/>
              <a:chExt cx="718362" cy="184666"/>
            </a:xfrm>
          </p:grpSpPr>
          <p:sp>
            <p:nvSpPr>
              <p:cNvPr id="843" name="사각형: 둥근 모서리 137">
                <a:extLst>
                  <a:ext uri="{FF2B5EF4-FFF2-40B4-BE49-F238E27FC236}">
                    <a16:creationId xmlns:a16="http://schemas.microsoft.com/office/drawing/2014/main" id="{13FF93F5-5B39-80EB-5C87-457D8CAF4BF3}"/>
                  </a:ext>
                </a:extLst>
              </p:cNvPr>
              <p:cNvSpPr/>
              <p:nvPr/>
            </p:nvSpPr>
            <p:spPr>
              <a:xfrm>
                <a:off x="1545231" y="5221493"/>
                <a:ext cx="569319" cy="144667"/>
              </a:xfrm>
              <a:prstGeom prst="roundRect">
                <a:avLst>
                  <a:gd name="adj" fmla="val 19972"/>
                </a:avLst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>
                  <a:solidFill>
                    <a:schemeClr val="tx1"/>
                  </a:solidFill>
                </a:endParaRPr>
              </a:p>
            </p:txBody>
          </p:sp>
          <p:sp>
            <p:nvSpPr>
              <p:cNvPr id="844" name="TextBox 843">
                <a:extLst>
                  <a:ext uri="{FF2B5EF4-FFF2-40B4-BE49-F238E27FC236}">
                    <a16:creationId xmlns:a16="http://schemas.microsoft.com/office/drawing/2014/main" id="{4FBA5FE1-F2DA-27C4-9261-AF679921434D}"/>
                  </a:ext>
                </a:extLst>
              </p:cNvPr>
              <p:cNvSpPr txBox="1"/>
              <p:nvPr/>
            </p:nvSpPr>
            <p:spPr>
              <a:xfrm>
                <a:off x="1478738" y="5208426"/>
                <a:ext cx="718362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600" dirty="0"/>
                  <a:t>수업</a:t>
                </a:r>
                <a:r>
                  <a:rPr lang="en-US" altLang="ko-KR" sz="600" dirty="0"/>
                  <a:t>(</a:t>
                </a:r>
                <a:r>
                  <a:rPr lang="ko-KR" altLang="en-US" sz="600" dirty="0"/>
                  <a:t>질문</a:t>
                </a:r>
                <a:r>
                  <a:rPr lang="en-US" altLang="ko-KR" sz="600" dirty="0"/>
                  <a:t>/</a:t>
                </a:r>
                <a:r>
                  <a:rPr lang="ko-KR" altLang="en-US" sz="600" dirty="0"/>
                  <a:t>답변</a:t>
                </a:r>
                <a:r>
                  <a:rPr lang="en-US" altLang="ko-KR" sz="600" dirty="0"/>
                  <a:t>)</a:t>
                </a:r>
                <a:endParaRPr lang="ko-KR" altLang="en-US" sz="1400" dirty="0"/>
              </a:p>
            </p:txBody>
          </p:sp>
        </p:grpSp>
      </p:grpSp>
      <p:grpSp>
        <p:nvGrpSpPr>
          <p:cNvPr id="848" name="그룹 847">
            <a:extLst>
              <a:ext uri="{FF2B5EF4-FFF2-40B4-BE49-F238E27FC236}">
                <a16:creationId xmlns:a16="http://schemas.microsoft.com/office/drawing/2014/main" id="{75FC1E88-7525-41CA-B45B-D2D44BACB2BB}"/>
              </a:ext>
            </a:extLst>
          </p:cNvPr>
          <p:cNvGrpSpPr/>
          <p:nvPr/>
        </p:nvGrpSpPr>
        <p:grpSpPr>
          <a:xfrm>
            <a:off x="1537522" y="5797211"/>
            <a:ext cx="2802591" cy="429802"/>
            <a:chOff x="1488965" y="4175740"/>
            <a:chExt cx="2802591" cy="429802"/>
          </a:xfrm>
        </p:grpSpPr>
        <p:sp>
          <p:nvSpPr>
            <p:cNvPr id="800" name="2020년 6월 09일">
              <a:extLst>
                <a:ext uri="{FF2B5EF4-FFF2-40B4-BE49-F238E27FC236}">
                  <a16:creationId xmlns:a16="http://schemas.microsoft.com/office/drawing/2014/main" id="{B754EF0D-4230-F027-CD4D-EB93B555E9F2}"/>
                </a:ext>
              </a:extLst>
            </p:cNvPr>
            <p:cNvSpPr txBox="1"/>
            <p:nvPr/>
          </p:nvSpPr>
          <p:spPr>
            <a:xfrm>
              <a:off x="1927126" y="4328812"/>
              <a:ext cx="2364430" cy="1490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50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우리 학교 </a:t>
              </a:r>
              <a:r>
                <a:rPr lang="en-US" altLang="ko-KR" sz="50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lang="ko-KR" altLang="en-US" sz="5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생명과학</a:t>
              </a:r>
              <a:r>
                <a:rPr lang="en-US" altLang="ko-KR" sz="5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]</a:t>
              </a:r>
              <a:r>
                <a:rPr lang="ko-KR" altLang="en-US" sz="5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생명과학 서술형 평가대비 문제집이 응시 마감되었습니다</a:t>
              </a:r>
            </a:p>
          </p:txBody>
        </p:sp>
        <p:sp>
          <p:nvSpPr>
            <p:cNvPr id="801" name="2020년 6월 09일">
              <a:extLst>
                <a:ext uri="{FF2B5EF4-FFF2-40B4-BE49-F238E27FC236}">
                  <a16:creationId xmlns:a16="http://schemas.microsoft.com/office/drawing/2014/main" id="{C2BE1930-194A-8829-E3EF-FF49DB7E0FFF}"/>
                </a:ext>
              </a:extLst>
            </p:cNvPr>
            <p:cNvSpPr txBox="1"/>
            <p:nvPr/>
          </p:nvSpPr>
          <p:spPr>
            <a:xfrm>
              <a:off x="1939738" y="4471851"/>
              <a:ext cx="1659109" cy="1336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등록일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04.09 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10:00 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│ 기간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04.10(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10:00 ~ 04.12(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16:00</a:t>
              </a:r>
              <a:endParaRPr lang="ko-KR" altLang="en-US"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02" name="2020년 6월 09일">
              <a:extLst>
                <a:ext uri="{FF2B5EF4-FFF2-40B4-BE49-F238E27FC236}">
                  <a16:creationId xmlns:a16="http://schemas.microsoft.com/office/drawing/2014/main" id="{4E9F1B09-3741-A7D3-C2A4-76E388B275E4}"/>
                </a:ext>
              </a:extLst>
            </p:cNvPr>
            <p:cNvSpPr txBox="1"/>
            <p:nvPr/>
          </p:nvSpPr>
          <p:spPr>
            <a:xfrm>
              <a:off x="1931694" y="4175740"/>
              <a:ext cx="1593386" cy="1644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pPr algn="ctr"/>
              <a:r>
                <a:rPr lang="ko-KR" altLang="en-US" sz="600" b="1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생명과학 서술형 평가대비 문제집 응시 마감</a:t>
              </a:r>
            </a:p>
          </p:txBody>
        </p:sp>
        <p:grpSp>
          <p:nvGrpSpPr>
            <p:cNvPr id="845" name="그룹 844">
              <a:extLst>
                <a:ext uri="{FF2B5EF4-FFF2-40B4-BE49-F238E27FC236}">
                  <a16:creationId xmlns:a16="http://schemas.microsoft.com/office/drawing/2014/main" id="{DA8C7AAF-5C01-6ABF-B489-29C85E0DED0C}"/>
                </a:ext>
              </a:extLst>
            </p:cNvPr>
            <p:cNvGrpSpPr/>
            <p:nvPr/>
          </p:nvGrpSpPr>
          <p:grpSpPr>
            <a:xfrm>
              <a:off x="1488965" y="4325726"/>
              <a:ext cx="469672" cy="184666"/>
              <a:chOff x="1475563" y="3762976"/>
              <a:chExt cx="469672" cy="184666"/>
            </a:xfrm>
          </p:grpSpPr>
          <p:sp>
            <p:nvSpPr>
              <p:cNvPr id="846" name="사각형: 둥근 모서리 137">
                <a:extLst>
                  <a:ext uri="{FF2B5EF4-FFF2-40B4-BE49-F238E27FC236}">
                    <a16:creationId xmlns:a16="http://schemas.microsoft.com/office/drawing/2014/main" id="{0364D4D7-5485-7C69-4562-19347AE6EFA7}"/>
                  </a:ext>
                </a:extLst>
              </p:cNvPr>
              <p:cNvSpPr/>
              <p:nvPr/>
            </p:nvSpPr>
            <p:spPr>
              <a:xfrm>
                <a:off x="1545232" y="3776043"/>
                <a:ext cx="330335" cy="144667"/>
              </a:xfrm>
              <a:prstGeom prst="roundRect">
                <a:avLst>
                  <a:gd name="adj" fmla="val 19972"/>
                </a:avLst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>
                  <a:solidFill>
                    <a:schemeClr val="tx1"/>
                  </a:solidFill>
                </a:endParaRPr>
              </a:p>
            </p:txBody>
          </p:sp>
          <p:sp>
            <p:nvSpPr>
              <p:cNvPr id="847" name="TextBox 846">
                <a:extLst>
                  <a:ext uri="{FF2B5EF4-FFF2-40B4-BE49-F238E27FC236}">
                    <a16:creationId xmlns:a16="http://schemas.microsoft.com/office/drawing/2014/main" id="{3B5C7E1C-E5C3-9956-E0CB-5A8D754B392A}"/>
                  </a:ext>
                </a:extLst>
              </p:cNvPr>
              <p:cNvSpPr txBox="1"/>
              <p:nvPr/>
            </p:nvSpPr>
            <p:spPr>
              <a:xfrm>
                <a:off x="1475563" y="3762976"/>
                <a:ext cx="469672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600" dirty="0">
                    <a:solidFill>
                      <a:schemeClr val="bg1">
                        <a:lumMod val="65000"/>
                      </a:schemeClr>
                    </a:solidFill>
                  </a:rPr>
                  <a:t>문제집</a:t>
                </a:r>
                <a:endParaRPr lang="ko-KR" altLang="en-US" sz="1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pic>
        <p:nvPicPr>
          <p:cNvPr id="849" name="그래픽 848" descr="고정 단색으로 채워진">
            <a:extLst>
              <a:ext uri="{FF2B5EF4-FFF2-40B4-BE49-F238E27FC236}">
                <a16:creationId xmlns:a16="http://schemas.microsoft.com/office/drawing/2014/main" id="{DF065615-6059-2BFE-E5FB-F4720469CC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2803194" y="2778719"/>
            <a:ext cx="122628" cy="120970"/>
          </a:xfrm>
          <a:prstGeom prst="rect">
            <a:avLst/>
          </a:prstGeom>
        </p:spPr>
      </p:pic>
      <p:pic>
        <p:nvPicPr>
          <p:cNvPr id="850" name="그래픽 849" descr="고정 단색으로 채워진">
            <a:extLst>
              <a:ext uri="{FF2B5EF4-FFF2-40B4-BE49-F238E27FC236}">
                <a16:creationId xmlns:a16="http://schemas.microsoft.com/office/drawing/2014/main" id="{01DC1691-A070-B4E7-E0A3-56A6CCF045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085096" y="3264840"/>
            <a:ext cx="122628" cy="120970"/>
          </a:xfrm>
          <a:prstGeom prst="rect">
            <a:avLst/>
          </a:prstGeom>
        </p:spPr>
      </p:pic>
      <p:sp>
        <p:nvSpPr>
          <p:cNvPr id="851" name="타원 850">
            <a:extLst>
              <a:ext uri="{FF2B5EF4-FFF2-40B4-BE49-F238E27FC236}">
                <a16:creationId xmlns:a16="http://schemas.microsoft.com/office/drawing/2014/main" id="{9F9AFFEE-2733-B5F9-D4CD-4CDB99534D9B}"/>
              </a:ext>
            </a:extLst>
          </p:cNvPr>
          <p:cNvSpPr/>
          <p:nvPr/>
        </p:nvSpPr>
        <p:spPr>
          <a:xfrm>
            <a:off x="1482588" y="2861744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5C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52" name="직사각형 851">
            <a:extLst>
              <a:ext uri="{FF2B5EF4-FFF2-40B4-BE49-F238E27FC236}">
                <a16:creationId xmlns:a16="http://schemas.microsoft.com/office/drawing/2014/main" id="{62BD635A-DD30-237A-2337-63BB8AF6F9D3}"/>
              </a:ext>
            </a:extLst>
          </p:cNvPr>
          <p:cNvSpPr/>
          <p:nvPr/>
        </p:nvSpPr>
        <p:spPr>
          <a:xfrm>
            <a:off x="1453988" y="2275468"/>
            <a:ext cx="5742455" cy="4354750"/>
          </a:xfrm>
          <a:prstGeom prst="rect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4" name="직사각형 853">
            <a:extLst>
              <a:ext uri="{FF2B5EF4-FFF2-40B4-BE49-F238E27FC236}">
                <a16:creationId xmlns:a16="http://schemas.microsoft.com/office/drawing/2014/main" id="{01C3EB54-C290-78C0-DD0E-67B26622C68D}"/>
              </a:ext>
            </a:extLst>
          </p:cNvPr>
          <p:cNvSpPr/>
          <p:nvPr/>
        </p:nvSpPr>
        <p:spPr>
          <a:xfrm>
            <a:off x="1100953" y="2226635"/>
            <a:ext cx="333714" cy="4403582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D</a:t>
            </a:r>
          </a:p>
          <a:p>
            <a:pPr algn="ctr"/>
            <a:r>
              <a:rPr lang="en-US" altLang="ko-KR" sz="700" dirty="0"/>
              <a:t>E</a:t>
            </a:r>
          </a:p>
          <a:p>
            <a:pPr algn="ctr"/>
            <a:r>
              <a:rPr lang="en-US" altLang="ko-KR" sz="700" dirty="0"/>
              <a:t>L</a:t>
            </a:r>
          </a:p>
          <a:p>
            <a:pPr algn="ctr"/>
            <a:r>
              <a:rPr lang="en-US" altLang="ko-KR" sz="700" dirty="0"/>
              <a:t>E</a:t>
            </a:r>
          </a:p>
          <a:p>
            <a:pPr algn="ctr"/>
            <a:r>
              <a:rPr lang="en-US" altLang="ko-KR" sz="700" dirty="0"/>
              <a:t>T</a:t>
            </a:r>
          </a:p>
          <a:p>
            <a:pPr algn="ctr"/>
            <a:r>
              <a:rPr lang="en-US" altLang="ko-KR" sz="700" dirty="0"/>
              <a:t>E </a:t>
            </a:r>
          </a:p>
          <a:p>
            <a:pPr algn="ctr"/>
            <a:endParaRPr lang="en-US" altLang="ko-KR" sz="700" dirty="0"/>
          </a:p>
          <a:p>
            <a:pPr algn="ctr"/>
            <a:r>
              <a:rPr lang="en-US" altLang="ko-KR" sz="700" dirty="0"/>
              <a:t>V</a:t>
            </a:r>
          </a:p>
          <a:p>
            <a:pPr algn="ctr"/>
            <a:r>
              <a:rPr lang="en-US" altLang="ko-KR" sz="700" dirty="0"/>
              <a:t>.</a:t>
            </a:r>
          </a:p>
          <a:p>
            <a:pPr algn="ctr"/>
            <a:r>
              <a:rPr lang="en-US" altLang="ko-KR" sz="700" dirty="0"/>
              <a:t>2</a:t>
            </a:r>
          </a:p>
          <a:p>
            <a:pPr algn="ctr"/>
            <a:r>
              <a:rPr lang="en-US" altLang="ko-KR" sz="700" dirty="0"/>
              <a:t>.</a:t>
            </a:r>
          </a:p>
          <a:p>
            <a:pPr algn="ctr"/>
            <a:r>
              <a:rPr lang="en-US" altLang="ko-KR" sz="700" dirty="0"/>
              <a:t>0</a:t>
            </a:r>
          </a:p>
          <a:p>
            <a:pPr algn="ctr"/>
            <a:r>
              <a:rPr lang="en-US" altLang="ko-KR" sz="700" dirty="0"/>
              <a:t>.</a:t>
            </a:r>
          </a:p>
          <a:p>
            <a:pPr algn="ctr"/>
            <a:r>
              <a:rPr lang="en-US" altLang="ko-KR" sz="700" dirty="0"/>
              <a:t>7</a:t>
            </a:r>
            <a:endParaRPr lang="ko-KR" altLang="en-US" sz="700" dirty="0"/>
          </a:p>
        </p:txBody>
      </p:sp>
      <p:sp>
        <p:nvSpPr>
          <p:cNvPr id="856" name="타원 855">
            <a:extLst>
              <a:ext uri="{FF2B5EF4-FFF2-40B4-BE49-F238E27FC236}">
                <a16:creationId xmlns:a16="http://schemas.microsoft.com/office/drawing/2014/main" id="{A6E2D698-AF62-7AFB-FE6C-FF53A0B6A46A}"/>
              </a:ext>
            </a:extLst>
          </p:cNvPr>
          <p:cNvSpPr/>
          <p:nvPr/>
        </p:nvSpPr>
        <p:spPr>
          <a:xfrm>
            <a:off x="1500313" y="5766386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5D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61" name="2020년 6월 09일">
            <a:extLst>
              <a:ext uri="{FF2B5EF4-FFF2-40B4-BE49-F238E27FC236}">
                <a16:creationId xmlns:a16="http://schemas.microsoft.com/office/drawing/2014/main" id="{DC6EBBBE-824C-78CD-2AEE-9A762075DF6F}"/>
              </a:ext>
            </a:extLst>
          </p:cNvPr>
          <p:cNvSpPr txBox="1"/>
          <p:nvPr/>
        </p:nvSpPr>
        <p:spPr>
          <a:xfrm>
            <a:off x="3224631" y="2271064"/>
            <a:ext cx="222818" cy="179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300">
                <a:solidFill>
                  <a:srgbClr val="343434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en-US" altLang="ko-KR" sz="7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D-3</a:t>
            </a:r>
            <a:endParaRPr sz="7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63" name="TextBox 862">
            <a:extLst>
              <a:ext uri="{FF2B5EF4-FFF2-40B4-BE49-F238E27FC236}">
                <a16:creationId xmlns:a16="http://schemas.microsoft.com/office/drawing/2014/main" id="{0711BC44-C141-C8C3-5B77-758CBAFDB973}"/>
              </a:ext>
            </a:extLst>
          </p:cNvPr>
          <p:cNvSpPr txBox="1"/>
          <p:nvPr/>
        </p:nvSpPr>
        <p:spPr>
          <a:xfrm>
            <a:off x="6321440" y="848462"/>
            <a:ext cx="26324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x-none" altLang="en-US" sz="1050" b="1" dirty="0">
                <a:solidFill>
                  <a:srgbClr val="0070C0"/>
                </a:solidFill>
              </a:rPr>
              <a:t>현재</a:t>
            </a:r>
            <a:r>
              <a:rPr kumimoji="1" lang="ko-KR" altLang="en-US" sz="1050" b="1" dirty="0">
                <a:solidFill>
                  <a:srgbClr val="0070C0"/>
                </a:solidFill>
              </a:rPr>
              <a:t> 시간 </a:t>
            </a:r>
            <a:r>
              <a:rPr kumimoji="1" lang="en-US" altLang="ko-KR" sz="1050" b="1" dirty="0">
                <a:solidFill>
                  <a:srgbClr val="0070C0"/>
                </a:solidFill>
              </a:rPr>
              <a:t>:</a:t>
            </a:r>
            <a:r>
              <a:rPr kumimoji="1" lang="ko-KR" altLang="en-US" sz="1050" b="1" dirty="0">
                <a:solidFill>
                  <a:srgbClr val="0070C0"/>
                </a:solidFill>
              </a:rPr>
              <a:t> </a:t>
            </a:r>
            <a:r>
              <a:rPr kumimoji="1" lang="en-US" altLang="ko-KR" sz="1050" b="1" dirty="0">
                <a:solidFill>
                  <a:srgbClr val="0070C0"/>
                </a:solidFill>
              </a:rPr>
              <a:t>2024</a:t>
            </a:r>
            <a:r>
              <a:rPr kumimoji="1" lang="ko-KR" altLang="en-US" sz="1050" b="1" dirty="0">
                <a:solidFill>
                  <a:srgbClr val="0070C0"/>
                </a:solidFill>
              </a:rPr>
              <a:t>년 </a:t>
            </a:r>
            <a:r>
              <a:rPr kumimoji="1" lang="en-US" altLang="ko-KR" sz="1050" b="1" dirty="0">
                <a:solidFill>
                  <a:srgbClr val="0070C0"/>
                </a:solidFill>
              </a:rPr>
              <a:t>4</a:t>
            </a:r>
            <a:r>
              <a:rPr kumimoji="1" lang="ko-KR" altLang="en-US" sz="1050" b="1" dirty="0">
                <a:solidFill>
                  <a:srgbClr val="0070C0"/>
                </a:solidFill>
              </a:rPr>
              <a:t>월 </a:t>
            </a:r>
            <a:r>
              <a:rPr kumimoji="1" lang="en-US" altLang="ko-KR" sz="1050" b="1" dirty="0">
                <a:solidFill>
                  <a:srgbClr val="0070C0"/>
                </a:solidFill>
              </a:rPr>
              <a:t>16</a:t>
            </a:r>
            <a:r>
              <a:rPr kumimoji="1" lang="ko-KR" altLang="en-US" sz="1050" b="1" dirty="0">
                <a:solidFill>
                  <a:srgbClr val="0070C0"/>
                </a:solidFill>
              </a:rPr>
              <a:t>일 </a:t>
            </a:r>
            <a:r>
              <a:rPr kumimoji="1" lang="en-US" altLang="ko-KR" sz="1050" b="1" dirty="0">
                <a:solidFill>
                  <a:srgbClr val="0070C0"/>
                </a:solidFill>
              </a:rPr>
              <a:t>14</a:t>
            </a:r>
            <a:r>
              <a:rPr kumimoji="1" lang="ko-KR" altLang="en-US" sz="1050" b="1" dirty="0">
                <a:solidFill>
                  <a:srgbClr val="0070C0"/>
                </a:solidFill>
              </a:rPr>
              <a:t>시 </a:t>
            </a:r>
            <a:r>
              <a:rPr kumimoji="1" lang="en-US" altLang="ko-KR" sz="1050" b="1" dirty="0">
                <a:solidFill>
                  <a:srgbClr val="0070C0"/>
                </a:solidFill>
              </a:rPr>
              <a:t>00</a:t>
            </a:r>
            <a:r>
              <a:rPr kumimoji="1" lang="ko-KR" altLang="en-US" sz="1050" b="1" dirty="0">
                <a:solidFill>
                  <a:srgbClr val="0070C0"/>
                </a:solidFill>
              </a:rPr>
              <a:t>분</a:t>
            </a:r>
            <a:endParaRPr kumimoji="1" lang="x-none" altLang="en-US" sz="1050" b="1" dirty="0">
              <a:solidFill>
                <a:srgbClr val="0070C0"/>
              </a:solidFill>
            </a:endParaRPr>
          </a:p>
        </p:txBody>
      </p:sp>
      <p:sp>
        <p:nvSpPr>
          <p:cNvPr id="864" name="2020년 6월 09일">
            <a:extLst>
              <a:ext uri="{FF2B5EF4-FFF2-40B4-BE49-F238E27FC236}">
                <a16:creationId xmlns:a16="http://schemas.microsoft.com/office/drawing/2014/main" id="{721DAEB3-233C-4FC9-43A0-3863806B5826}"/>
              </a:ext>
            </a:extLst>
          </p:cNvPr>
          <p:cNvSpPr txBox="1"/>
          <p:nvPr/>
        </p:nvSpPr>
        <p:spPr>
          <a:xfrm>
            <a:off x="2954686" y="2755795"/>
            <a:ext cx="222818" cy="179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300">
                <a:solidFill>
                  <a:srgbClr val="343434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en-US" altLang="ko-KR" sz="7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D-2</a:t>
            </a:r>
            <a:endParaRPr sz="7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65" name="2020년 6월 09일">
            <a:extLst>
              <a:ext uri="{FF2B5EF4-FFF2-40B4-BE49-F238E27FC236}">
                <a16:creationId xmlns:a16="http://schemas.microsoft.com/office/drawing/2014/main" id="{A94EB9C7-C31C-8B02-E4B4-E2D4349F8041}"/>
              </a:ext>
            </a:extLst>
          </p:cNvPr>
          <p:cNvSpPr txBox="1"/>
          <p:nvPr/>
        </p:nvSpPr>
        <p:spPr>
          <a:xfrm>
            <a:off x="3205595" y="3244980"/>
            <a:ext cx="328616" cy="179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300">
                <a:solidFill>
                  <a:srgbClr val="343434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en-US" altLang="ko-KR" sz="7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D-Day</a:t>
            </a:r>
            <a:endParaRPr sz="7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66" name="직사각형 865">
            <a:extLst>
              <a:ext uri="{FF2B5EF4-FFF2-40B4-BE49-F238E27FC236}">
                <a16:creationId xmlns:a16="http://schemas.microsoft.com/office/drawing/2014/main" id="{4572D4EF-CADA-5FEE-CCDB-CB68DBDEE1DB}"/>
              </a:ext>
            </a:extLst>
          </p:cNvPr>
          <p:cNvSpPr/>
          <p:nvPr/>
        </p:nvSpPr>
        <p:spPr>
          <a:xfrm>
            <a:off x="9014701" y="1289447"/>
            <a:ext cx="3044172" cy="1041008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DELETE v.2.0.7</a:t>
            </a:r>
            <a:endParaRPr lang="ko-KR" altLang="en-US" sz="700" dirty="0"/>
          </a:p>
        </p:txBody>
      </p:sp>
      <p:graphicFrame>
        <p:nvGraphicFramePr>
          <p:cNvPr id="869" name="Google Shape;548;p12">
            <a:extLst>
              <a:ext uri="{FF2B5EF4-FFF2-40B4-BE49-F238E27FC236}">
                <a16:creationId xmlns:a16="http://schemas.microsoft.com/office/drawing/2014/main" id="{E2652F33-8903-0742-40A3-0330E3E2B6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8907144"/>
              </p:ext>
            </p:extLst>
          </p:nvPr>
        </p:nvGraphicFramePr>
        <p:xfrm>
          <a:off x="12192000" y="-6932"/>
          <a:ext cx="1887100" cy="26512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2.0.7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Summary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삭제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등록일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마감일 기준 드롭다운 삭제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할 일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tab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문구 변경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-&gt;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전체 할 일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완료 체크 버튼 삭제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&lt;5&gt;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내용 수정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522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2.0.9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&lt;5&gt;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정렬 기준 정의 수정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2957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2.0.10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&lt;5&gt; </a:t>
                      </a:r>
                      <a:r>
                        <a:rPr kumimoji="1" lang="ko-KR" altLang="en-US" sz="600" dirty="0" err="1">
                          <a:solidFill>
                            <a:schemeClr val="tx1"/>
                          </a:solidFill>
                        </a:rPr>
                        <a:t>디스크립션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 보충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3013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2.0.12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기간 표기 수정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663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2.0.13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기간 표기 오류 수정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D-4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→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D-3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954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2.3.0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&lt;5&gt;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할일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온라인 학교 신규 적용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441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&lt;6&gt;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수강생 승인 카테고리 버튼 추가</a:t>
                      </a:r>
                      <a:endParaRPr kumimoji="1" lang="en-US" altLang="ko-KR" sz="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682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2.3.1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&lt;5C&gt;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해야 할일 태그 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온라인 학교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포함</a:t>
                      </a:r>
                      <a:endParaRPr kumimoji="1" lang="en-US" altLang="ko-KR" sz="60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&lt;6&gt;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수강생 승인 문구 수정 </a:t>
                      </a:r>
                      <a:endParaRPr kumimoji="1" lang="en-US" altLang="ko-KR" sz="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887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2.3.2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&lt;5&gt;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표기 방식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&lt;6&gt; 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수강생 승인 문구 수정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772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2.3.7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&lt;6B&gt; D-Day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표시 기준 변경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&lt;6C&gt;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동록일 표시 기준 변경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212318"/>
                  </a:ext>
                </a:extLst>
              </a:tr>
            </a:tbl>
          </a:graphicData>
        </a:graphic>
      </p:graphicFrame>
      <p:grpSp>
        <p:nvGrpSpPr>
          <p:cNvPr id="8" name="그룹 7">
            <a:extLst>
              <a:ext uri="{FF2B5EF4-FFF2-40B4-BE49-F238E27FC236}">
                <a16:creationId xmlns:a16="http://schemas.microsoft.com/office/drawing/2014/main" id="{9D0165B3-197F-DD9B-96B4-32195B30CA67}"/>
              </a:ext>
            </a:extLst>
          </p:cNvPr>
          <p:cNvGrpSpPr/>
          <p:nvPr/>
        </p:nvGrpSpPr>
        <p:grpSpPr>
          <a:xfrm>
            <a:off x="6305597" y="5854992"/>
            <a:ext cx="632827" cy="581992"/>
            <a:chOff x="3512046" y="4509120"/>
            <a:chExt cx="632827" cy="581992"/>
          </a:xfrm>
        </p:grpSpPr>
        <p:sp>
          <p:nvSpPr>
            <p:cNvPr id="12" name="사각형: 둥근 모서리 97">
              <a:extLst>
                <a:ext uri="{FF2B5EF4-FFF2-40B4-BE49-F238E27FC236}">
                  <a16:creationId xmlns:a16="http://schemas.microsoft.com/office/drawing/2014/main" id="{2CB3A94F-60BF-0B39-2109-EFE2F8D9F444}"/>
                </a:ext>
              </a:extLst>
            </p:cNvPr>
            <p:cNvSpPr/>
            <p:nvPr/>
          </p:nvSpPr>
          <p:spPr bwMode="auto">
            <a:xfrm>
              <a:off x="3512046" y="4509120"/>
              <a:ext cx="632827" cy="581992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36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en-US" sz="600" dirty="0">
                  <a:latin typeface="+mn-ea"/>
                </a:rPr>
                <a:t>상위 고정</a:t>
              </a:r>
              <a:br>
                <a:rPr lang="en-US" altLang="ko-KR" sz="600" b="0" dirty="0">
                  <a:latin typeface="+mn-ea"/>
                  <a:ea typeface="+mn-ea"/>
                </a:rPr>
              </a:br>
              <a:endParaRPr lang="en-US" altLang="ko-KR" sz="600" b="0" dirty="0">
                <a:latin typeface="+mn-ea"/>
                <a:ea typeface="+mn-ea"/>
              </a:endParaRP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sz="600" b="0" dirty="0">
                <a:latin typeface="+mn-ea"/>
                <a:ea typeface="+mn-ea"/>
              </a:endParaRP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en-US" sz="600" dirty="0">
                  <a:latin typeface="+mn-ea"/>
                </a:rPr>
                <a:t>삭제</a:t>
              </a:r>
              <a:endParaRPr kumimoji="1" lang="en-US" altLang="ko-KR" sz="600" dirty="0">
                <a:latin typeface="+mn-ea"/>
              </a:endParaRPr>
            </a:p>
          </p:txBody>
        </p:sp>
        <p:cxnSp>
          <p:nvCxnSpPr>
            <p:cNvPr id="13" name="직선 연결선[R] 30">
              <a:extLst>
                <a:ext uri="{FF2B5EF4-FFF2-40B4-BE49-F238E27FC236}">
                  <a16:creationId xmlns:a16="http://schemas.microsoft.com/office/drawing/2014/main" id="{39B8049F-3938-2FF1-33BD-78D41DD91A8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12046" y="4797152"/>
              <a:ext cx="632827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타원 13">
            <a:extLst>
              <a:ext uri="{FF2B5EF4-FFF2-40B4-BE49-F238E27FC236}">
                <a16:creationId xmlns:a16="http://schemas.microsoft.com/office/drawing/2014/main" id="{A8C92CED-853E-6B97-75BD-6B051AFFEA91}"/>
              </a:ext>
            </a:extLst>
          </p:cNvPr>
          <p:cNvSpPr/>
          <p:nvPr/>
        </p:nvSpPr>
        <p:spPr>
          <a:xfrm>
            <a:off x="6261487" y="5841130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5D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A6C3FF70-3661-04BF-A5C4-EDB30488FCC0}"/>
              </a:ext>
            </a:extLst>
          </p:cNvPr>
          <p:cNvGrpSpPr/>
          <p:nvPr/>
        </p:nvGrpSpPr>
        <p:grpSpPr>
          <a:xfrm>
            <a:off x="4462030" y="1760849"/>
            <a:ext cx="632658" cy="179857"/>
            <a:chOff x="2270256" y="1762055"/>
            <a:chExt cx="632658" cy="179857"/>
          </a:xfrm>
        </p:grpSpPr>
        <p:sp>
          <p:nvSpPr>
            <p:cNvPr id="15" name="모서리가 둥근 직사각형 161">
              <a:extLst>
                <a:ext uri="{FF2B5EF4-FFF2-40B4-BE49-F238E27FC236}">
                  <a16:creationId xmlns:a16="http://schemas.microsoft.com/office/drawing/2014/main" id="{C9A40A94-91DE-29B9-C6AC-B1F8D042A4A7}"/>
                </a:ext>
              </a:extLst>
            </p:cNvPr>
            <p:cNvSpPr/>
            <p:nvPr/>
          </p:nvSpPr>
          <p:spPr>
            <a:xfrm>
              <a:off x="2270256" y="1762055"/>
              <a:ext cx="632658" cy="17985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제목 10">
              <a:extLst>
                <a:ext uri="{FF2B5EF4-FFF2-40B4-BE49-F238E27FC236}">
                  <a16:creationId xmlns:a16="http://schemas.microsoft.com/office/drawing/2014/main" id="{6D83F014-E69E-F115-4965-265A42A21A6D}"/>
                </a:ext>
              </a:extLst>
            </p:cNvPr>
            <p:cNvSpPr txBox="1">
              <a:spLocks/>
            </p:cNvSpPr>
            <p:nvPr/>
          </p:nvSpPr>
          <p:spPr>
            <a:xfrm>
              <a:off x="2380600" y="1806869"/>
              <a:ext cx="411972" cy="9233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수강생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 </a:t>
              </a:r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승인</a:t>
              </a:r>
              <a:endParaRPr lang="en-US" altLang="ko-KR" sz="600" kern="0" spc="0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endParaRPr>
            </a:p>
          </p:txBody>
        </p:sp>
      </p:grpSp>
      <p:cxnSp>
        <p:nvCxnSpPr>
          <p:cNvPr id="51" name="직선 연결선 24">
            <a:extLst>
              <a:ext uri="{FF2B5EF4-FFF2-40B4-BE49-F238E27FC236}">
                <a16:creationId xmlns:a16="http://schemas.microsoft.com/office/drawing/2014/main" id="{F2DE1171-5FD6-B1EE-DB40-B63DB24339C6}"/>
              </a:ext>
            </a:extLst>
          </p:cNvPr>
          <p:cNvCxnSpPr>
            <a:cxnSpLocks/>
          </p:cNvCxnSpPr>
          <p:nvPr/>
        </p:nvCxnSpPr>
        <p:spPr>
          <a:xfrm>
            <a:off x="1249764" y="3733596"/>
            <a:ext cx="58008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Menu Icon">
            <a:extLst>
              <a:ext uri="{FF2B5EF4-FFF2-40B4-BE49-F238E27FC236}">
                <a16:creationId xmlns:a16="http://schemas.microsoft.com/office/drawing/2014/main" id="{18E63970-B989-217B-5D39-0B594C2E75C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95506" y="3888375"/>
            <a:ext cx="25374" cy="101286"/>
          </a:xfrm>
          <a:custGeom>
            <a:avLst/>
            <a:gdLst>
              <a:gd name="T0" fmla="*/ 71 w 141"/>
              <a:gd name="T1" fmla="*/ 423 h 564"/>
              <a:gd name="T2" fmla="*/ 0 w 141"/>
              <a:gd name="T3" fmla="*/ 494 h 564"/>
              <a:gd name="T4" fmla="*/ 71 w 141"/>
              <a:gd name="T5" fmla="*/ 564 h 564"/>
              <a:gd name="T6" fmla="*/ 141 w 141"/>
              <a:gd name="T7" fmla="*/ 494 h 564"/>
              <a:gd name="T8" fmla="*/ 71 w 141"/>
              <a:gd name="T9" fmla="*/ 423 h 564"/>
              <a:gd name="T10" fmla="*/ 71 w 141"/>
              <a:gd name="T11" fmla="*/ 212 h 564"/>
              <a:gd name="T12" fmla="*/ 0 w 141"/>
              <a:gd name="T13" fmla="*/ 282 h 564"/>
              <a:gd name="T14" fmla="*/ 71 w 141"/>
              <a:gd name="T15" fmla="*/ 353 h 564"/>
              <a:gd name="T16" fmla="*/ 141 w 141"/>
              <a:gd name="T17" fmla="*/ 282 h 564"/>
              <a:gd name="T18" fmla="*/ 71 w 141"/>
              <a:gd name="T19" fmla="*/ 212 h 564"/>
              <a:gd name="T20" fmla="*/ 71 w 141"/>
              <a:gd name="T21" fmla="*/ 141 h 564"/>
              <a:gd name="T22" fmla="*/ 141 w 141"/>
              <a:gd name="T23" fmla="*/ 71 h 564"/>
              <a:gd name="T24" fmla="*/ 71 w 141"/>
              <a:gd name="T25" fmla="*/ 0 h 564"/>
              <a:gd name="T26" fmla="*/ 0 w 141"/>
              <a:gd name="T27" fmla="*/ 71 h 564"/>
              <a:gd name="T28" fmla="*/ 71 w 141"/>
              <a:gd name="T29" fmla="*/ 141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1" h="564">
                <a:moveTo>
                  <a:pt x="71" y="423"/>
                </a:moveTo>
                <a:cubicBezTo>
                  <a:pt x="32" y="423"/>
                  <a:pt x="0" y="455"/>
                  <a:pt x="0" y="494"/>
                </a:cubicBezTo>
                <a:cubicBezTo>
                  <a:pt x="0" y="533"/>
                  <a:pt x="32" y="564"/>
                  <a:pt x="71" y="564"/>
                </a:cubicBezTo>
                <a:cubicBezTo>
                  <a:pt x="110" y="564"/>
                  <a:pt x="141" y="533"/>
                  <a:pt x="141" y="494"/>
                </a:cubicBezTo>
                <a:cubicBezTo>
                  <a:pt x="141" y="455"/>
                  <a:pt x="110" y="423"/>
                  <a:pt x="71" y="423"/>
                </a:cubicBezTo>
                <a:moveTo>
                  <a:pt x="71" y="212"/>
                </a:moveTo>
                <a:cubicBezTo>
                  <a:pt x="32" y="212"/>
                  <a:pt x="0" y="243"/>
                  <a:pt x="0" y="282"/>
                </a:cubicBezTo>
                <a:cubicBezTo>
                  <a:pt x="0" y="321"/>
                  <a:pt x="32" y="353"/>
                  <a:pt x="71" y="353"/>
                </a:cubicBezTo>
                <a:cubicBezTo>
                  <a:pt x="110" y="353"/>
                  <a:pt x="141" y="321"/>
                  <a:pt x="141" y="282"/>
                </a:cubicBezTo>
                <a:cubicBezTo>
                  <a:pt x="141" y="243"/>
                  <a:pt x="110" y="212"/>
                  <a:pt x="71" y="212"/>
                </a:cubicBezTo>
                <a:moveTo>
                  <a:pt x="71" y="141"/>
                </a:moveTo>
                <a:cubicBezTo>
                  <a:pt x="110" y="141"/>
                  <a:pt x="141" y="110"/>
                  <a:pt x="141" y="71"/>
                </a:cubicBezTo>
                <a:cubicBezTo>
                  <a:pt x="141" y="32"/>
                  <a:pt x="110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10"/>
                  <a:pt x="32" y="141"/>
                  <a:pt x="71" y="141"/>
                </a:cubicBezTo>
              </a:path>
            </a:pathLst>
          </a:custGeom>
          <a:solidFill>
            <a:schemeClr val="bg1">
              <a:lumMod val="50000"/>
              <a:alpha val="87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E78FD2F6-2233-8F39-478F-BEF9D1DB325C}"/>
              </a:ext>
            </a:extLst>
          </p:cNvPr>
          <p:cNvGrpSpPr/>
          <p:nvPr/>
        </p:nvGrpSpPr>
        <p:grpSpPr>
          <a:xfrm>
            <a:off x="1422487" y="3810563"/>
            <a:ext cx="4517170" cy="436356"/>
            <a:chOff x="1428063" y="5631971"/>
            <a:chExt cx="4517170" cy="436356"/>
          </a:xfrm>
        </p:grpSpPr>
        <p:sp>
          <p:nvSpPr>
            <p:cNvPr id="576" name="2020년 6월 09일">
              <a:extLst>
                <a:ext uri="{FF2B5EF4-FFF2-40B4-BE49-F238E27FC236}">
                  <a16:creationId xmlns:a16="http://schemas.microsoft.com/office/drawing/2014/main" id="{8A51FE7E-5D19-F2A1-8FCA-FDF3D3EF9338}"/>
                </a:ext>
              </a:extLst>
            </p:cNvPr>
            <p:cNvSpPr txBox="1"/>
            <p:nvPr/>
          </p:nvSpPr>
          <p:spPr>
            <a:xfrm>
              <a:off x="2160543" y="5791597"/>
              <a:ext cx="3784690" cy="1490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500">
                  <a:solidFill>
                    <a:srgbClr val="A56DE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온라인 학교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| [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수학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] 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과목에 수강 신청이 시작되었습니니다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 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과목 시작일 전까지 신청 내역을 확인하고 승인 여부를 선택해주세요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  <a:endParaRPr lang="ko-KR" altLang="en-US" sz="5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80" name="2020년 6월 09일">
              <a:extLst>
                <a:ext uri="{FF2B5EF4-FFF2-40B4-BE49-F238E27FC236}">
                  <a16:creationId xmlns:a16="http://schemas.microsoft.com/office/drawing/2014/main" id="{72C773BC-616F-2F58-5BDF-94F6D15E2121}"/>
                </a:ext>
              </a:extLst>
            </p:cNvPr>
            <p:cNvSpPr txBox="1"/>
            <p:nvPr/>
          </p:nvSpPr>
          <p:spPr>
            <a:xfrm>
              <a:off x="2173155" y="5934636"/>
              <a:ext cx="1641476" cy="1336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등록일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04.11(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10:00 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│ 기간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04.11(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10:00 ~ 04.18(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16:00</a:t>
              </a:r>
              <a:endParaRPr lang="ko-KR" altLang="en-US"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81" name="2020년 6월 09일">
              <a:extLst>
                <a:ext uri="{FF2B5EF4-FFF2-40B4-BE49-F238E27FC236}">
                  <a16:creationId xmlns:a16="http://schemas.microsoft.com/office/drawing/2014/main" id="{A972D77A-0FF8-4502-9D05-A02CD25CF4E1}"/>
                </a:ext>
              </a:extLst>
            </p:cNvPr>
            <p:cNvSpPr txBox="1"/>
            <p:nvPr/>
          </p:nvSpPr>
          <p:spPr>
            <a:xfrm>
              <a:off x="2171178" y="5631971"/>
              <a:ext cx="588304" cy="1644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pPr algn="ctr"/>
              <a:r>
                <a:rPr lang="ko-KR" altLang="en-US" sz="600" b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수강 처리 기간</a:t>
              </a:r>
              <a:endParaRPr lang="ko-KR" altLang="en-US" sz="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582" name="그룹 581">
              <a:extLst>
                <a:ext uri="{FF2B5EF4-FFF2-40B4-BE49-F238E27FC236}">
                  <a16:creationId xmlns:a16="http://schemas.microsoft.com/office/drawing/2014/main" id="{47843821-52A6-6CFE-6643-B2213A9DE7D2}"/>
                </a:ext>
              </a:extLst>
            </p:cNvPr>
            <p:cNvGrpSpPr/>
            <p:nvPr/>
          </p:nvGrpSpPr>
          <p:grpSpPr>
            <a:xfrm>
              <a:off x="1428063" y="5770307"/>
              <a:ext cx="718362" cy="184666"/>
              <a:chOff x="1478738" y="5208426"/>
              <a:chExt cx="718362" cy="184666"/>
            </a:xfrm>
          </p:grpSpPr>
          <p:sp>
            <p:nvSpPr>
              <p:cNvPr id="583" name="사각형: 둥근 모서리 137">
                <a:extLst>
                  <a:ext uri="{FF2B5EF4-FFF2-40B4-BE49-F238E27FC236}">
                    <a16:creationId xmlns:a16="http://schemas.microsoft.com/office/drawing/2014/main" id="{F31A61E8-3A8E-1680-FBD7-F807172F5D22}"/>
                  </a:ext>
                </a:extLst>
              </p:cNvPr>
              <p:cNvSpPr/>
              <p:nvPr/>
            </p:nvSpPr>
            <p:spPr>
              <a:xfrm>
                <a:off x="1545231" y="5221493"/>
                <a:ext cx="569319" cy="144667"/>
              </a:xfrm>
              <a:prstGeom prst="roundRect">
                <a:avLst>
                  <a:gd name="adj" fmla="val 19972"/>
                </a:avLst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>
                  <a:solidFill>
                    <a:schemeClr val="tx1"/>
                  </a:solidFill>
                </a:endParaRPr>
              </a:p>
            </p:txBody>
          </p:sp>
          <p:sp>
            <p:nvSpPr>
              <p:cNvPr id="584" name="TextBox 583">
                <a:extLst>
                  <a:ext uri="{FF2B5EF4-FFF2-40B4-BE49-F238E27FC236}">
                    <a16:creationId xmlns:a16="http://schemas.microsoft.com/office/drawing/2014/main" id="{9CF5D4D7-9320-70C3-07B5-9B322C44208E}"/>
                  </a:ext>
                </a:extLst>
              </p:cNvPr>
              <p:cNvSpPr txBox="1"/>
              <p:nvPr/>
            </p:nvSpPr>
            <p:spPr>
              <a:xfrm>
                <a:off x="1478738" y="5208426"/>
                <a:ext cx="718362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600"/>
                  <a:t>수강생 승인</a:t>
                </a:r>
                <a:endParaRPr lang="ko-KR" altLang="en-US" sz="1400" dirty="0"/>
              </a:p>
            </p:txBody>
          </p:sp>
        </p:grpSp>
      </p:grpSp>
      <p:sp>
        <p:nvSpPr>
          <p:cNvPr id="2" name="2020년 6월 09일">
            <a:extLst>
              <a:ext uri="{FF2B5EF4-FFF2-40B4-BE49-F238E27FC236}">
                <a16:creationId xmlns:a16="http://schemas.microsoft.com/office/drawing/2014/main" id="{07A0A69F-2741-F08E-26E2-95E09A2CC96E}"/>
              </a:ext>
            </a:extLst>
          </p:cNvPr>
          <p:cNvSpPr txBox="1"/>
          <p:nvPr/>
        </p:nvSpPr>
        <p:spPr>
          <a:xfrm>
            <a:off x="2737049" y="3799986"/>
            <a:ext cx="222818" cy="179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300">
                <a:solidFill>
                  <a:srgbClr val="343434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en-US" altLang="ko-KR" sz="7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D-2</a:t>
            </a:r>
            <a:endParaRPr sz="7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53" name="타원 852">
            <a:extLst>
              <a:ext uri="{FF2B5EF4-FFF2-40B4-BE49-F238E27FC236}">
                <a16:creationId xmlns:a16="http://schemas.microsoft.com/office/drawing/2014/main" id="{7B03F03E-862A-AAC8-16C6-B086C66CF62C}"/>
              </a:ext>
            </a:extLst>
          </p:cNvPr>
          <p:cNvSpPr/>
          <p:nvPr/>
        </p:nvSpPr>
        <p:spPr>
          <a:xfrm>
            <a:off x="1384431" y="2167404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95580336-9784-BC59-58B8-ADE7A6B8078C}"/>
              </a:ext>
            </a:extLst>
          </p:cNvPr>
          <p:cNvSpPr/>
          <p:nvPr/>
        </p:nvSpPr>
        <p:spPr>
          <a:xfrm>
            <a:off x="4426263" y="1745851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1537778C-ED01-FEB2-ADB1-8ECC0C0D51C4}"/>
              </a:ext>
            </a:extLst>
          </p:cNvPr>
          <p:cNvSpPr/>
          <p:nvPr/>
        </p:nvSpPr>
        <p:spPr>
          <a:xfrm>
            <a:off x="1500313" y="4911654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5D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D07E444A-3F5F-7CE9-E161-D1E864D9D944}"/>
              </a:ext>
            </a:extLst>
          </p:cNvPr>
          <p:cNvSpPr/>
          <p:nvPr/>
        </p:nvSpPr>
        <p:spPr>
          <a:xfrm>
            <a:off x="1472682" y="3866954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6A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2020년 6월 09일">
            <a:extLst>
              <a:ext uri="{FF2B5EF4-FFF2-40B4-BE49-F238E27FC236}">
                <a16:creationId xmlns:a16="http://schemas.microsoft.com/office/drawing/2014/main" id="{F0B2A5C7-7087-A92C-776B-5FA3243F126F}"/>
              </a:ext>
            </a:extLst>
          </p:cNvPr>
          <p:cNvSpPr txBox="1"/>
          <p:nvPr/>
        </p:nvSpPr>
        <p:spPr>
          <a:xfrm>
            <a:off x="2873432" y="4331419"/>
            <a:ext cx="222818" cy="179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300">
                <a:solidFill>
                  <a:srgbClr val="343434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en-US" altLang="ko-KR" sz="7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D-2</a:t>
            </a:r>
            <a:endParaRPr sz="7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3938A561-C403-EBBB-8A8F-B49D9B51F4F2}"/>
              </a:ext>
            </a:extLst>
          </p:cNvPr>
          <p:cNvSpPr/>
          <p:nvPr/>
        </p:nvSpPr>
        <p:spPr>
          <a:xfrm>
            <a:off x="4695779" y="1660113"/>
            <a:ext cx="762154" cy="1053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500"/>
              <a:t>v.2.3.0 </a:t>
            </a:r>
            <a:r>
              <a:rPr lang="ko-KR" altLang="en-US" sz="500"/>
              <a:t>온라인 학교 추가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EA61FA9A-350B-441B-A460-92948FB493A9}"/>
              </a:ext>
            </a:extLst>
          </p:cNvPr>
          <p:cNvSpPr/>
          <p:nvPr/>
        </p:nvSpPr>
        <p:spPr>
          <a:xfrm>
            <a:off x="3820057" y="3792837"/>
            <a:ext cx="762154" cy="1053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500"/>
              <a:t>v.2.3.0 </a:t>
            </a:r>
            <a:r>
              <a:rPr lang="ko-KR" altLang="en-US" sz="500"/>
              <a:t>온라인 학교 추가</a:t>
            </a: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C69E1219-BB42-E5D1-4C43-A36F39A3E4F8}"/>
              </a:ext>
            </a:extLst>
          </p:cNvPr>
          <p:cNvSpPr/>
          <p:nvPr/>
        </p:nvSpPr>
        <p:spPr>
          <a:xfrm>
            <a:off x="2963595" y="3777121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6B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129ED5CB-0F44-7E89-C3DF-0BD6CC3E7832}"/>
              </a:ext>
            </a:extLst>
          </p:cNvPr>
          <p:cNvSpPr/>
          <p:nvPr/>
        </p:nvSpPr>
        <p:spPr>
          <a:xfrm>
            <a:off x="2080179" y="4106096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6C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1899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제목 10">
            <a:extLst>
              <a:ext uri="{FF2B5EF4-FFF2-40B4-BE49-F238E27FC236}">
                <a16:creationId xmlns:a16="http://schemas.microsoft.com/office/drawing/2014/main" id="{5FD25A95-B814-CDEA-6AE2-9CD5BDCEAAEE}"/>
              </a:ext>
            </a:extLst>
          </p:cNvPr>
          <p:cNvSpPr txBox="1">
            <a:spLocks/>
          </p:cNvSpPr>
          <p:nvPr/>
        </p:nvSpPr>
        <p:spPr>
          <a:xfrm>
            <a:off x="1110669" y="989290"/>
            <a:ext cx="634789" cy="16158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ko-KR" altLang="en-US" sz="1050" kern="0" spc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나의 할 일</a:t>
            </a:r>
            <a:endParaRPr lang="en-US" altLang="ko-KR" sz="1050" b="0" kern="0" spc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699" name="표 698">
            <a:extLst>
              <a:ext uri="{FF2B5EF4-FFF2-40B4-BE49-F238E27FC236}">
                <a16:creationId xmlns:a16="http://schemas.microsoft.com/office/drawing/2014/main" id="{C6B44B96-A1DE-88E9-6EDB-A2FCEDC6F8AD}"/>
              </a:ext>
            </a:extLst>
          </p:cNvPr>
          <p:cNvGraphicFramePr>
            <a:graphicFrameLocks noGrp="1"/>
          </p:cNvGraphicFramePr>
          <p:nvPr/>
        </p:nvGraphicFramePr>
        <p:xfrm>
          <a:off x="1091066" y="2031341"/>
          <a:ext cx="6169095" cy="4150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9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631539"/>
                  </a:ext>
                </a:extLst>
              </a:tr>
              <a:tr h="39301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00" name="표 3">
            <a:extLst>
              <a:ext uri="{FF2B5EF4-FFF2-40B4-BE49-F238E27FC236}">
                <a16:creationId xmlns:a16="http://schemas.microsoft.com/office/drawing/2014/main" id="{3003572D-5224-BF76-369B-27439966D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249013"/>
              </p:ext>
            </p:extLst>
          </p:nvPr>
        </p:nvGraphicFramePr>
        <p:xfrm>
          <a:off x="1199047" y="2043755"/>
          <a:ext cx="1623382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738">
                  <a:extLst>
                    <a:ext uri="{9D8B030D-6E8A-4147-A177-3AD203B41FA5}">
                      <a16:colId xmlns:a16="http://schemas.microsoft.com/office/drawing/2014/main" val="803218214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2204489821"/>
                    </a:ext>
                  </a:extLst>
                </a:gridCol>
              </a:tblGrid>
              <a:tr h="1407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나의 할 일 </a:t>
                      </a:r>
                      <a:r>
                        <a:rPr lang="en-US" altLang="ko-KR" sz="600" b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(0)</a:t>
                      </a:r>
                      <a:endParaRPr lang="ko-KR" altLang="en-US" sz="600" b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>
                          <a:solidFill>
                            <a:schemeClr val="tx1"/>
                          </a:solidFill>
                        </a:rPr>
                        <a:t>완료 </a:t>
                      </a:r>
                      <a:r>
                        <a:rPr lang="en-US" altLang="ko-KR" sz="600" b="1">
                          <a:solidFill>
                            <a:schemeClr val="tx1"/>
                          </a:solidFill>
                        </a:rPr>
                        <a:t>(10)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723880"/>
                  </a:ext>
                </a:extLst>
              </a:tr>
            </a:tbl>
          </a:graphicData>
        </a:graphic>
      </p:graphicFrame>
      <p:sp>
        <p:nvSpPr>
          <p:cNvPr id="702" name="2020년 6월 09일">
            <a:extLst>
              <a:ext uri="{FF2B5EF4-FFF2-40B4-BE49-F238E27FC236}">
                <a16:creationId xmlns:a16="http://schemas.microsoft.com/office/drawing/2014/main" id="{5B879A9D-3B40-0FF4-5564-D306D048A896}"/>
              </a:ext>
            </a:extLst>
          </p:cNvPr>
          <p:cNvSpPr txBox="1"/>
          <p:nvPr/>
        </p:nvSpPr>
        <p:spPr>
          <a:xfrm>
            <a:off x="1825242" y="2343206"/>
            <a:ext cx="1181415" cy="164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300">
                <a:solidFill>
                  <a:srgbClr val="343434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pPr algn="ctr"/>
            <a:r>
              <a:rPr lang="ko-KR" altLang="en-US" sz="6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생명과학의 탐구 방법 조사하기</a:t>
            </a:r>
            <a:endParaRPr sz="600" b="1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03" name="2020년 6월 09일">
            <a:extLst>
              <a:ext uri="{FF2B5EF4-FFF2-40B4-BE49-F238E27FC236}">
                <a16:creationId xmlns:a16="http://schemas.microsoft.com/office/drawing/2014/main" id="{1A348332-47A4-DEFD-13FD-6429BD019983}"/>
              </a:ext>
            </a:extLst>
          </p:cNvPr>
          <p:cNvSpPr txBox="1"/>
          <p:nvPr/>
        </p:nvSpPr>
        <p:spPr>
          <a:xfrm>
            <a:off x="1509782" y="2504958"/>
            <a:ext cx="2119171" cy="149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300">
                <a:solidFill>
                  <a:srgbClr val="343434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en-US" altLang="ko-KR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생명과학</a:t>
            </a:r>
            <a:r>
              <a:rPr lang="en-US" altLang="ko-KR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생명과학 </a:t>
            </a:r>
            <a:r>
              <a:rPr lang="ko-KR" altLang="en-US" sz="50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보충반</a:t>
            </a:r>
            <a:r>
              <a:rPr lang="en-US" altLang="ko-KR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생명과학 심화반에서 과제가 진행중입니다</a:t>
            </a:r>
          </a:p>
        </p:txBody>
      </p:sp>
      <p:grpSp>
        <p:nvGrpSpPr>
          <p:cNvPr id="704" name="그룹 703">
            <a:extLst>
              <a:ext uri="{FF2B5EF4-FFF2-40B4-BE49-F238E27FC236}">
                <a16:creationId xmlns:a16="http://schemas.microsoft.com/office/drawing/2014/main" id="{FBE977A9-78BB-1738-539E-97415812321A}"/>
              </a:ext>
            </a:extLst>
          </p:cNvPr>
          <p:cNvGrpSpPr/>
          <p:nvPr/>
        </p:nvGrpSpPr>
        <p:grpSpPr>
          <a:xfrm>
            <a:off x="6094281" y="2343205"/>
            <a:ext cx="739168" cy="149080"/>
            <a:chOff x="4474064" y="1477218"/>
            <a:chExt cx="739168" cy="149080"/>
          </a:xfrm>
        </p:grpSpPr>
        <p:sp>
          <p:nvSpPr>
            <p:cNvPr id="705" name="자유형 57">
              <a:extLst>
                <a:ext uri="{FF2B5EF4-FFF2-40B4-BE49-F238E27FC236}">
                  <a16:creationId xmlns:a16="http://schemas.microsoft.com/office/drawing/2014/main" id="{2CDCB732-2476-6219-7250-38EB542AD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4064" y="1513272"/>
              <a:ext cx="85142" cy="89646"/>
            </a:xfrm>
            <a:custGeom>
              <a:avLst/>
              <a:gdLst>
                <a:gd name="connsiteX0" fmla="*/ 34788 w 160565"/>
                <a:gd name="connsiteY0" fmla="*/ 79722 h 179409"/>
                <a:gd name="connsiteX1" fmla="*/ 79390 w 160565"/>
                <a:gd name="connsiteY1" fmla="*/ 79722 h 179409"/>
                <a:gd name="connsiteX2" fmla="*/ 79390 w 160565"/>
                <a:gd name="connsiteY2" fmla="*/ 124328 h 179409"/>
                <a:gd name="connsiteX3" fmla="*/ 57089 w 160565"/>
                <a:gd name="connsiteY3" fmla="*/ 124328 h 179409"/>
                <a:gd name="connsiteX4" fmla="*/ 34788 w 160565"/>
                <a:gd name="connsiteY4" fmla="*/ 124328 h 179409"/>
                <a:gd name="connsiteX5" fmla="*/ 17144 w 160565"/>
                <a:gd name="connsiteY5" fmla="*/ 62991 h 179409"/>
                <a:gd name="connsiteX6" fmla="*/ 17144 w 160565"/>
                <a:gd name="connsiteY6" fmla="*/ 160611 h 179409"/>
                <a:gd name="connsiteX7" fmla="*/ 141772 w 160565"/>
                <a:gd name="connsiteY7" fmla="*/ 160611 h 179409"/>
                <a:gd name="connsiteX8" fmla="*/ 141772 w 160565"/>
                <a:gd name="connsiteY8" fmla="*/ 62991 h 179409"/>
                <a:gd name="connsiteX9" fmla="*/ 25717 w 160565"/>
                <a:gd name="connsiteY9" fmla="*/ 0 h 179409"/>
                <a:gd name="connsiteX10" fmla="*/ 44510 w 160565"/>
                <a:gd name="connsiteY10" fmla="*/ 0 h 179409"/>
                <a:gd name="connsiteX11" fmla="*/ 44510 w 160565"/>
                <a:gd name="connsiteY11" fmla="*/ 18798 h 179409"/>
                <a:gd name="connsiteX12" fmla="*/ 116055 w 160565"/>
                <a:gd name="connsiteY12" fmla="*/ 18798 h 179409"/>
                <a:gd name="connsiteX13" fmla="*/ 116055 w 160565"/>
                <a:gd name="connsiteY13" fmla="*/ 0 h 179409"/>
                <a:gd name="connsiteX14" fmla="*/ 133200 w 160565"/>
                <a:gd name="connsiteY14" fmla="*/ 0 h 179409"/>
                <a:gd name="connsiteX15" fmla="*/ 133200 w 160565"/>
                <a:gd name="connsiteY15" fmla="*/ 18798 h 179409"/>
                <a:gd name="connsiteX16" fmla="*/ 141772 w 160565"/>
                <a:gd name="connsiteY16" fmla="*/ 18798 h 179409"/>
                <a:gd name="connsiteX17" fmla="*/ 160565 w 160565"/>
                <a:gd name="connsiteY17" fmla="*/ 35618 h 179409"/>
                <a:gd name="connsiteX18" fmla="*/ 160565 w 160565"/>
                <a:gd name="connsiteY18" fmla="*/ 160611 h 179409"/>
                <a:gd name="connsiteX19" fmla="*/ 141772 w 160565"/>
                <a:gd name="connsiteY19" fmla="*/ 179409 h 179409"/>
                <a:gd name="connsiteX20" fmla="*/ 17144 w 160565"/>
                <a:gd name="connsiteY20" fmla="*/ 179409 h 179409"/>
                <a:gd name="connsiteX21" fmla="*/ 0 w 160565"/>
                <a:gd name="connsiteY21" fmla="*/ 160611 h 179409"/>
                <a:gd name="connsiteX22" fmla="*/ 0 w 160565"/>
                <a:gd name="connsiteY22" fmla="*/ 35618 h 179409"/>
                <a:gd name="connsiteX23" fmla="*/ 17144 w 160565"/>
                <a:gd name="connsiteY23" fmla="*/ 18798 h 179409"/>
                <a:gd name="connsiteX24" fmla="*/ 25717 w 160565"/>
                <a:gd name="connsiteY24" fmla="*/ 18798 h 17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0565" h="179409">
                  <a:moveTo>
                    <a:pt x="34788" y="79722"/>
                  </a:moveTo>
                  <a:lnTo>
                    <a:pt x="79390" y="79722"/>
                  </a:lnTo>
                  <a:lnTo>
                    <a:pt x="79390" y="124328"/>
                  </a:lnTo>
                  <a:lnTo>
                    <a:pt x="57089" y="124328"/>
                  </a:lnTo>
                  <a:lnTo>
                    <a:pt x="34788" y="124328"/>
                  </a:lnTo>
                  <a:close/>
                  <a:moveTo>
                    <a:pt x="17144" y="62991"/>
                  </a:moveTo>
                  <a:lnTo>
                    <a:pt x="17144" y="160611"/>
                  </a:lnTo>
                  <a:lnTo>
                    <a:pt x="141772" y="160611"/>
                  </a:lnTo>
                  <a:lnTo>
                    <a:pt x="141772" y="62991"/>
                  </a:lnTo>
                  <a:close/>
                  <a:moveTo>
                    <a:pt x="25717" y="0"/>
                  </a:moveTo>
                  <a:lnTo>
                    <a:pt x="44510" y="0"/>
                  </a:lnTo>
                  <a:lnTo>
                    <a:pt x="44510" y="18798"/>
                  </a:lnTo>
                  <a:lnTo>
                    <a:pt x="116055" y="18798"/>
                  </a:lnTo>
                  <a:lnTo>
                    <a:pt x="116055" y="0"/>
                  </a:lnTo>
                  <a:lnTo>
                    <a:pt x="133200" y="0"/>
                  </a:lnTo>
                  <a:lnTo>
                    <a:pt x="133200" y="18798"/>
                  </a:lnTo>
                  <a:lnTo>
                    <a:pt x="141772" y="18798"/>
                  </a:lnTo>
                  <a:cubicBezTo>
                    <a:pt x="151993" y="18798"/>
                    <a:pt x="160565" y="25394"/>
                    <a:pt x="160565" y="35618"/>
                  </a:cubicBezTo>
                  <a:lnTo>
                    <a:pt x="160565" y="160611"/>
                  </a:lnTo>
                  <a:cubicBezTo>
                    <a:pt x="160565" y="170835"/>
                    <a:pt x="151993" y="179409"/>
                    <a:pt x="141772" y="179409"/>
                  </a:cubicBezTo>
                  <a:lnTo>
                    <a:pt x="17144" y="179409"/>
                  </a:lnTo>
                  <a:cubicBezTo>
                    <a:pt x="6594" y="179409"/>
                    <a:pt x="0" y="170835"/>
                    <a:pt x="0" y="160611"/>
                  </a:cubicBezTo>
                  <a:lnTo>
                    <a:pt x="0" y="35618"/>
                  </a:lnTo>
                  <a:cubicBezTo>
                    <a:pt x="0" y="25394"/>
                    <a:pt x="6594" y="18798"/>
                    <a:pt x="17144" y="18798"/>
                  </a:cubicBezTo>
                  <a:lnTo>
                    <a:pt x="25717" y="187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706" name="2020년 6월 09일">
              <a:extLst>
                <a:ext uri="{FF2B5EF4-FFF2-40B4-BE49-F238E27FC236}">
                  <a16:creationId xmlns:a16="http://schemas.microsoft.com/office/drawing/2014/main" id="{708F426A-B2FB-C714-FF8F-BD26E5E259BB}"/>
                </a:ext>
              </a:extLst>
            </p:cNvPr>
            <p:cNvSpPr txBox="1"/>
            <p:nvPr/>
          </p:nvSpPr>
          <p:spPr>
            <a:xfrm>
              <a:off x="4559206" y="1477218"/>
              <a:ext cx="654026" cy="1490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09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01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3:00</a:t>
              </a:r>
              <a:endParaRPr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cxnSp>
        <p:nvCxnSpPr>
          <p:cNvPr id="707" name="직선 연결선 229">
            <a:extLst>
              <a:ext uri="{FF2B5EF4-FFF2-40B4-BE49-F238E27FC236}">
                <a16:creationId xmlns:a16="http://schemas.microsoft.com/office/drawing/2014/main" id="{6F8D5836-BA74-6F72-3105-2C7F1F985905}"/>
              </a:ext>
            </a:extLst>
          </p:cNvPr>
          <p:cNvCxnSpPr>
            <a:cxnSpLocks/>
          </p:cNvCxnSpPr>
          <p:nvPr/>
        </p:nvCxnSpPr>
        <p:spPr>
          <a:xfrm>
            <a:off x="1249764" y="2740223"/>
            <a:ext cx="58008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9" name="2020년 6월 09일">
            <a:extLst>
              <a:ext uri="{FF2B5EF4-FFF2-40B4-BE49-F238E27FC236}">
                <a16:creationId xmlns:a16="http://schemas.microsoft.com/office/drawing/2014/main" id="{4C1D1588-22E8-9564-8A89-783C80346DA1}"/>
              </a:ext>
            </a:extLst>
          </p:cNvPr>
          <p:cNvSpPr txBox="1"/>
          <p:nvPr/>
        </p:nvSpPr>
        <p:spPr>
          <a:xfrm>
            <a:off x="1833605" y="2819540"/>
            <a:ext cx="950581" cy="164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300">
                <a:solidFill>
                  <a:srgbClr val="343434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pPr algn="ctr"/>
            <a:r>
              <a:rPr lang="ko-KR" altLang="en-US" sz="6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물질의 규칙성 개념 정리</a:t>
            </a:r>
            <a:endParaRPr sz="600" b="1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10" name="2020년 6월 09일">
            <a:extLst>
              <a:ext uri="{FF2B5EF4-FFF2-40B4-BE49-F238E27FC236}">
                <a16:creationId xmlns:a16="http://schemas.microsoft.com/office/drawing/2014/main" id="{3BF8BE1D-08ED-9EAF-5907-086996E17F15}"/>
              </a:ext>
            </a:extLst>
          </p:cNvPr>
          <p:cNvSpPr txBox="1"/>
          <p:nvPr/>
        </p:nvSpPr>
        <p:spPr>
          <a:xfrm>
            <a:off x="1509782" y="2981292"/>
            <a:ext cx="1771319" cy="149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300">
                <a:solidFill>
                  <a:srgbClr val="343434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en-US" altLang="ko-KR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통합과학</a:t>
            </a:r>
            <a:r>
              <a:rPr lang="en-US" altLang="ko-KR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통합과학 </a:t>
            </a:r>
            <a:r>
              <a:rPr lang="en-US" altLang="ko-KR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학년</a:t>
            </a:r>
            <a:r>
              <a:rPr lang="en-US" altLang="ko-KR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전체</a:t>
            </a:r>
            <a:r>
              <a:rPr lang="en-US" altLang="ko-KR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 퀴즈가 진행중입니다</a:t>
            </a:r>
          </a:p>
        </p:txBody>
      </p:sp>
      <p:grpSp>
        <p:nvGrpSpPr>
          <p:cNvPr id="711" name="그룹 710">
            <a:extLst>
              <a:ext uri="{FF2B5EF4-FFF2-40B4-BE49-F238E27FC236}">
                <a16:creationId xmlns:a16="http://schemas.microsoft.com/office/drawing/2014/main" id="{BC3EA1E6-C0B3-BDE4-10FB-B005EBC0BDA0}"/>
              </a:ext>
            </a:extLst>
          </p:cNvPr>
          <p:cNvGrpSpPr/>
          <p:nvPr/>
        </p:nvGrpSpPr>
        <p:grpSpPr>
          <a:xfrm>
            <a:off x="6094281" y="2819539"/>
            <a:ext cx="739168" cy="149080"/>
            <a:chOff x="4474064" y="1953552"/>
            <a:chExt cx="739168" cy="149080"/>
          </a:xfrm>
        </p:grpSpPr>
        <p:sp>
          <p:nvSpPr>
            <p:cNvPr id="712" name="자유형 57">
              <a:extLst>
                <a:ext uri="{FF2B5EF4-FFF2-40B4-BE49-F238E27FC236}">
                  <a16:creationId xmlns:a16="http://schemas.microsoft.com/office/drawing/2014/main" id="{E33095F1-AB27-DDAD-4857-58D7C4AA3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4064" y="1989606"/>
              <a:ext cx="85142" cy="89646"/>
            </a:xfrm>
            <a:custGeom>
              <a:avLst/>
              <a:gdLst>
                <a:gd name="connsiteX0" fmla="*/ 34788 w 160565"/>
                <a:gd name="connsiteY0" fmla="*/ 79722 h 179409"/>
                <a:gd name="connsiteX1" fmla="*/ 79390 w 160565"/>
                <a:gd name="connsiteY1" fmla="*/ 79722 h 179409"/>
                <a:gd name="connsiteX2" fmla="*/ 79390 w 160565"/>
                <a:gd name="connsiteY2" fmla="*/ 124328 h 179409"/>
                <a:gd name="connsiteX3" fmla="*/ 57089 w 160565"/>
                <a:gd name="connsiteY3" fmla="*/ 124328 h 179409"/>
                <a:gd name="connsiteX4" fmla="*/ 34788 w 160565"/>
                <a:gd name="connsiteY4" fmla="*/ 124328 h 179409"/>
                <a:gd name="connsiteX5" fmla="*/ 17144 w 160565"/>
                <a:gd name="connsiteY5" fmla="*/ 62991 h 179409"/>
                <a:gd name="connsiteX6" fmla="*/ 17144 w 160565"/>
                <a:gd name="connsiteY6" fmla="*/ 160611 h 179409"/>
                <a:gd name="connsiteX7" fmla="*/ 141772 w 160565"/>
                <a:gd name="connsiteY7" fmla="*/ 160611 h 179409"/>
                <a:gd name="connsiteX8" fmla="*/ 141772 w 160565"/>
                <a:gd name="connsiteY8" fmla="*/ 62991 h 179409"/>
                <a:gd name="connsiteX9" fmla="*/ 25717 w 160565"/>
                <a:gd name="connsiteY9" fmla="*/ 0 h 179409"/>
                <a:gd name="connsiteX10" fmla="*/ 44510 w 160565"/>
                <a:gd name="connsiteY10" fmla="*/ 0 h 179409"/>
                <a:gd name="connsiteX11" fmla="*/ 44510 w 160565"/>
                <a:gd name="connsiteY11" fmla="*/ 18798 h 179409"/>
                <a:gd name="connsiteX12" fmla="*/ 116055 w 160565"/>
                <a:gd name="connsiteY12" fmla="*/ 18798 h 179409"/>
                <a:gd name="connsiteX13" fmla="*/ 116055 w 160565"/>
                <a:gd name="connsiteY13" fmla="*/ 0 h 179409"/>
                <a:gd name="connsiteX14" fmla="*/ 133200 w 160565"/>
                <a:gd name="connsiteY14" fmla="*/ 0 h 179409"/>
                <a:gd name="connsiteX15" fmla="*/ 133200 w 160565"/>
                <a:gd name="connsiteY15" fmla="*/ 18798 h 179409"/>
                <a:gd name="connsiteX16" fmla="*/ 141772 w 160565"/>
                <a:gd name="connsiteY16" fmla="*/ 18798 h 179409"/>
                <a:gd name="connsiteX17" fmla="*/ 160565 w 160565"/>
                <a:gd name="connsiteY17" fmla="*/ 35618 h 179409"/>
                <a:gd name="connsiteX18" fmla="*/ 160565 w 160565"/>
                <a:gd name="connsiteY18" fmla="*/ 160611 h 179409"/>
                <a:gd name="connsiteX19" fmla="*/ 141772 w 160565"/>
                <a:gd name="connsiteY19" fmla="*/ 179409 h 179409"/>
                <a:gd name="connsiteX20" fmla="*/ 17144 w 160565"/>
                <a:gd name="connsiteY20" fmla="*/ 179409 h 179409"/>
                <a:gd name="connsiteX21" fmla="*/ 0 w 160565"/>
                <a:gd name="connsiteY21" fmla="*/ 160611 h 179409"/>
                <a:gd name="connsiteX22" fmla="*/ 0 w 160565"/>
                <a:gd name="connsiteY22" fmla="*/ 35618 h 179409"/>
                <a:gd name="connsiteX23" fmla="*/ 17144 w 160565"/>
                <a:gd name="connsiteY23" fmla="*/ 18798 h 179409"/>
                <a:gd name="connsiteX24" fmla="*/ 25717 w 160565"/>
                <a:gd name="connsiteY24" fmla="*/ 18798 h 17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0565" h="179409">
                  <a:moveTo>
                    <a:pt x="34788" y="79722"/>
                  </a:moveTo>
                  <a:lnTo>
                    <a:pt x="79390" y="79722"/>
                  </a:lnTo>
                  <a:lnTo>
                    <a:pt x="79390" y="124328"/>
                  </a:lnTo>
                  <a:lnTo>
                    <a:pt x="57089" y="124328"/>
                  </a:lnTo>
                  <a:lnTo>
                    <a:pt x="34788" y="124328"/>
                  </a:lnTo>
                  <a:close/>
                  <a:moveTo>
                    <a:pt x="17144" y="62991"/>
                  </a:moveTo>
                  <a:lnTo>
                    <a:pt x="17144" y="160611"/>
                  </a:lnTo>
                  <a:lnTo>
                    <a:pt x="141772" y="160611"/>
                  </a:lnTo>
                  <a:lnTo>
                    <a:pt x="141772" y="62991"/>
                  </a:lnTo>
                  <a:close/>
                  <a:moveTo>
                    <a:pt x="25717" y="0"/>
                  </a:moveTo>
                  <a:lnTo>
                    <a:pt x="44510" y="0"/>
                  </a:lnTo>
                  <a:lnTo>
                    <a:pt x="44510" y="18798"/>
                  </a:lnTo>
                  <a:lnTo>
                    <a:pt x="116055" y="18798"/>
                  </a:lnTo>
                  <a:lnTo>
                    <a:pt x="116055" y="0"/>
                  </a:lnTo>
                  <a:lnTo>
                    <a:pt x="133200" y="0"/>
                  </a:lnTo>
                  <a:lnTo>
                    <a:pt x="133200" y="18798"/>
                  </a:lnTo>
                  <a:lnTo>
                    <a:pt x="141772" y="18798"/>
                  </a:lnTo>
                  <a:cubicBezTo>
                    <a:pt x="151993" y="18798"/>
                    <a:pt x="160565" y="25394"/>
                    <a:pt x="160565" y="35618"/>
                  </a:cubicBezTo>
                  <a:lnTo>
                    <a:pt x="160565" y="160611"/>
                  </a:lnTo>
                  <a:cubicBezTo>
                    <a:pt x="160565" y="170835"/>
                    <a:pt x="151993" y="179409"/>
                    <a:pt x="141772" y="179409"/>
                  </a:cubicBezTo>
                  <a:lnTo>
                    <a:pt x="17144" y="179409"/>
                  </a:lnTo>
                  <a:cubicBezTo>
                    <a:pt x="6594" y="179409"/>
                    <a:pt x="0" y="170835"/>
                    <a:pt x="0" y="160611"/>
                  </a:cubicBezTo>
                  <a:lnTo>
                    <a:pt x="0" y="35618"/>
                  </a:lnTo>
                  <a:cubicBezTo>
                    <a:pt x="0" y="25394"/>
                    <a:pt x="6594" y="18798"/>
                    <a:pt x="17144" y="18798"/>
                  </a:cubicBezTo>
                  <a:lnTo>
                    <a:pt x="25717" y="187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713" name="2020년 6월 09일">
              <a:extLst>
                <a:ext uri="{FF2B5EF4-FFF2-40B4-BE49-F238E27FC236}">
                  <a16:creationId xmlns:a16="http://schemas.microsoft.com/office/drawing/2014/main" id="{7A12F6EA-0E0E-1DB6-EC7F-93F18B7C3A5B}"/>
                </a:ext>
              </a:extLst>
            </p:cNvPr>
            <p:cNvSpPr txBox="1"/>
            <p:nvPr/>
          </p:nvSpPr>
          <p:spPr>
            <a:xfrm>
              <a:off x="4559206" y="1953552"/>
              <a:ext cx="654026" cy="1490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09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01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3:00</a:t>
              </a:r>
              <a:endParaRPr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cxnSp>
        <p:nvCxnSpPr>
          <p:cNvPr id="714" name="직선 연결선 236">
            <a:extLst>
              <a:ext uri="{FF2B5EF4-FFF2-40B4-BE49-F238E27FC236}">
                <a16:creationId xmlns:a16="http://schemas.microsoft.com/office/drawing/2014/main" id="{BAC90E42-C25F-CCC7-6323-5EBAF6CD9EDD}"/>
              </a:ext>
            </a:extLst>
          </p:cNvPr>
          <p:cNvCxnSpPr>
            <a:cxnSpLocks/>
          </p:cNvCxnSpPr>
          <p:nvPr/>
        </p:nvCxnSpPr>
        <p:spPr>
          <a:xfrm>
            <a:off x="1249764" y="3216557"/>
            <a:ext cx="58008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" name="2020년 6월 09일">
            <a:extLst>
              <a:ext uri="{FF2B5EF4-FFF2-40B4-BE49-F238E27FC236}">
                <a16:creationId xmlns:a16="http://schemas.microsoft.com/office/drawing/2014/main" id="{0D1ABB6A-3CDF-520C-30AD-0C220EAEF856}"/>
              </a:ext>
            </a:extLst>
          </p:cNvPr>
          <p:cNvSpPr txBox="1"/>
          <p:nvPr/>
        </p:nvSpPr>
        <p:spPr>
          <a:xfrm>
            <a:off x="1509782" y="3459782"/>
            <a:ext cx="1771319" cy="149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300">
                <a:solidFill>
                  <a:srgbClr val="343434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en-US" altLang="ko-KR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통합과학</a:t>
            </a:r>
            <a:r>
              <a:rPr lang="en-US" altLang="ko-KR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통합과학 </a:t>
            </a:r>
            <a:r>
              <a:rPr lang="en-US" altLang="ko-KR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학년</a:t>
            </a:r>
            <a:r>
              <a:rPr lang="en-US" altLang="ko-KR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전체</a:t>
            </a:r>
            <a:r>
              <a:rPr lang="en-US" altLang="ko-KR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 설문이 진행중입니다</a:t>
            </a:r>
          </a:p>
        </p:txBody>
      </p:sp>
      <p:grpSp>
        <p:nvGrpSpPr>
          <p:cNvPr id="717" name="그룹 716">
            <a:extLst>
              <a:ext uri="{FF2B5EF4-FFF2-40B4-BE49-F238E27FC236}">
                <a16:creationId xmlns:a16="http://schemas.microsoft.com/office/drawing/2014/main" id="{8C341FEB-D613-41CB-786A-066D805E8CE1}"/>
              </a:ext>
            </a:extLst>
          </p:cNvPr>
          <p:cNvGrpSpPr/>
          <p:nvPr/>
        </p:nvGrpSpPr>
        <p:grpSpPr>
          <a:xfrm>
            <a:off x="6094281" y="3298029"/>
            <a:ext cx="739168" cy="149080"/>
            <a:chOff x="4474064" y="2432042"/>
            <a:chExt cx="739168" cy="149080"/>
          </a:xfrm>
        </p:grpSpPr>
        <p:sp>
          <p:nvSpPr>
            <p:cNvPr id="718" name="자유형 57">
              <a:extLst>
                <a:ext uri="{FF2B5EF4-FFF2-40B4-BE49-F238E27FC236}">
                  <a16:creationId xmlns:a16="http://schemas.microsoft.com/office/drawing/2014/main" id="{A1B34F54-DDF5-8B21-8BC8-8D899DC41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4064" y="2468096"/>
              <a:ext cx="85142" cy="89646"/>
            </a:xfrm>
            <a:custGeom>
              <a:avLst/>
              <a:gdLst>
                <a:gd name="connsiteX0" fmla="*/ 34788 w 160565"/>
                <a:gd name="connsiteY0" fmla="*/ 79722 h 179409"/>
                <a:gd name="connsiteX1" fmla="*/ 79390 w 160565"/>
                <a:gd name="connsiteY1" fmla="*/ 79722 h 179409"/>
                <a:gd name="connsiteX2" fmla="*/ 79390 w 160565"/>
                <a:gd name="connsiteY2" fmla="*/ 124328 h 179409"/>
                <a:gd name="connsiteX3" fmla="*/ 57089 w 160565"/>
                <a:gd name="connsiteY3" fmla="*/ 124328 h 179409"/>
                <a:gd name="connsiteX4" fmla="*/ 34788 w 160565"/>
                <a:gd name="connsiteY4" fmla="*/ 124328 h 179409"/>
                <a:gd name="connsiteX5" fmla="*/ 17144 w 160565"/>
                <a:gd name="connsiteY5" fmla="*/ 62991 h 179409"/>
                <a:gd name="connsiteX6" fmla="*/ 17144 w 160565"/>
                <a:gd name="connsiteY6" fmla="*/ 160611 h 179409"/>
                <a:gd name="connsiteX7" fmla="*/ 141772 w 160565"/>
                <a:gd name="connsiteY7" fmla="*/ 160611 h 179409"/>
                <a:gd name="connsiteX8" fmla="*/ 141772 w 160565"/>
                <a:gd name="connsiteY8" fmla="*/ 62991 h 179409"/>
                <a:gd name="connsiteX9" fmla="*/ 25717 w 160565"/>
                <a:gd name="connsiteY9" fmla="*/ 0 h 179409"/>
                <a:gd name="connsiteX10" fmla="*/ 44510 w 160565"/>
                <a:gd name="connsiteY10" fmla="*/ 0 h 179409"/>
                <a:gd name="connsiteX11" fmla="*/ 44510 w 160565"/>
                <a:gd name="connsiteY11" fmla="*/ 18798 h 179409"/>
                <a:gd name="connsiteX12" fmla="*/ 116055 w 160565"/>
                <a:gd name="connsiteY12" fmla="*/ 18798 h 179409"/>
                <a:gd name="connsiteX13" fmla="*/ 116055 w 160565"/>
                <a:gd name="connsiteY13" fmla="*/ 0 h 179409"/>
                <a:gd name="connsiteX14" fmla="*/ 133200 w 160565"/>
                <a:gd name="connsiteY14" fmla="*/ 0 h 179409"/>
                <a:gd name="connsiteX15" fmla="*/ 133200 w 160565"/>
                <a:gd name="connsiteY15" fmla="*/ 18798 h 179409"/>
                <a:gd name="connsiteX16" fmla="*/ 141772 w 160565"/>
                <a:gd name="connsiteY16" fmla="*/ 18798 h 179409"/>
                <a:gd name="connsiteX17" fmla="*/ 160565 w 160565"/>
                <a:gd name="connsiteY17" fmla="*/ 35618 h 179409"/>
                <a:gd name="connsiteX18" fmla="*/ 160565 w 160565"/>
                <a:gd name="connsiteY18" fmla="*/ 160611 h 179409"/>
                <a:gd name="connsiteX19" fmla="*/ 141772 w 160565"/>
                <a:gd name="connsiteY19" fmla="*/ 179409 h 179409"/>
                <a:gd name="connsiteX20" fmla="*/ 17144 w 160565"/>
                <a:gd name="connsiteY20" fmla="*/ 179409 h 179409"/>
                <a:gd name="connsiteX21" fmla="*/ 0 w 160565"/>
                <a:gd name="connsiteY21" fmla="*/ 160611 h 179409"/>
                <a:gd name="connsiteX22" fmla="*/ 0 w 160565"/>
                <a:gd name="connsiteY22" fmla="*/ 35618 h 179409"/>
                <a:gd name="connsiteX23" fmla="*/ 17144 w 160565"/>
                <a:gd name="connsiteY23" fmla="*/ 18798 h 179409"/>
                <a:gd name="connsiteX24" fmla="*/ 25717 w 160565"/>
                <a:gd name="connsiteY24" fmla="*/ 18798 h 17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0565" h="179409">
                  <a:moveTo>
                    <a:pt x="34788" y="79722"/>
                  </a:moveTo>
                  <a:lnTo>
                    <a:pt x="79390" y="79722"/>
                  </a:lnTo>
                  <a:lnTo>
                    <a:pt x="79390" y="124328"/>
                  </a:lnTo>
                  <a:lnTo>
                    <a:pt x="57089" y="124328"/>
                  </a:lnTo>
                  <a:lnTo>
                    <a:pt x="34788" y="124328"/>
                  </a:lnTo>
                  <a:close/>
                  <a:moveTo>
                    <a:pt x="17144" y="62991"/>
                  </a:moveTo>
                  <a:lnTo>
                    <a:pt x="17144" y="160611"/>
                  </a:lnTo>
                  <a:lnTo>
                    <a:pt x="141772" y="160611"/>
                  </a:lnTo>
                  <a:lnTo>
                    <a:pt x="141772" y="62991"/>
                  </a:lnTo>
                  <a:close/>
                  <a:moveTo>
                    <a:pt x="25717" y="0"/>
                  </a:moveTo>
                  <a:lnTo>
                    <a:pt x="44510" y="0"/>
                  </a:lnTo>
                  <a:lnTo>
                    <a:pt x="44510" y="18798"/>
                  </a:lnTo>
                  <a:lnTo>
                    <a:pt x="116055" y="18798"/>
                  </a:lnTo>
                  <a:lnTo>
                    <a:pt x="116055" y="0"/>
                  </a:lnTo>
                  <a:lnTo>
                    <a:pt x="133200" y="0"/>
                  </a:lnTo>
                  <a:lnTo>
                    <a:pt x="133200" y="18798"/>
                  </a:lnTo>
                  <a:lnTo>
                    <a:pt x="141772" y="18798"/>
                  </a:lnTo>
                  <a:cubicBezTo>
                    <a:pt x="151993" y="18798"/>
                    <a:pt x="160565" y="25394"/>
                    <a:pt x="160565" y="35618"/>
                  </a:cubicBezTo>
                  <a:lnTo>
                    <a:pt x="160565" y="160611"/>
                  </a:lnTo>
                  <a:cubicBezTo>
                    <a:pt x="160565" y="170835"/>
                    <a:pt x="151993" y="179409"/>
                    <a:pt x="141772" y="179409"/>
                  </a:cubicBezTo>
                  <a:lnTo>
                    <a:pt x="17144" y="179409"/>
                  </a:lnTo>
                  <a:cubicBezTo>
                    <a:pt x="6594" y="179409"/>
                    <a:pt x="0" y="170835"/>
                    <a:pt x="0" y="160611"/>
                  </a:cubicBezTo>
                  <a:lnTo>
                    <a:pt x="0" y="35618"/>
                  </a:lnTo>
                  <a:cubicBezTo>
                    <a:pt x="0" y="25394"/>
                    <a:pt x="6594" y="18798"/>
                    <a:pt x="17144" y="18798"/>
                  </a:cubicBezTo>
                  <a:lnTo>
                    <a:pt x="25717" y="187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719" name="2020년 6월 09일">
              <a:extLst>
                <a:ext uri="{FF2B5EF4-FFF2-40B4-BE49-F238E27FC236}">
                  <a16:creationId xmlns:a16="http://schemas.microsoft.com/office/drawing/2014/main" id="{3ABC1579-0757-8DD6-3E93-F2917DD6A43E}"/>
                </a:ext>
              </a:extLst>
            </p:cNvPr>
            <p:cNvSpPr txBox="1"/>
            <p:nvPr/>
          </p:nvSpPr>
          <p:spPr>
            <a:xfrm>
              <a:off x="4559206" y="2432042"/>
              <a:ext cx="654026" cy="1490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09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01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3:00</a:t>
              </a:r>
              <a:endParaRPr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cxnSp>
        <p:nvCxnSpPr>
          <p:cNvPr id="720" name="직선 연결선 243">
            <a:extLst>
              <a:ext uri="{FF2B5EF4-FFF2-40B4-BE49-F238E27FC236}">
                <a16:creationId xmlns:a16="http://schemas.microsoft.com/office/drawing/2014/main" id="{2F155612-4C0A-3362-9388-F4683151E869}"/>
              </a:ext>
            </a:extLst>
          </p:cNvPr>
          <p:cNvCxnSpPr>
            <a:cxnSpLocks/>
          </p:cNvCxnSpPr>
          <p:nvPr/>
        </p:nvCxnSpPr>
        <p:spPr>
          <a:xfrm>
            <a:off x="1249764" y="3695047"/>
            <a:ext cx="58008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1" name="사각형: 둥근 모서리 139">
            <a:extLst>
              <a:ext uri="{FF2B5EF4-FFF2-40B4-BE49-F238E27FC236}">
                <a16:creationId xmlns:a16="http://schemas.microsoft.com/office/drawing/2014/main" id="{542CCEAE-9DB6-D02C-8D88-5E46DA6495E2}"/>
              </a:ext>
            </a:extLst>
          </p:cNvPr>
          <p:cNvSpPr/>
          <p:nvPr/>
        </p:nvSpPr>
        <p:spPr>
          <a:xfrm>
            <a:off x="7150724" y="2330946"/>
            <a:ext cx="45719" cy="570828"/>
          </a:xfrm>
          <a:prstGeom prst="roundRect">
            <a:avLst>
              <a:gd name="adj" fmla="val 50000"/>
            </a:avLst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22" name="별: 꼭짓점 5개 276">
            <a:extLst>
              <a:ext uri="{FF2B5EF4-FFF2-40B4-BE49-F238E27FC236}">
                <a16:creationId xmlns:a16="http://schemas.microsoft.com/office/drawing/2014/main" id="{44EE7D2E-575A-D683-F10F-C04E1DD9C42D}"/>
              </a:ext>
            </a:extLst>
          </p:cNvPr>
          <p:cNvSpPr/>
          <p:nvPr/>
        </p:nvSpPr>
        <p:spPr>
          <a:xfrm>
            <a:off x="2990632" y="2401223"/>
            <a:ext cx="52033" cy="45719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3" name="Menu Icon">
            <a:extLst>
              <a:ext uri="{FF2B5EF4-FFF2-40B4-BE49-F238E27FC236}">
                <a16:creationId xmlns:a16="http://schemas.microsoft.com/office/drawing/2014/main" id="{C89EFAE4-8A31-6F72-8797-B9E1406B42D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95506" y="2367102"/>
            <a:ext cx="25374" cy="101286"/>
          </a:xfrm>
          <a:custGeom>
            <a:avLst/>
            <a:gdLst>
              <a:gd name="T0" fmla="*/ 71 w 141"/>
              <a:gd name="T1" fmla="*/ 423 h 564"/>
              <a:gd name="T2" fmla="*/ 0 w 141"/>
              <a:gd name="T3" fmla="*/ 494 h 564"/>
              <a:gd name="T4" fmla="*/ 71 w 141"/>
              <a:gd name="T5" fmla="*/ 564 h 564"/>
              <a:gd name="T6" fmla="*/ 141 w 141"/>
              <a:gd name="T7" fmla="*/ 494 h 564"/>
              <a:gd name="T8" fmla="*/ 71 w 141"/>
              <a:gd name="T9" fmla="*/ 423 h 564"/>
              <a:gd name="T10" fmla="*/ 71 w 141"/>
              <a:gd name="T11" fmla="*/ 212 h 564"/>
              <a:gd name="T12" fmla="*/ 0 w 141"/>
              <a:gd name="T13" fmla="*/ 282 h 564"/>
              <a:gd name="T14" fmla="*/ 71 w 141"/>
              <a:gd name="T15" fmla="*/ 353 h 564"/>
              <a:gd name="T16" fmla="*/ 141 w 141"/>
              <a:gd name="T17" fmla="*/ 282 h 564"/>
              <a:gd name="T18" fmla="*/ 71 w 141"/>
              <a:gd name="T19" fmla="*/ 212 h 564"/>
              <a:gd name="T20" fmla="*/ 71 w 141"/>
              <a:gd name="T21" fmla="*/ 141 h 564"/>
              <a:gd name="T22" fmla="*/ 141 w 141"/>
              <a:gd name="T23" fmla="*/ 71 h 564"/>
              <a:gd name="T24" fmla="*/ 71 w 141"/>
              <a:gd name="T25" fmla="*/ 0 h 564"/>
              <a:gd name="T26" fmla="*/ 0 w 141"/>
              <a:gd name="T27" fmla="*/ 71 h 564"/>
              <a:gd name="T28" fmla="*/ 71 w 141"/>
              <a:gd name="T29" fmla="*/ 141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1" h="564">
                <a:moveTo>
                  <a:pt x="71" y="423"/>
                </a:moveTo>
                <a:cubicBezTo>
                  <a:pt x="32" y="423"/>
                  <a:pt x="0" y="455"/>
                  <a:pt x="0" y="494"/>
                </a:cubicBezTo>
                <a:cubicBezTo>
                  <a:pt x="0" y="533"/>
                  <a:pt x="32" y="564"/>
                  <a:pt x="71" y="564"/>
                </a:cubicBezTo>
                <a:cubicBezTo>
                  <a:pt x="110" y="564"/>
                  <a:pt x="141" y="533"/>
                  <a:pt x="141" y="494"/>
                </a:cubicBezTo>
                <a:cubicBezTo>
                  <a:pt x="141" y="455"/>
                  <a:pt x="110" y="423"/>
                  <a:pt x="71" y="423"/>
                </a:cubicBezTo>
                <a:moveTo>
                  <a:pt x="71" y="212"/>
                </a:moveTo>
                <a:cubicBezTo>
                  <a:pt x="32" y="212"/>
                  <a:pt x="0" y="243"/>
                  <a:pt x="0" y="282"/>
                </a:cubicBezTo>
                <a:cubicBezTo>
                  <a:pt x="0" y="321"/>
                  <a:pt x="32" y="353"/>
                  <a:pt x="71" y="353"/>
                </a:cubicBezTo>
                <a:cubicBezTo>
                  <a:pt x="110" y="353"/>
                  <a:pt x="141" y="321"/>
                  <a:pt x="141" y="282"/>
                </a:cubicBezTo>
                <a:cubicBezTo>
                  <a:pt x="141" y="243"/>
                  <a:pt x="110" y="212"/>
                  <a:pt x="71" y="212"/>
                </a:cubicBezTo>
                <a:moveTo>
                  <a:pt x="71" y="141"/>
                </a:moveTo>
                <a:cubicBezTo>
                  <a:pt x="110" y="141"/>
                  <a:pt x="141" y="110"/>
                  <a:pt x="141" y="71"/>
                </a:cubicBezTo>
                <a:cubicBezTo>
                  <a:pt x="141" y="32"/>
                  <a:pt x="110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10"/>
                  <a:pt x="32" y="141"/>
                  <a:pt x="71" y="141"/>
                </a:cubicBezTo>
              </a:path>
            </a:pathLst>
          </a:custGeom>
          <a:solidFill>
            <a:schemeClr val="bg1">
              <a:lumMod val="50000"/>
              <a:alpha val="87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4" name="Menu Icon">
            <a:extLst>
              <a:ext uri="{FF2B5EF4-FFF2-40B4-BE49-F238E27FC236}">
                <a16:creationId xmlns:a16="http://schemas.microsoft.com/office/drawing/2014/main" id="{37337519-61E3-FD75-4175-D3B9090426E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95506" y="2843435"/>
            <a:ext cx="25374" cy="101286"/>
          </a:xfrm>
          <a:custGeom>
            <a:avLst/>
            <a:gdLst>
              <a:gd name="T0" fmla="*/ 71 w 141"/>
              <a:gd name="T1" fmla="*/ 423 h 564"/>
              <a:gd name="T2" fmla="*/ 0 w 141"/>
              <a:gd name="T3" fmla="*/ 494 h 564"/>
              <a:gd name="T4" fmla="*/ 71 w 141"/>
              <a:gd name="T5" fmla="*/ 564 h 564"/>
              <a:gd name="T6" fmla="*/ 141 w 141"/>
              <a:gd name="T7" fmla="*/ 494 h 564"/>
              <a:gd name="T8" fmla="*/ 71 w 141"/>
              <a:gd name="T9" fmla="*/ 423 h 564"/>
              <a:gd name="T10" fmla="*/ 71 w 141"/>
              <a:gd name="T11" fmla="*/ 212 h 564"/>
              <a:gd name="T12" fmla="*/ 0 w 141"/>
              <a:gd name="T13" fmla="*/ 282 h 564"/>
              <a:gd name="T14" fmla="*/ 71 w 141"/>
              <a:gd name="T15" fmla="*/ 353 h 564"/>
              <a:gd name="T16" fmla="*/ 141 w 141"/>
              <a:gd name="T17" fmla="*/ 282 h 564"/>
              <a:gd name="T18" fmla="*/ 71 w 141"/>
              <a:gd name="T19" fmla="*/ 212 h 564"/>
              <a:gd name="T20" fmla="*/ 71 w 141"/>
              <a:gd name="T21" fmla="*/ 141 h 564"/>
              <a:gd name="T22" fmla="*/ 141 w 141"/>
              <a:gd name="T23" fmla="*/ 71 h 564"/>
              <a:gd name="T24" fmla="*/ 71 w 141"/>
              <a:gd name="T25" fmla="*/ 0 h 564"/>
              <a:gd name="T26" fmla="*/ 0 w 141"/>
              <a:gd name="T27" fmla="*/ 71 h 564"/>
              <a:gd name="T28" fmla="*/ 71 w 141"/>
              <a:gd name="T29" fmla="*/ 141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1" h="564">
                <a:moveTo>
                  <a:pt x="71" y="423"/>
                </a:moveTo>
                <a:cubicBezTo>
                  <a:pt x="32" y="423"/>
                  <a:pt x="0" y="455"/>
                  <a:pt x="0" y="494"/>
                </a:cubicBezTo>
                <a:cubicBezTo>
                  <a:pt x="0" y="533"/>
                  <a:pt x="32" y="564"/>
                  <a:pt x="71" y="564"/>
                </a:cubicBezTo>
                <a:cubicBezTo>
                  <a:pt x="110" y="564"/>
                  <a:pt x="141" y="533"/>
                  <a:pt x="141" y="494"/>
                </a:cubicBezTo>
                <a:cubicBezTo>
                  <a:pt x="141" y="455"/>
                  <a:pt x="110" y="423"/>
                  <a:pt x="71" y="423"/>
                </a:cubicBezTo>
                <a:moveTo>
                  <a:pt x="71" y="212"/>
                </a:moveTo>
                <a:cubicBezTo>
                  <a:pt x="32" y="212"/>
                  <a:pt x="0" y="243"/>
                  <a:pt x="0" y="282"/>
                </a:cubicBezTo>
                <a:cubicBezTo>
                  <a:pt x="0" y="321"/>
                  <a:pt x="32" y="353"/>
                  <a:pt x="71" y="353"/>
                </a:cubicBezTo>
                <a:cubicBezTo>
                  <a:pt x="110" y="353"/>
                  <a:pt x="141" y="321"/>
                  <a:pt x="141" y="282"/>
                </a:cubicBezTo>
                <a:cubicBezTo>
                  <a:pt x="141" y="243"/>
                  <a:pt x="110" y="212"/>
                  <a:pt x="71" y="212"/>
                </a:cubicBezTo>
                <a:moveTo>
                  <a:pt x="71" y="141"/>
                </a:moveTo>
                <a:cubicBezTo>
                  <a:pt x="110" y="141"/>
                  <a:pt x="141" y="110"/>
                  <a:pt x="141" y="71"/>
                </a:cubicBezTo>
                <a:cubicBezTo>
                  <a:pt x="141" y="32"/>
                  <a:pt x="110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10"/>
                  <a:pt x="32" y="141"/>
                  <a:pt x="71" y="141"/>
                </a:cubicBezTo>
              </a:path>
            </a:pathLst>
          </a:custGeom>
          <a:solidFill>
            <a:schemeClr val="bg1">
              <a:lumMod val="50000"/>
              <a:alpha val="87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5" name="Menu Icon">
            <a:extLst>
              <a:ext uri="{FF2B5EF4-FFF2-40B4-BE49-F238E27FC236}">
                <a16:creationId xmlns:a16="http://schemas.microsoft.com/office/drawing/2014/main" id="{AF61C628-EF12-30BB-623E-4B7C98113B8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95506" y="3319768"/>
            <a:ext cx="25374" cy="101286"/>
          </a:xfrm>
          <a:custGeom>
            <a:avLst/>
            <a:gdLst>
              <a:gd name="T0" fmla="*/ 71 w 141"/>
              <a:gd name="T1" fmla="*/ 423 h 564"/>
              <a:gd name="T2" fmla="*/ 0 w 141"/>
              <a:gd name="T3" fmla="*/ 494 h 564"/>
              <a:gd name="T4" fmla="*/ 71 w 141"/>
              <a:gd name="T5" fmla="*/ 564 h 564"/>
              <a:gd name="T6" fmla="*/ 141 w 141"/>
              <a:gd name="T7" fmla="*/ 494 h 564"/>
              <a:gd name="T8" fmla="*/ 71 w 141"/>
              <a:gd name="T9" fmla="*/ 423 h 564"/>
              <a:gd name="T10" fmla="*/ 71 w 141"/>
              <a:gd name="T11" fmla="*/ 212 h 564"/>
              <a:gd name="T12" fmla="*/ 0 w 141"/>
              <a:gd name="T13" fmla="*/ 282 h 564"/>
              <a:gd name="T14" fmla="*/ 71 w 141"/>
              <a:gd name="T15" fmla="*/ 353 h 564"/>
              <a:gd name="T16" fmla="*/ 141 w 141"/>
              <a:gd name="T17" fmla="*/ 282 h 564"/>
              <a:gd name="T18" fmla="*/ 71 w 141"/>
              <a:gd name="T19" fmla="*/ 212 h 564"/>
              <a:gd name="T20" fmla="*/ 71 w 141"/>
              <a:gd name="T21" fmla="*/ 141 h 564"/>
              <a:gd name="T22" fmla="*/ 141 w 141"/>
              <a:gd name="T23" fmla="*/ 71 h 564"/>
              <a:gd name="T24" fmla="*/ 71 w 141"/>
              <a:gd name="T25" fmla="*/ 0 h 564"/>
              <a:gd name="T26" fmla="*/ 0 w 141"/>
              <a:gd name="T27" fmla="*/ 71 h 564"/>
              <a:gd name="T28" fmla="*/ 71 w 141"/>
              <a:gd name="T29" fmla="*/ 141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1" h="564">
                <a:moveTo>
                  <a:pt x="71" y="423"/>
                </a:moveTo>
                <a:cubicBezTo>
                  <a:pt x="32" y="423"/>
                  <a:pt x="0" y="455"/>
                  <a:pt x="0" y="494"/>
                </a:cubicBezTo>
                <a:cubicBezTo>
                  <a:pt x="0" y="533"/>
                  <a:pt x="32" y="564"/>
                  <a:pt x="71" y="564"/>
                </a:cubicBezTo>
                <a:cubicBezTo>
                  <a:pt x="110" y="564"/>
                  <a:pt x="141" y="533"/>
                  <a:pt x="141" y="494"/>
                </a:cubicBezTo>
                <a:cubicBezTo>
                  <a:pt x="141" y="455"/>
                  <a:pt x="110" y="423"/>
                  <a:pt x="71" y="423"/>
                </a:cubicBezTo>
                <a:moveTo>
                  <a:pt x="71" y="212"/>
                </a:moveTo>
                <a:cubicBezTo>
                  <a:pt x="32" y="212"/>
                  <a:pt x="0" y="243"/>
                  <a:pt x="0" y="282"/>
                </a:cubicBezTo>
                <a:cubicBezTo>
                  <a:pt x="0" y="321"/>
                  <a:pt x="32" y="353"/>
                  <a:pt x="71" y="353"/>
                </a:cubicBezTo>
                <a:cubicBezTo>
                  <a:pt x="110" y="353"/>
                  <a:pt x="141" y="321"/>
                  <a:pt x="141" y="282"/>
                </a:cubicBezTo>
                <a:cubicBezTo>
                  <a:pt x="141" y="243"/>
                  <a:pt x="110" y="212"/>
                  <a:pt x="71" y="212"/>
                </a:cubicBezTo>
                <a:moveTo>
                  <a:pt x="71" y="141"/>
                </a:moveTo>
                <a:cubicBezTo>
                  <a:pt x="110" y="141"/>
                  <a:pt x="141" y="110"/>
                  <a:pt x="141" y="71"/>
                </a:cubicBezTo>
                <a:cubicBezTo>
                  <a:pt x="141" y="32"/>
                  <a:pt x="110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10"/>
                  <a:pt x="32" y="141"/>
                  <a:pt x="71" y="141"/>
                </a:cubicBezTo>
              </a:path>
            </a:pathLst>
          </a:custGeom>
          <a:solidFill>
            <a:schemeClr val="bg1">
              <a:lumMod val="50000"/>
              <a:alpha val="87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30" name="그룹 729">
            <a:extLst>
              <a:ext uri="{FF2B5EF4-FFF2-40B4-BE49-F238E27FC236}">
                <a16:creationId xmlns:a16="http://schemas.microsoft.com/office/drawing/2014/main" id="{814531E9-9327-957D-FDD2-CB3788384187}"/>
              </a:ext>
            </a:extLst>
          </p:cNvPr>
          <p:cNvGrpSpPr/>
          <p:nvPr/>
        </p:nvGrpSpPr>
        <p:grpSpPr>
          <a:xfrm>
            <a:off x="1509781" y="2811332"/>
            <a:ext cx="345868" cy="184666"/>
            <a:chOff x="9395853" y="3601844"/>
            <a:chExt cx="345868" cy="184666"/>
          </a:xfrm>
        </p:grpSpPr>
        <p:sp>
          <p:nvSpPr>
            <p:cNvPr id="731" name="사각형: 둥근 모서리 137">
              <a:extLst>
                <a:ext uri="{FF2B5EF4-FFF2-40B4-BE49-F238E27FC236}">
                  <a16:creationId xmlns:a16="http://schemas.microsoft.com/office/drawing/2014/main" id="{64484BF8-79EC-7CF2-28EB-BC9E5A545086}"/>
                </a:ext>
              </a:extLst>
            </p:cNvPr>
            <p:cNvSpPr/>
            <p:nvPr/>
          </p:nvSpPr>
          <p:spPr>
            <a:xfrm>
              <a:off x="9431304" y="3614911"/>
              <a:ext cx="274967" cy="144667"/>
            </a:xfrm>
            <a:prstGeom prst="roundRect">
              <a:avLst>
                <a:gd name="adj" fmla="val 19972"/>
              </a:avLst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solidFill>
                  <a:schemeClr val="tx1"/>
                </a:solidFill>
              </a:endParaRPr>
            </a:p>
          </p:txBody>
        </p:sp>
        <p:sp>
          <p:nvSpPr>
            <p:cNvPr id="732" name="TextBox 731">
              <a:extLst>
                <a:ext uri="{FF2B5EF4-FFF2-40B4-BE49-F238E27FC236}">
                  <a16:creationId xmlns:a16="http://schemas.microsoft.com/office/drawing/2014/main" id="{37C5FAB5-D183-3E59-A5E0-5020D5FB52C8}"/>
                </a:ext>
              </a:extLst>
            </p:cNvPr>
            <p:cNvSpPr txBox="1"/>
            <p:nvPr/>
          </p:nvSpPr>
          <p:spPr>
            <a:xfrm>
              <a:off x="9395853" y="3601844"/>
              <a:ext cx="345868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600"/>
                <a:t>퀴즈</a:t>
              </a:r>
              <a:endParaRPr lang="ko-KR" altLang="en-US" sz="1400"/>
            </a:p>
          </p:txBody>
        </p:sp>
      </p:grpSp>
      <p:grpSp>
        <p:nvGrpSpPr>
          <p:cNvPr id="735" name="그룹 734">
            <a:extLst>
              <a:ext uri="{FF2B5EF4-FFF2-40B4-BE49-F238E27FC236}">
                <a16:creationId xmlns:a16="http://schemas.microsoft.com/office/drawing/2014/main" id="{FF0DB283-92B6-6468-28AC-CDD3CB1E153B}"/>
              </a:ext>
            </a:extLst>
          </p:cNvPr>
          <p:cNvGrpSpPr/>
          <p:nvPr/>
        </p:nvGrpSpPr>
        <p:grpSpPr>
          <a:xfrm>
            <a:off x="1509781" y="2329121"/>
            <a:ext cx="345868" cy="184666"/>
            <a:chOff x="9395853" y="3601844"/>
            <a:chExt cx="345868" cy="184666"/>
          </a:xfrm>
        </p:grpSpPr>
        <p:sp>
          <p:nvSpPr>
            <p:cNvPr id="736" name="사각형: 둥근 모서리 137">
              <a:extLst>
                <a:ext uri="{FF2B5EF4-FFF2-40B4-BE49-F238E27FC236}">
                  <a16:creationId xmlns:a16="http://schemas.microsoft.com/office/drawing/2014/main" id="{9B2CEA82-45F5-EB8A-5A4E-84E7C9DA6276}"/>
                </a:ext>
              </a:extLst>
            </p:cNvPr>
            <p:cNvSpPr/>
            <p:nvPr/>
          </p:nvSpPr>
          <p:spPr>
            <a:xfrm>
              <a:off x="9431304" y="3614911"/>
              <a:ext cx="274967" cy="144667"/>
            </a:xfrm>
            <a:prstGeom prst="roundRect">
              <a:avLst>
                <a:gd name="adj" fmla="val 19972"/>
              </a:avLst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solidFill>
                  <a:schemeClr val="tx1"/>
                </a:solidFill>
              </a:endParaRPr>
            </a:p>
          </p:txBody>
        </p:sp>
        <p:sp>
          <p:nvSpPr>
            <p:cNvPr id="737" name="TextBox 736">
              <a:extLst>
                <a:ext uri="{FF2B5EF4-FFF2-40B4-BE49-F238E27FC236}">
                  <a16:creationId xmlns:a16="http://schemas.microsoft.com/office/drawing/2014/main" id="{C1EE9EFC-9421-AAA3-3D74-183D82784010}"/>
                </a:ext>
              </a:extLst>
            </p:cNvPr>
            <p:cNvSpPr txBox="1"/>
            <p:nvPr/>
          </p:nvSpPr>
          <p:spPr>
            <a:xfrm>
              <a:off x="9395853" y="3601844"/>
              <a:ext cx="345868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600"/>
                <a:t>과제</a:t>
              </a:r>
              <a:endParaRPr lang="ko-KR" altLang="en-US" sz="1400"/>
            </a:p>
          </p:txBody>
        </p:sp>
      </p:grpSp>
      <p:sp>
        <p:nvSpPr>
          <p:cNvPr id="738" name="2020년 6월 09일">
            <a:extLst>
              <a:ext uri="{FF2B5EF4-FFF2-40B4-BE49-F238E27FC236}">
                <a16:creationId xmlns:a16="http://schemas.microsoft.com/office/drawing/2014/main" id="{3FA69342-21DD-7C28-E0CB-985B9380CE05}"/>
              </a:ext>
            </a:extLst>
          </p:cNvPr>
          <p:cNvSpPr txBox="1"/>
          <p:nvPr/>
        </p:nvSpPr>
        <p:spPr>
          <a:xfrm>
            <a:off x="1845197" y="3289632"/>
            <a:ext cx="950581" cy="164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300">
                <a:solidFill>
                  <a:srgbClr val="343434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pPr algn="ctr"/>
            <a:r>
              <a:rPr lang="ko-KR" altLang="en-US" sz="6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하반기 수업 만족도 설문</a:t>
            </a:r>
            <a:endParaRPr sz="600" b="1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739" name="그룹 738">
            <a:extLst>
              <a:ext uri="{FF2B5EF4-FFF2-40B4-BE49-F238E27FC236}">
                <a16:creationId xmlns:a16="http://schemas.microsoft.com/office/drawing/2014/main" id="{846F90D0-62AE-E5F7-F315-A75A71E3DD5B}"/>
              </a:ext>
            </a:extLst>
          </p:cNvPr>
          <p:cNvGrpSpPr/>
          <p:nvPr/>
        </p:nvGrpSpPr>
        <p:grpSpPr>
          <a:xfrm>
            <a:off x="1509781" y="3281424"/>
            <a:ext cx="345868" cy="184666"/>
            <a:chOff x="9395853" y="3601844"/>
            <a:chExt cx="345868" cy="184666"/>
          </a:xfrm>
        </p:grpSpPr>
        <p:sp>
          <p:nvSpPr>
            <p:cNvPr id="740" name="사각형: 둥근 모서리 137">
              <a:extLst>
                <a:ext uri="{FF2B5EF4-FFF2-40B4-BE49-F238E27FC236}">
                  <a16:creationId xmlns:a16="http://schemas.microsoft.com/office/drawing/2014/main" id="{1525615E-EB59-C754-EBA7-210A363336D1}"/>
                </a:ext>
              </a:extLst>
            </p:cNvPr>
            <p:cNvSpPr/>
            <p:nvPr/>
          </p:nvSpPr>
          <p:spPr>
            <a:xfrm>
              <a:off x="9431304" y="3614911"/>
              <a:ext cx="274967" cy="144667"/>
            </a:xfrm>
            <a:prstGeom prst="roundRect">
              <a:avLst>
                <a:gd name="adj" fmla="val 19972"/>
              </a:avLst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solidFill>
                  <a:schemeClr val="tx1"/>
                </a:solidFill>
              </a:endParaRPr>
            </a:p>
          </p:txBody>
        </p:sp>
        <p:sp>
          <p:nvSpPr>
            <p:cNvPr id="741" name="TextBox 740">
              <a:extLst>
                <a:ext uri="{FF2B5EF4-FFF2-40B4-BE49-F238E27FC236}">
                  <a16:creationId xmlns:a16="http://schemas.microsoft.com/office/drawing/2014/main" id="{646770BD-6FD4-37BF-2667-DABC8D14933C}"/>
                </a:ext>
              </a:extLst>
            </p:cNvPr>
            <p:cNvSpPr txBox="1"/>
            <p:nvPr/>
          </p:nvSpPr>
          <p:spPr>
            <a:xfrm>
              <a:off x="9395853" y="3601844"/>
              <a:ext cx="345868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600"/>
                <a:t>설문</a:t>
              </a:r>
              <a:endParaRPr lang="ko-KR" altLang="en-US" sz="1400"/>
            </a:p>
          </p:txBody>
        </p:sp>
      </p:grpSp>
      <p:sp>
        <p:nvSpPr>
          <p:cNvPr id="743" name="2020년 6월 09일">
            <a:extLst>
              <a:ext uri="{FF2B5EF4-FFF2-40B4-BE49-F238E27FC236}">
                <a16:creationId xmlns:a16="http://schemas.microsoft.com/office/drawing/2014/main" id="{6D19CAD4-6A7F-C3BD-E7DB-76673B997D8C}"/>
              </a:ext>
            </a:extLst>
          </p:cNvPr>
          <p:cNvSpPr txBox="1"/>
          <p:nvPr/>
        </p:nvSpPr>
        <p:spPr>
          <a:xfrm>
            <a:off x="1937709" y="3773186"/>
            <a:ext cx="1593386" cy="164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300">
                <a:solidFill>
                  <a:srgbClr val="343434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pPr algn="ctr"/>
            <a:r>
              <a:rPr lang="ko-KR" altLang="en-US" sz="6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생명과학 서술형 평가대비 문제집 응시 마감</a:t>
            </a:r>
            <a:endParaRPr sz="600" b="1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44" name="2020년 6월 09일">
            <a:extLst>
              <a:ext uri="{FF2B5EF4-FFF2-40B4-BE49-F238E27FC236}">
                <a16:creationId xmlns:a16="http://schemas.microsoft.com/office/drawing/2014/main" id="{663A42D2-DA63-569D-FF1A-FBCF1FE2CB66}"/>
              </a:ext>
            </a:extLst>
          </p:cNvPr>
          <p:cNvSpPr txBox="1"/>
          <p:nvPr/>
        </p:nvSpPr>
        <p:spPr>
          <a:xfrm>
            <a:off x="1509782" y="3938813"/>
            <a:ext cx="2063065" cy="149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300">
                <a:solidFill>
                  <a:srgbClr val="343434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en-US" altLang="ko-KR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생명과학</a:t>
            </a:r>
            <a:r>
              <a:rPr lang="en-US" altLang="ko-KR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생명과학 서술형 평가대비 문제집이 응시 마감되었습니다</a:t>
            </a:r>
          </a:p>
        </p:txBody>
      </p:sp>
      <p:grpSp>
        <p:nvGrpSpPr>
          <p:cNvPr id="745" name="그룹 744">
            <a:extLst>
              <a:ext uri="{FF2B5EF4-FFF2-40B4-BE49-F238E27FC236}">
                <a16:creationId xmlns:a16="http://schemas.microsoft.com/office/drawing/2014/main" id="{0A96E876-16AD-9A9C-E1C8-4915BFBA8B32}"/>
              </a:ext>
            </a:extLst>
          </p:cNvPr>
          <p:cNvGrpSpPr/>
          <p:nvPr/>
        </p:nvGrpSpPr>
        <p:grpSpPr>
          <a:xfrm>
            <a:off x="6094281" y="3777060"/>
            <a:ext cx="739168" cy="149080"/>
            <a:chOff x="4474064" y="1477218"/>
            <a:chExt cx="739168" cy="149080"/>
          </a:xfrm>
        </p:grpSpPr>
        <p:sp>
          <p:nvSpPr>
            <p:cNvPr id="746" name="자유형 57">
              <a:extLst>
                <a:ext uri="{FF2B5EF4-FFF2-40B4-BE49-F238E27FC236}">
                  <a16:creationId xmlns:a16="http://schemas.microsoft.com/office/drawing/2014/main" id="{7DF8F70B-3AB7-BE83-5685-E7255F4CD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4064" y="1513272"/>
              <a:ext cx="85142" cy="89646"/>
            </a:xfrm>
            <a:custGeom>
              <a:avLst/>
              <a:gdLst>
                <a:gd name="connsiteX0" fmla="*/ 34788 w 160565"/>
                <a:gd name="connsiteY0" fmla="*/ 79722 h 179409"/>
                <a:gd name="connsiteX1" fmla="*/ 79390 w 160565"/>
                <a:gd name="connsiteY1" fmla="*/ 79722 h 179409"/>
                <a:gd name="connsiteX2" fmla="*/ 79390 w 160565"/>
                <a:gd name="connsiteY2" fmla="*/ 124328 h 179409"/>
                <a:gd name="connsiteX3" fmla="*/ 57089 w 160565"/>
                <a:gd name="connsiteY3" fmla="*/ 124328 h 179409"/>
                <a:gd name="connsiteX4" fmla="*/ 34788 w 160565"/>
                <a:gd name="connsiteY4" fmla="*/ 124328 h 179409"/>
                <a:gd name="connsiteX5" fmla="*/ 17144 w 160565"/>
                <a:gd name="connsiteY5" fmla="*/ 62991 h 179409"/>
                <a:gd name="connsiteX6" fmla="*/ 17144 w 160565"/>
                <a:gd name="connsiteY6" fmla="*/ 160611 h 179409"/>
                <a:gd name="connsiteX7" fmla="*/ 141772 w 160565"/>
                <a:gd name="connsiteY7" fmla="*/ 160611 h 179409"/>
                <a:gd name="connsiteX8" fmla="*/ 141772 w 160565"/>
                <a:gd name="connsiteY8" fmla="*/ 62991 h 179409"/>
                <a:gd name="connsiteX9" fmla="*/ 25717 w 160565"/>
                <a:gd name="connsiteY9" fmla="*/ 0 h 179409"/>
                <a:gd name="connsiteX10" fmla="*/ 44510 w 160565"/>
                <a:gd name="connsiteY10" fmla="*/ 0 h 179409"/>
                <a:gd name="connsiteX11" fmla="*/ 44510 w 160565"/>
                <a:gd name="connsiteY11" fmla="*/ 18798 h 179409"/>
                <a:gd name="connsiteX12" fmla="*/ 116055 w 160565"/>
                <a:gd name="connsiteY12" fmla="*/ 18798 h 179409"/>
                <a:gd name="connsiteX13" fmla="*/ 116055 w 160565"/>
                <a:gd name="connsiteY13" fmla="*/ 0 h 179409"/>
                <a:gd name="connsiteX14" fmla="*/ 133200 w 160565"/>
                <a:gd name="connsiteY14" fmla="*/ 0 h 179409"/>
                <a:gd name="connsiteX15" fmla="*/ 133200 w 160565"/>
                <a:gd name="connsiteY15" fmla="*/ 18798 h 179409"/>
                <a:gd name="connsiteX16" fmla="*/ 141772 w 160565"/>
                <a:gd name="connsiteY16" fmla="*/ 18798 h 179409"/>
                <a:gd name="connsiteX17" fmla="*/ 160565 w 160565"/>
                <a:gd name="connsiteY17" fmla="*/ 35618 h 179409"/>
                <a:gd name="connsiteX18" fmla="*/ 160565 w 160565"/>
                <a:gd name="connsiteY18" fmla="*/ 160611 h 179409"/>
                <a:gd name="connsiteX19" fmla="*/ 141772 w 160565"/>
                <a:gd name="connsiteY19" fmla="*/ 179409 h 179409"/>
                <a:gd name="connsiteX20" fmla="*/ 17144 w 160565"/>
                <a:gd name="connsiteY20" fmla="*/ 179409 h 179409"/>
                <a:gd name="connsiteX21" fmla="*/ 0 w 160565"/>
                <a:gd name="connsiteY21" fmla="*/ 160611 h 179409"/>
                <a:gd name="connsiteX22" fmla="*/ 0 w 160565"/>
                <a:gd name="connsiteY22" fmla="*/ 35618 h 179409"/>
                <a:gd name="connsiteX23" fmla="*/ 17144 w 160565"/>
                <a:gd name="connsiteY23" fmla="*/ 18798 h 179409"/>
                <a:gd name="connsiteX24" fmla="*/ 25717 w 160565"/>
                <a:gd name="connsiteY24" fmla="*/ 18798 h 17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0565" h="179409">
                  <a:moveTo>
                    <a:pt x="34788" y="79722"/>
                  </a:moveTo>
                  <a:lnTo>
                    <a:pt x="79390" y="79722"/>
                  </a:lnTo>
                  <a:lnTo>
                    <a:pt x="79390" y="124328"/>
                  </a:lnTo>
                  <a:lnTo>
                    <a:pt x="57089" y="124328"/>
                  </a:lnTo>
                  <a:lnTo>
                    <a:pt x="34788" y="124328"/>
                  </a:lnTo>
                  <a:close/>
                  <a:moveTo>
                    <a:pt x="17144" y="62991"/>
                  </a:moveTo>
                  <a:lnTo>
                    <a:pt x="17144" y="160611"/>
                  </a:lnTo>
                  <a:lnTo>
                    <a:pt x="141772" y="160611"/>
                  </a:lnTo>
                  <a:lnTo>
                    <a:pt x="141772" y="62991"/>
                  </a:lnTo>
                  <a:close/>
                  <a:moveTo>
                    <a:pt x="25717" y="0"/>
                  </a:moveTo>
                  <a:lnTo>
                    <a:pt x="44510" y="0"/>
                  </a:lnTo>
                  <a:lnTo>
                    <a:pt x="44510" y="18798"/>
                  </a:lnTo>
                  <a:lnTo>
                    <a:pt x="116055" y="18798"/>
                  </a:lnTo>
                  <a:lnTo>
                    <a:pt x="116055" y="0"/>
                  </a:lnTo>
                  <a:lnTo>
                    <a:pt x="133200" y="0"/>
                  </a:lnTo>
                  <a:lnTo>
                    <a:pt x="133200" y="18798"/>
                  </a:lnTo>
                  <a:lnTo>
                    <a:pt x="141772" y="18798"/>
                  </a:lnTo>
                  <a:cubicBezTo>
                    <a:pt x="151993" y="18798"/>
                    <a:pt x="160565" y="25394"/>
                    <a:pt x="160565" y="35618"/>
                  </a:cubicBezTo>
                  <a:lnTo>
                    <a:pt x="160565" y="160611"/>
                  </a:lnTo>
                  <a:cubicBezTo>
                    <a:pt x="160565" y="170835"/>
                    <a:pt x="151993" y="179409"/>
                    <a:pt x="141772" y="179409"/>
                  </a:cubicBezTo>
                  <a:lnTo>
                    <a:pt x="17144" y="179409"/>
                  </a:lnTo>
                  <a:cubicBezTo>
                    <a:pt x="6594" y="179409"/>
                    <a:pt x="0" y="170835"/>
                    <a:pt x="0" y="160611"/>
                  </a:cubicBezTo>
                  <a:lnTo>
                    <a:pt x="0" y="35618"/>
                  </a:lnTo>
                  <a:cubicBezTo>
                    <a:pt x="0" y="25394"/>
                    <a:pt x="6594" y="18798"/>
                    <a:pt x="17144" y="18798"/>
                  </a:cubicBezTo>
                  <a:lnTo>
                    <a:pt x="25717" y="187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747" name="2020년 6월 09일">
              <a:extLst>
                <a:ext uri="{FF2B5EF4-FFF2-40B4-BE49-F238E27FC236}">
                  <a16:creationId xmlns:a16="http://schemas.microsoft.com/office/drawing/2014/main" id="{12A26116-11C6-4862-BA65-F0BF4BCC9B22}"/>
                </a:ext>
              </a:extLst>
            </p:cNvPr>
            <p:cNvSpPr txBox="1"/>
            <p:nvPr/>
          </p:nvSpPr>
          <p:spPr>
            <a:xfrm>
              <a:off x="4559206" y="1477218"/>
              <a:ext cx="654026" cy="1490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09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01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3:00</a:t>
              </a:r>
              <a:endParaRPr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cxnSp>
        <p:nvCxnSpPr>
          <p:cNvPr id="748" name="직선 연결선 17">
            <a:extLst>
              <a:ext uri="{FF2B5EF4-FFF2-40B4-BE49-F238E27FC236}">
                <a16:creationId xmlns:a16="http://schemas.microsoft.com/office/drawing/2014/main" id="{027835D8-1941-75B6-A70E-522818A02928}"/>
              </a:ext>
            </a:extLst>
          </p:cNvPr>
          <p:cNvCxnSpPr>
            <a:cxnSpLocks/>
          </p:cNvCxnSpPr>
          <p:nvPr/>
        </p:nvCxnSpPr>
        <p:spPr>
          <a:xfrm>
            <a:off x="1249764" y="4174078"/>
            <a:ext cx="58008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0" name="2020년 6월 09일">
            <a:extLst>
              <a:ext uri="{FF2B5EF4-FFF2-40B4-BE49-F238E27FC236}">
                <a16:creationId xmlns:a16="http://schemas.microsoft.com/office/drawing/2014/main" id="{A6461832-58C9-9C6B-2526-5D1AAD630E9E}"/>
              </a:ext>
            </a:extLst>
          </p:cNvPr>
          <p:cNvSpPr txBox="1"/>
          <p:nvPr/>
        </p:nvSpPr>
        <p:spPr>
          <a:xfrm>
            <a:off x="1943067" y="4253395"/>
            <a:ext cx="1131721" cy="164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300">
                <a:solidFill>
                  <a:srgbClr val="343434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ko-KR" altLang="en-US" sz="6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함수의 극한과 연속 학습 진단</a:t>
            </a:r>
            <a:endParaRPr sz="600" b="1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51" name="2020년 6월 09일">
            <a:extLst>
              <a:ext uri="{FF2B5EF4-FFF2-40B4-BE49-F238E27FC236}">
                <a16:creationId xmlns:a16="http://schemas.microsoft.com/office/drawing/2014/main" id="{124B1C29-2E93-FB21-32D4-1C474285F2D6}"/>
              </a:ext>
            </a:extLst>
          </p:cNvPr>
          <p:cNvSpPr txBox="1"/>
          <p:nvPr/>
        </p:nvSpPr>
        <p:spPr>
          <a:xfrm>
            <a:off x="1509782" y="4415147"/>
            <a:ext cx="1897956" cy="149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300">
                <a:solidFill>
                  <a:srgbClr val="343434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en-US" altLang="ko-KR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생명과학</a:t>
            </a:r>
            <a:r>
              <a:rPr lang="en-US" altLang="ko-KR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</a:t>
            </a:r>
            <a:r>
              <a:rPr lang="en-US" altLang="ko-KR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시스템과 상호작용 학습진단이 진행중입니다</a:t>
            </a:r>
          </a:p>
        </p:txBody>
      </p:sp>
      <p:grpSp>
        <p:nvGrpSpPr>
          <p:cNvPr id="752" name="그룹 751">
            <a:extLst>
              <a:ext uri="{FF2B5EF4-FFF2-40B4-BE49-F238E27FC236}">
                <a16:creationId xmlns:a16="http://schemas.microsoft.com/office/drawing/2014/main" id="{2E46B022-16E7-F02E-0E5B-0CA397924108}"/>
              </a:ext>
            </a:extLst>
          </p:cNvPr>
          <p:cNvGrpSpPr/>
          <p:nvPr/>
        </p:nvGrpSpPr>
        <p:grpSpPr>
          <a:xfrm>
            <a:off x="6094281" y="4253394"/>
            <a:ext cx="739168" cy="149080"/>
            <a:chOff x="4474064" y="1953552"/>
            <a:chExt cx="739168" cy="149080"/>
          </a:xfrm>
        </p:grpSpPr>
        <p:sp>
          <p:nvSpPr>
            <p:cNvPr id="753" name="자유형 57">
              <a:extLst>
                <a:ext uri="{FF2B5EF4-FFF2-40B4-BE49-F238E27FC236}">
                  <a16:creationId xmlns:a16="http://schemas.microsoft.com/office/drawing/2014/main" id="{7179D64F-6640-8DA6-7C89-5D7D01001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4064" y="1989606"/>
              <a:ext cx="85142" cy="89646"/>
            </a:xfrm>
            <a:custGeom>
              <a:avLst/>
              <a:gdLst>
                <a:gd name="connsiteX0" fmla="*/ 34788 w 160565"/>
                <a:gd name="connsiteY0" fmla="*/ 79722 h 179409"/>
                <a:gd name="connsiteX1" fmla="*/ 79390 w 160565"/>
                <a:gd name="connsiteY1" fmla="*/ 79722 h 179409"/>
                <a:gd name="connsiteX2" fmla="*/ 79390 w 160565"/>
                <a:gd name="connsiteY2" fmla="*/ 124328 h 179409"/>
                <a:gd name="connsiteX3" fmla="*/ 57089 w 160565"/>
                <a:gd name="connsiteY3" fmla="*/ 124328 h 179409"/>
                <a:gd name="connsiteX4" fmla="*/ 34788 w 160565"/>
                <a:gd name="connsiteY4" fmla="*/ 124328 h 179409"/>
                <a:gd name="connsiteX5" fmla="*/ 17144 w 160565"/>
                <a:gd name="connsiteY5" fmla="*/ 62991 h 179409"/>
                <a:gd name="connsiteX6" fmla="*/ 17144 w 160565"/>
                <a:gd name="connsiteY6" fmla="*/ 160611 h 179409"/>
                <a:gd name="connsiteX7" fmla="*/ 141772 w 160565"/>
                <a:gd name="connsiteY7" fmla="*/ 160611 h 179409"/>
                <a:gd name="connsiteX8" fmla="*/ 141772 w 160565"/>
                <a:gd name="connsiteY8" fmla="*/ 62991 h 179409"/>
                <a:gd name="connsiteX9" fmla="*/ 25717 w 160565"/>
                <a:gd name="connsiteY9" fmla="*/ 0 h 179409"/>
                <a:gd name="connsiteX10" fmla="*/ 44510 w 160565"/>
                <a:gd name="connsiteY10" fmla="*/ 0 h 179409"/>
                <a:gd name="connsiteX11" fmla="*/ 44510 w 160565"/>
                <a:gd name="connsiteY11" fmla="*/ 18798 h 179409"/>
                <a:gd name="connsiteX12" fmla="*/ 116055 w 160565"/>
                <a:gd name="connsiteY12" fmla="*/ 18798 h 179409"/>
                <a:gd name="connsiteX13" fmla="*/ 116055 w 160565"/>
                <a:gd name="connsiteY13" fmla="*/ 0 h 179409"/>
                <a:gd name="connsiteX14" fmla="*/ 133200 w 160565"/>
                <a:gd name="connsiteY14" fmla="*/ 0 h 179409"/>
                <a:gd name="connsiteX15" fmla="*/ 133200 w 160565"/>
                <a:gd name="connsiteY15" fmla="*/ 18798 h 179409"/>
                <a:gd name="connsiteX16" fmla="*/ 141772 w 160565"/>
                <a:gd name="connsiteY16" fmla="*/ 18798 h 179409"/>
                <a:gd name="connsiteX17" fmla="*/ 160565 w 160565"/>
                <a:gd name="connsiteY17" fmla="*/ 35618 h 179409"/>
                <a:gd name="connsiteX18" fmla="*/ 160565 w 160565"/>
                <a:gd name="connsiteY18" fmla="*/ 160611 h 179409"/>
                <a:gd name="connsiteX19" fmla="*/ 141772 w 160565"/>
                <a:gd name="connsiteY19" fmla="*/ 179409 h 179409"/>
                <a:gd name="connsiteX20" fmla="*/ 17144 w 160565"/>
                <a:gd name="connsiteY20" fmla="*/ 179409 h 179409"/>
                <a:gd name="connsiteX21" fmla="*/ 0 w 160565"/>
                <a:gd name="connsiteY21" fmla="*/ 160611 h 179409"/>
                <a:gd name="connsiteX22" fmla="*/ 0 w 160565"/>
                <a:gd name="connsiteY22" fmla="*/ 35618 h 179409"/>
                <a:gd name="connsiteX23" fmla="*/ 17144 w 160565"/>
                <a:gd name="connsiteY23" fmla="*/ 18798 h 179409"/>
                <a:gd name="connsiteX24" fmla="*/ 25717 w 160565"/>
                <a:gd name="connsiteY24" fmla="*/ 18798 h 17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0565" h="179409">
                  <a:moveTo>
                    <a:pt x="34788" y="79722"/>
                  </a:moveTo>
                  <a:lnTo>
                    <a:pt x="79390" y="79722"/>
                  </a:lnTo>
                  <a:lnTo>
                    <a:pt x="79390" y="124328"/>
                  </a:lnTo>
                  <a:lnTo>
                    <a:pt x="57089" y="124328"/>
                  </a:lnTo>
                  <a:lnTo>
                    <a:pt x="34788" y="124328"/>
                  </a:lnTo>
                  <a:close/>
                  <a:moveTo>
                    <a:pt x="17144" y="62991"/>
                  </a:moveTo>
                  <a:lnTo>
                    <a:pt x="17144" y="160611"/>
                  </a:lnTo>
                  <a:lnTo>
                    <a:pt x="141772" y="160611"/>
                  </a:lnTo>
                  <a:lnTo>
                    <a:pt x="141772" y="62991"/>
                  </a:lnTo>
                  <a:close/>
                  <a:moveTo>
                    <a:pt x="25717" y="0"/>
                  </a:moveTo>
                  <a:lnTo>
                    <a:pt x="44510" y="0"/>
                  </a:lnTo>
                  <a:lnTo>
                    <a:pt x="44510" y="18798"/>
                  </a:lnTo>
                  <a:lnTo>
                    <a:pt x="116055" y="18798"/>
                  </a:lnTo>
                  <a:lnTo>
                    <a:pt x="116055" y="0"/>
                  </a:lnTo>
                  <a:lnTo>
                    <a:pt x="133200" y="0"/>
                  </a:lnTo>
                  <a:lnTo>
                    <a:pt x="133200" y="18798"/>
                  </a:lnTo>
                  <a:lnTo>
                    <a:pt x="141772" y="18798"/>
                  </a:lnTo>
                  <a:cubicBezTo>
                    <a:pt x="151993" y="18798"/>
                    <a:pt x="160565" y="25394"/>
                    <a:pt x="160565" y="35618"/>
                  </a:cubicBezTo>
                  <a:lnTo>
                    <a:pt x="160565" y="160611"/>
                  </a:lnTo>
                  <a:cubicBezTo>
                    <a:pt x="160565" y="170835"/>
                    <a:pt x="151993" y="179409"/>
                    <a:pt x="141772" y="179409"/>
                  </a:cubicBezTo>
                  <a:lnTo>
                    <a:pt x="17144" y="179409"/>
                  </a:lnTo>
                  <a:cubicBezTo>
                    <a:pt x="6594" y="179409"/>
                    <a:pt x="0" y="170835"/>
                    <a:pt x="0" y="160611"/>
                  </a:cubicBezTo>
                  <a:lnTo>
                    <a:pt x="0" y="35618"/>
                  </a:lnTo>
                  <a:cubicBezTo>
                    <a:pt x="0" y="25394"/>
                    <a:pt x="6594" y="18798"/>
                    <a:pt x="17144" y="18798"/>
                  </a:cubicBezTo>
                  <a:lnTo>
                    <a:pt x="25717" y="187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754" name="2020년 6월 09일">
              <a:extLst>
                <a:ext uri="{FF2B5EF4-FFF2-40B4-BE49-F238E27FC236}">
                  <a16:creationId xmlns:a16="http://schemas.microsoft.com/office/drawing/2014/main" id="{4990C68F-8F0A-4B92-ECAE-1A84EA235F61}"/>
                </a:ext>
              </a:extLst>
            </p:cNvPr>
            <p:cNvSpPr txBox="1"/>
            <p:nvPr/>
          </p:nvSpPr>
          <p:spPr>
            <a:xfrm>
              <a:off x="4559206" y="1953552"/>
              <a:ext cx="654026" cy="1490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09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01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3:00</a:t>
              </a:r>
              <a:endParaRPr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cxnSp>
        <p:nvCxnSpPr>
          <p:cNvPr id="755" name="직선 연결선 24">
            <a:extLst>
              <a:ext uri="{FF2B5EF4-FFF2-40B4-BE49-F238E27FC236}">
                <a16:creationId xmlns:a16="http://schemas.microsoft.com/office/drawing/2014/main" id="{EA12C960-59C0-E802-26C7-3FC1657BDC30}"/>
              </a:ext>
            </a:extLst>
          </p:cNvPr>
          <p:cNvCxnSpPr>
            <a:cxnSpLocks/>
          </p:cNvCxnSpPr>
          <p:nvPr/>
        </p:nvCxnSpPr>
        <p:spPr>
          <a:xfrm>
            <a:off x="1249764" y="4650412"/>
            <a:ext cx="58008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" name="2020년 6월 09일">
            <a:extLst>
              <a:ext uri="{FF2B5EF4-FFF2-40B4-BE49-F238E27FC236}">
                <a16:creationId xmlns:a16="http://schemas.microsoft.com/office/drawing/2014/main" id="{1CA8EC76-9FC9-D1C0-BF31-345A3EB9A996}"/>
              </a:ext>
            </a:extLst>
          </p:cNvPr>
          <p:cNvSpPr txBox="1"/>
          <p:nvPr/>
        </p:nvSpPr>
        <p:spPr>
          <a:xfrm>
            <a:off x="1509782" y="4893637"/>
            <a:ext cx="2107949" cy="149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300">
                <a:solidFill>
                  <a:srgbClr val="343434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en-US" altLang="ko-KR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50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비대면</a:t>
            </a:r>
            <a:r>
              <a:rPr lang="ko-KR" altLang="en-US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학생 금연 전문 프로그램</a:t>
            </a:r>
            <a:r>
              <a:rPr lang="en-US" altLang="ko-KR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과목 승인 대기중인 학생이 있습니다</a:t>
            </a:r>
          </a:p>
        </p:txBody>
      </p:sp>
      <p:grpSp>
        <p:nvGrpSpPr>
          <p:cNvPr id="758" name="그룹 757">
            <a:extLst>
              <a:ext uri="{FF2B5EF4-FFF2-40B4-BE49-F238E27FC236}">
                <a16:creationId xmlns:a16="http://schemas.microsoft.com/office/drawing/2014/main" id="{43FD031D-9FFB-138C-E9A9-D96ABA8F5339}"/>
              </a:ext>
            </a:extLst>
          </p:cNvPr>
          <p:cNvGrpSpPr/>
          <p:nvPr/>
        </p:nvGrpSpPr>
        <p:grpSpPr>
          <a:xfrm>
            <a:off x="6094281" y="4731884"/>
            <a:ext cx="739168" cy="149080"/>
            <a:chOff x="4474064" y="2432042"/>
            <a:chExt cx="739168" cy="149080"/>
          </a:xfrm>
        </p:grpSpPr>
        <p:sp>
          <p:nvSpPr>
            <p:cNvPr id="759" name="자유형 57">
              <a:extLst>
                <a:ext uri="{FF2B5EF4-FFF2-40B4-BE49-F238E27FC236}">
                  <a16:creationId xmlns:a16="http://schemas.microsoft.com/office/drawing/2014/main" id="{948AC4B8-A220-5EFC-2374-9C66A9F6F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4064" y="2468096"/>
              <a:ext cx="85142" cy="89646"/>
            </a:xfrm>
            <a:custGeom>
              <a:avLst/>
              <a:gdLst>
                <a:gd name="connsiteX0" fmla="*/ 34788 w 160565"/>
                <a:gd name="connsiteY0" fmla="*/ 79722 h 179409"/>
                <a:gd name="connsiteX1" fmla="*/ 79390 w 160565"/>
                <a:gd name="connsiteY1" fmla="*/ 79722 h 179409"/>
                <a:gd name="connsiteX2" fmla="*/ 79390 w 160565"/>
                <a:gd name="connsiteY2" fmla="*/ 124328 h 179409"/>
                <a:gd name="connsiteX3" fmla="*/ 57089 w 160565"/>
                <a:gd name="connsiteY3" fmla="*/ 124328 h 179409"/>
                <a:gd name="connsiteX4" fmla="*/ 34788 w 160565"/>
                <a:gd name="connsiteY4" fmla="*/ 124328 h 179409"/>
                <a:gd name="connsiteX5" fmla="*/ 17144 w 160565"/>
                <a:gd name="connsiteY5" fmla="*/ 62991 h 179409"/>
                <a:gd name="connsiteX6" fmla="*/ 17144 w 160565"/>
                <a:gd name="connsiteY6" fmla="*/ 160611 h 179409"/>
                <a:gd name="connsiteX7" fmla="*/ 141772 w 160565"/>
                <a:gd name="connsiteY7" fmla="*/ 160611 h 179409"/>
                <a:gd name="connsiteX8" fmla="*/ 141772 w 160565"/>
                <a:gd name="connsiteY8" fmla="*/ 62991 h 179409"/>
                <a:gd name="connsiteX9" fmla="*/ 25717 w 160565"/>
                <a:gd name="connsiteY9" fmla="*/ 0 h 179409"/>
                <a:gd name="connsiteX10" fmla="*/ 44510 w 160565"/>
                <a:gd name="connsiteY10" fmla="*/ 0 h 179409"/>
                <a:gd name="connsiteX11" fmla="*/ 44510 w 160565"/>
                <a:gd name="connsiteY11" fmla="*/ 18798 h 179409"/>
                <a:gd name="connsiteX12" fmla="*/ 116055 w 160565"/>
                <a:gd name="connsiteY12" fmla="*/ 18798 h 179409"/>
                <a:gd name="connsiteX13" fmla="*/ 116055 w 160565"/>
                <a:gd name="connsiteY13" fmla="*/ 0 h 179409"/>
                <a:gd name="connsiteX14" fmla="*/ 133200 w 160565"/>
                <a:gd name="connsiteY14" fmla="*/ 0 h 179409"/>
                <a:gd name="connsiteX15" fmla="*/ 133200 w 160565"/>
                <a:gd name="connsiteY15" fmla="*/ 18798 h 179409"/>
                <a:gd name="connsiteX16" fmla="*/ 141772 w 160565"/>
                <a:gd name="connsiteY16" fmla="*/ 18798 h 179409"/>
                <a:gd name="connsiteX17" fmla="*/ 160565 w 160565"/>
                <a:gd name="connsiteY17" fmla="*/ 35618 h 179409"/>
                <a:gd name="connsiteX18" fmla="*/ 160565 w 160565"/>
                <a:gd name="connsiteY18" fmla="*/ 160611 h 179409"/>
                <a:gd name="connsiteX19" fmla="*/ 141772 w 160565"/>
                <a:gd name="connsiteY19" fmla="*/ 179409 h 179409"/>
                <a:gd name="connsiteX20" fmla="*/ 17144 w 160565"/>
                <a:gd name="connsiteY20" fmla="*/ 179409 h 179409"/>
                <a:gd name="connsiteX21" fmla="*/ 0 w 160565"/>
                <a:gd name="connsiteY21" fmla="*/ 160611 h 179409"/>
                <a:gd name="connsiteX22" fmla="*/ 0 w 160565"/>
                <a:gd name="connsiteY22" fmla="*/ 35618 h 179409"/>
                <a:gd name="connsiteX23" fmla="*/ 17144 w 160565"/>
                <a:gd name="connsiteY23" fmla="*/ 18798 h 179409"/>
                <a:gd name="connsiteX24" fmla="*/ 25717 w 160565"/>
                <a:gd name="connsiteY24" fmla="*/ 18798 h 17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0565" h="179409">
                  <a:moveTo>
                    <a:pt x="34788" y="79722"/>
                  </a:moveTo>
                  <a:lnTo>
                    <a:pt x="79390" y="79722"/>
                  </a:lnTo>
                  <a:lnTo>
                    <a:pt x="79390" y="124328"/>
                  </a:lnTo>
                  <a:lnTo>
                    <a:pt x="57089" y="124328"/>
                  </a:lnTo>
                  <a:lnTo>
                    <a:pt x="34788" y="124328"/>
                  </a:lnTo>
                  <a:close/>
                  <a:moveTo>
                    <a:pt x="17144" y="62991"/>
                  </a:moveTo>
                  <a:lnTo>
                    <a:pt x="17144" y="160611"/>
                  </a:lnTo>
                  <a:lnTo>
                    <a:pt x="141772" y="160611"/>
                  </a:lnTo>
                  <a:lnTo>
                    <a:pt x="141772" y="62991"/>
                  </a:lnTo>
                  <a:close/>
                  <a:moveTo>
                    <a:pt x="25717" y="0"/>
                  </a:moveTo>
                  <a:lnTo>
                    <a:pt x="44510" y="0"/>
                  </a:lnTo>
                  <a:lnTo>
                    <a:pt x="44510" y="18798"/>
                  </a:lnTo>
                  <a:lnTo>
                    <a:pt x="116055" y="18798"/>
                  </a:lnTo>
                  <a:lnTo>
                    <a:pt x="116055" y="0"/>
                  </a:lnTo>
                  <a:lnTo>
                    <a:pt x="133200" y="0"/>
                  </a:lnTo>
                  <a:lnTo>
                    <a:pt x="133200" y="18798"/>
                  </a:lnTo>
                  <a:lnTo>
                    <a:pt x="141772" y="18798"/>
                  </a:lnTo>
                  <a:cubicBezTo>
                    <a:pt x="151993" y="18798"/>
                    <a:pt x="160565" y="25394"/>
                    <a:pt x="160565" y="35618"/>
                  </a:cubicBezTo>
                  <a:lnTo>
                    <a:pt x="160565" y="160611"/>
                  </a:lnTo>
                  <a:cubicBezTo>
                    <a:pt x="160565" y="170835"/>
                    <a:pt x="151993" y="179409"/>
                    <a:pt x="141772" y="179409"/>
                  </a:cubicBezTo>
                  <a:lnTo>
                    <a:pt x="17144" y="179409"/>
                  </a:lnTo>
                  <a:cubicBezTo>
                    <a:pt x="6594" y="179409"/>
                    <a:pt x="0" y="170835"/>
                    <a:pt x="0" y="160611"/>
                  </a:cubicBezTo>
                  <a:lnTo>
                    <a:pt x="0" y="35618"/>
                  </a:lnTo>
                  <a:cubicBezTo>
                    <a:pt x="0" y="25394"/>
                    <a:pt x="6594" y="18798"/>
                    <a:pt x="17144" y="18798"/>
                  </a:cubicBezTo>
                  <a:lnTo>
                    <a:pt x="25717" y="187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760" name="2020년 6월 09일">
              <a:extLst>
                <a:ext uri="{FF2B5EF4-FFF2-40B4-BE49-F238E27FC236}">
                  <a16:creationId xmlns:a16="http://schemas.microsoft.com/office/drawing/2014/main" id="{68446230-A660-AC3C-C767-4540C218F564}"/>
                </a:ext>
              </a:extLst>
            </p:cNvPr>
            <p:cNvSpPr txBox="1"/>
            <p:nvPr/>
          </p:nvSpPr>
          <p:spPr>
            <a:xfrm>
              <a:off x="4559206" y="2432042"/>
              <a:ext cx="654026" cy="1490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09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01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3:00</a:t>
              </a:r>
              <a:endParaRPr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cxnSp>
        <p:nvCxnSpPr>
          <p:cNvPr id="761" name="직선 연결선 30">
            <a:extLst>
              <a:ext uri="{FF2B5EF4-FFF2-40B4-BE49-F238E27FC236}">
                <a16:creationId xmlns:a16="http://schemas.microsoft.com/office/drawing/2014/main" id="{82FC7E39-E774-0BD4-0E64-E1EFD61FC30C}"/>
              </a:ext>
            </a:extLst>
          </p:cNvPr>
          <p:cNvCxnSpPr>
            <a:cxnSpLocks/>
          </p:cNvCxnSpPr>
          <p:nvPr/>
        </p:nvCxnSpPr>
        <p:spPr>
          <a:xfrm>
            <a:off x="1249764" y="5128902"/>
            <a:ext cx="58008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2" name="별: 꼭짓점 5개 31">
            <a:extLst>
              <a:ext uri="{FF2B5EF4-FFF2-40B4-BE49-F238E27FC236}">
                <a16:creationId xmlns:a16="http://schemas.microsoft.com/office/drawing/2014/main" id="{6B1B1DF9-DDD9-93D9-0D2F-3953D27E58E1}"/>
              </a:ext>
            </a:extLst>
          </p:cNvPr>
          <p:cNvSpPr/>
          <p:nvPr/>
        </p:nvSpPr>
        <p:spPr>
          <a:xfrm>
            <a:off x="2790514" y="2874840"/>
            <a:ext cx="52033" cy="45719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3" name="Menu Icon">
            <a:extLst>
              <a:ext uri="{FF2B5EF4-FFF2-40B4-BE49-F238E27FC236}">
                <a16:creationId xmlns:a16="http://schemas.microsoft.com/office/drawing/2014/main" id="{8AC226D9-66B9-0B8C-B162-D82586AA6D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95506" y="3800957"/>
            <a:ext cx="25374" cy="101286"/>
          </a:xfrm>
          <a:custGeom>
            <a:avLst/>
            <a:gdLst>
              <a:gd name="T0" fmla="*/ 71 w 141"/>
              <a:gd name="T1" fmla="*/ 423 h 564"/>
              <a:gd name="T2" fmla="*/ 0 w 141"/>
              <a:gd name="T3" fmla="*/ 494 h 564"/>
              <a:gd name="T4" fmla="*/ 71 w 141"/>
              <a:gd name="T5" fmla="*/ 564 h 564"/>
              <a:gd name="T6" fmla="*/ 141 w 141"/>
              <a:gd name="T7" fmla="*/ 494 h 564"/>
              <a:gd name="T8" fmla="*/ 71 w 141"/>
              <a:gd name="T9" fmla="*/ 423 h 564"/>
              <a:gd name="T10" fmla="*/ 71 w 141"/>
              <a:gd name="T11" fmla="*/ 212 h 564"/>
              <a:gd name="T12" fmla="*/ 0 w 141"/>
              <a:gd name="T13" fmla="*/ 282 h 564"/>
              <a:gd name="T14" fmla="*/ 71 w 141"/>
              <a:gd name="T15" fmla="*/ 353 h 564"/>
              <a:gd name="T16" fmla="*/ 141 w 141"/>
              <a:gd name="T17" fmla="*/ 282 h 564"/>
              <a:gd name="T18" fmla="*/ 71 w 141"/>
              <a:gd name="T19" fmla="*/ 212 h 564"/>
              <a:gd name="T20" fmla="*/ 71 w 141"/>
              <a:gd name="T21" fmla="*/ 141 h 564"/>
              <a:gd name="T22" fmla="*/ 141 w 141"/>
              <a:gd name="T23" fmla="*/ 71 h 564"/>
              <a:gd name="T24" fmla="*/ 71 w 141"/>
              <a:gd name="T25" fmla="*/ 0 h 564"/>
              <a:gd name="T26" fmla="*/ 0 w 141"/>
              <a:gd name="T27" fmla="*/ 71 h 564"/>
              <a:gd name="T28" fmla="*/ 71 w 141"/>
              <a:gd name="T29" fmla="*/ 141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1" h="564">
                <a:moveTo>
                  <a:pt x="71" y="423"/>
                </a:moveTo>
                <a:cubicBezTo>
                  <a:pt x="32" y="423"/>
                  <a:pt x="0" y="455"/>
                  <a:pt x="0" y="494"/>
                </a:cubicBezTo>
                <a:cubicBezTo>
                  <a:pt x="0" y="533"/>
                  <a:pt x="32" y="564"/>
                  <a:pt x="71" y="564"/>
                </a:cubicBezTo>
                <a:cubicBezTo>
                  <a:pt x="110" y="564"/>
                  <a:pt x="141" y="533"/>
                  <a:pt x="141" y="494"/>
                </a:cubicBezTo>
                <a:cubicBezTo>
                  <a:pt x="141" y="455"/>
                  <a:pt x="110" y="423"/>
                  <a:pt x="71" y="423"/>
                </a:cubicBezTo>
                <a:moveTo>
                  <a:pt x="71" y="212"/>
                </a:moveTo>
                <a:cubicBezTo>
                  <a:pt x="32" y="212"/>
                  <a:pt x="0" y="243"/>
                  <a:pt x="0" y="282"/>
                </a:cubicBezTo>
                <a:cubicBezTo>
                  <a:pt x="0" y="321"/>
                  <a:pt x="32" y="353"/>
                  <a:pt x="71" y="353"/>
                </a:cubicBezTo>
                <a:cubicBezTo>
                  <a:pt x="110" y="353"/>
                  <a:pt x="141" y="321"/>
                  <a:pt x="141" y="282"/>
                </a:cubicBezTo>
                <a:cubicBezTo>
                  <a:pt x="141" y="243"/>
                  <a:pt x="110" y="212"/>
                  <a:pt x="71" y="212"/>
                </a:cubicBezTo>
                <a:moveTo>
                  <a:pt x="71" y="141"/>
                </a:moveTo>
                <a:cubicBezTo>
                  <a:pt x="110" y="141"/>
                  <a:pt x="141" y="110"/>
                  <a:pt x="141" y="71"/>
                </a:cubicBezTo>
                <a:cubicBezTo>
                  <a:pt x="141" y="32"/>
                  <a:pt x="110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10"/>
                  <a:pt x="32" y="141"/>
                  <a:pt x="71" y="141"/>
                </a:cubicBezTo>
              </a:path>
            </a:pathLst>
          </a:custGeom>
          <a:solidFill>
            <a:schemeClr val="bg1">
              <a:lumMod val="50000"/>
              <a:alpha val="87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64" name="Menu Icon">
            <a:extLst>
              <a:ext uri="{FF2B5EF4-FFF2-40B4-BE49-F238E27FC236}">
                <a16:creationId xmlns:a16="http://schemas.microsoft.com/office/drawing/2014/main" id="{CCD067F6-ECCF-8BAD-322D-7D697C24267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95506" y="4277290"/>
            <a:ext cx="25374" cy="101286"/>
          </a:xfrm>
          <a:custGeom>
            <a:avLst/>
            <a:gdLst>
              <a:gd name="T0" fmla="*/ 71 w 141"/>
              <a:gd name="T1" fmla="*/ 423 h 564"/>
              <a:gd name="T2" fmla="*/ 0 w 141"/>
              <a:gd name="T3" fmla="*/ 494 h 564"/>
              <a:gd name="T4" fmla="*/ 71 w 141"/>
              <a:gd name="T5" fmla="*/ 564 h 564"/>
              <a:gd name="T6" fmla="*/ 141 w 141"/>
              <a:gd name="T7" fmla="*/ 494 h 564"/>
              <a:gd name="T8" fmla="*/ 71 w 141"/>
              <a:gd name="T9" fmla="*/ 423 h 564"/>
              <a:gd name="T10" fmla="*/ 71 w 141"/>
              <a:gd name="T11" fmla="*/ 212 h 564"/>
              <a:gd name="T12" fmla="*/ 0 w 141"/>
              <a:gd name="T13" fmla="*/ 282 h 564"/>
              <a:gd name="T14" fmla="*/ 71 w 141"/>
              <a:gd name="T15" fmla="*/ 353 h 564"/>
              <a:gd name="T16" fmla="*/ 141 w 141"/>
              <a:gd name="T17" fmla="*/ 282 h 564"/>
              <a:gd name="T18" fmla="*/ 71 w 141"/>
              <a:gd name="T19" fmla="*/ 212 h 564"/>
              <a:gd name="T20" fmla="*/ 71 w 141"/>
              <a:gd name="T21" fmla="*/ 141 h 564"/>
              <a:gd name="T22" fmla="*/ 141 w 141"/>
              <a:gd name="T23" fmla="*/ 71 h 564"/>
              <a:gd name="T24" fmla="*/ 71 w 141"/>
              <a:gd name="T25" fmla="*/ 0 h 564"/>
              <a:gd name="T26" fmla="*/ 0 w 141"/>
              <a:gd name="T27" fmla="*/ 71 h 564"/>
              <a:gd name="T28" fmla="*/ 71 w 141"/>
              <a:gd name="T29" fmla="*/ 141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1" h="564">
                <a:moveTo>
                  <a:pt x="71" y="423"/>
                </a:moveTo>
                <a:cubicBezTo>
                  <a:pt x="32" y="423"/>
                  <a:pt x="0" y="455"/>
                  <a:pt x="0" y="494"/>
                </a:cubicBezTo>
                <a:cubicBezTo>
                  <a:pt x="0" y="533"/>
                  <a:pt x="32" y="564"/>
                  <a:pt x="71" y="564"/>
                </a:cubicBezTo>
                <a:cubicBezTo>
                  <a:pt x="110" y="564"/>
                  <a:pt x="141" y="533"/>
                  <a:pt x="141" y="494"/>
                </a:cubicBezTo>
                <a:cubicBezTo>
                  <a:pt x="141" y="455"/>
                  <a:pt x="110" y="423"/>
                  <a:pt x="71" y="423"/>
                </a:cubicBezTo>
                <a:moveTo>
                  <a:pt x="71" y="212"/>
                </a:moveTo>
                <a:cubicBezTo>
                  <a:pt x="32" y="212"/>
                  <a:pt x="0" y="243"/>
                  <a:pt x="0" y="282"/>
                </a:cubicBezTo>
                <a:cubicBezTo>
                  <a:pt x="0" y="321"/>
                  <a:pt x="32" y="353"/>
                  <a:pt x="71" y="353"/>
                </a:cubicBezTo>
                <a:cubicBezTo>
                  <a:pt x="110" y="353"/>
                  <a:pt x="141" y="321"/>
                  <a:pt x="141" y="282"/>
                </a:cubicBezTo>
                <a:cubicBezTo>
                  <a:pt x="141" y="243"/>
                  <a:pt x="110" y="212"/>
                  <a:pt x="71" y="212"/>
                </a:cubicBezTo>
                <a:moveTo>
                  <a:pt x="71" y="141"/>
                </a:moveTo>
                <a:cubicBezTo>
                  <a:pt x="110" y="141"/>
                  <a:pt x="141" y="110"/>
                  <a:pt x="141" y="71"/>
                </a:cubicBezTo>
                <a:cubicBezTo>
                  <a:pt x="141" y="32"/>
                  <a:pt x="110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10"/>
                  <a:pt x="32" y="141"/>
                  <a:pt x="71" y="141"/>
                </a:cubicBezTo>
              </a:path>
            </a:pathLst>
          </a:custGeom>
          <a:solidFill>
            <a:schemeClr val="bg1">
              <a:lumMod val="50000"/>
              <a:alpha val="87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65" name="Menu Icon">
            <a:extLst>
              <a:ext uri="{FF2B5EF4-FFF2-40B4-BE49-F238E27FC236}">
                <a16:creationId xmlns:a16="http://schemas.microsoft.com/office/drawing/2014/main" id="{128240A0-1663-7DB6-A0CB-90BD2D4EE43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95506" y="4753623"/>
            <a:ext cx="25374" cy="101286"/>
          </a:xfrm>
          <a:custGeom>
            <a:avLst/>
            <a:gdLst>
              <a:gd name="T0" fmla="*/ 71 w 141"/>
              <a:gd name="T1" fmla="*/ 423 h 564"/>
              <a:gd name="T2" fmla="*/ 0 w 141"/>
              <a:gd name="T3" fmla="*/ 494 h 564"/>
              <a:gd name="T4" fmla="*/ 71 w 141"/>
              <a:gd name="T5" fmla="*/ 564 h 564"/>
              <a:gd name="T6" fmla="*/ 141 w 141"/>
              <a:gd name="T7" fmla="*/ 494 h 564"/>
              <a:gd name="T8" fmla="*/ 71 w 141"/>
              <a:gd name="T9" fmla="*/ 423 h 564"/>
              <a:gd name="T10" fmla="*/ 71 w 141"/>
              <a:gd name="T11" fmla="*/ 212 h 564"/>
              <a:gd name="T12" fmla="*/ 0 w 141"/>
              <a:gd name="T13" fmla="*/ 282 h 564"/>
              <a:gd name="T14" fmla="*/ 71 w 141"/>
              <a:gd name="T15" fmla="*/ 353 h 564"/>
              <a:gd name="T16" fmla="*/ 141 w 141"/>
              <a:gd name="T17" fmla="*/ 282 h 564"/>
              <a:gd name="T18" fmla="*/ 71 w 141"/>
              <a:gd name="T19" fmla="*/ 212 h 564"/>
              <a:gd name="T20" fmla="*/ 71 w 141"/>
              <a:gd name="T21" fmla="*/ 141 h 564"/>
              <a:gd name="T22" fmla="*/ 141 w 141"/>
              <a:gd name="T23" fmla="*/ 71 h 564"/>
              <a:gd name="T24" fmla="*/ 71 w 141"/>
              <a:gd name="T25" fmla="*/ 0 h 564"/>
              <a:gd name="T26" fmla="*/ 0 w 141"/>
              <a:gd name="T27" fmla="*/ 71 h 564"/>
              <a:gd name="T28" fmla="*/ 71 w 141"/>
              <a:gd name="T29" fmla="*/ 141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1" h="564">
                <a:moveTo>
                  <a:pt x="71" y="423"/>
                </a:moveTo>
                <a:cubicBezTo>
                  <a:pt x="32" y="423"/>
                  <a:pt x="0" y="455"/>
                  <a:pt x="0" y="494"/>
                </a:cubicBezTo>
                <a:cubicBezTo>
                  <a:pt x="0" y="533"/>
                  <a:pt x="32" y="564"/>
                  <a:pt x="71" y="564"/>
                </a:cubicBezTo>
                <a:cubicBezTo>
                  <a:pt x="110" y="564"/>
                  <a:pt x="141" y="533"/>
                  <a:pt x="141" y="494"/>
                </a:cubicBezTo>
                <a:cubicBezTo>
                  <a:pt x="141" y="455"/>
                  <a:pt x="110" y="423"/>
                  <a:pt x="71" y="423"/>
                </a:cubicBezTo>
                <a:moveTo>
                  <a:pt x="71" y="212"/>
                </a:moveTo>
                <a:cubicBezTo>
                  <a:pt x="32" y="212"/>
                  <a:pt x="0" y="243"/>
                  <a:pt x="0" y="282"/>
                </a:cubicBezTo>
                <a:cubicBezTo>
                  <a:pt x="0" y="321"/>
                  <a:pt x="32" y="353"/>
                  <a:pt x="71" y="353"/>
                </a:cubicBezTo>
                <a:cubicBezTo>
                  <a:pt x="110" y="353"/>
                  <a:pt x="141" y="321"/>
                  <a:pt x="141" y="282"/>
                </a:cubicBezTo>
                <a:cubicBezTo>
                  <a:pt x="141" y="243"/>
                  <a:pt x="110" y="212"/>
                  <a:pt x="71" y="212"/>
                </a:cubicBezTo>
                <a:moveTo>
                  <a:pt x="71" y="141"/>
                </a:moveTo>
                <a:cubicBezTo>
                  <a:pt x="110" y="141"/>
                  <a:pt x="141" y="110"/>
                  <a:pt x="141" y="71"/>
                </a:cubicBezTo>
                <a:cubicBezTo>
                  <a:pt x="141" y="32"/>
                  <a:pt x="110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10"/>
                  <a:pt x="32" y="141"/>
                  <a:pt x="71" y="141"/>
                </a:cubicBezTo>
              </a:path>
            </a:pathLst>
          </a:custGeom>
          <a:solidFill>
            <a:schemeClr val="bg1">
              <a:lumMod val="50000"/>
              <a:alpha val="87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2" name="2020년 6월 09일">
            <a:extLst>
              <a:ext uri="{FF2B5EF4-FFF2-40B4-BE49-F238E27FC236}">
                <a16:creationId xmlns:a16="http://schemas.microsoft.com/office/drawing/2014/main" id="{BBF0C753-F98D-C696-924A-046A77984803}"/>
              </a:ext>
            </a:extLst>
          </p:cNvPr>
          <p:cNvSpPr txBox="1"/>
          <p:nvPr/>
        </p:nvSpPr>
        <p:spPr>
          <a:xfrm>
            <a:off x="2133808" y="4723487"/>
            <a:ext cx="923331" cy="164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300">
                <a:solidFill>
                  <a:srgbClr val="343434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pPr algn="ctr"/>
            <a:r>
              <a:rPr lang="ko-KR" altLang="en-US" sz="6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수업 프로그램 승인 대기</a:t>
            </a:r>
            <a:endParaRPr sz="600" b="1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77" name="2020년 6월 09일">
            <a:extLst>
              <a:ext uri="{FF2B5EF4-FFF2-40B4-BE49-F238E27FC236}">
                <a16:creationId xmlns:a16="http://schemas.microsoft.com/office/drawing/2014/main" id="{99817B0E-317E-783D-BA8A-85C5D7ECFB2A}"/>
              </a:ext>
            </a:extLst>
          </p:cNvPr>
          <p:cNvSpPr txBox="1"/>
          <p:nvPr/>
        </p:nvSpPr>
        <p:spPr>
          <a:xfrm>
            <a:off x="2123594" y="5222010"/>
            <a:ext cx="769442" cy="164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300">
                <a:solidFill>
                  <a:srgbClr val="343434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pPr algn="ctr"/>
            <a:r>
              <a:rPr lang="ko-KR" altLang="en-US" sz="6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수업 프로그램 질문</a:t>
            </a:r>
            <a:endParaRPr sz="600" b="1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78" name="2020년 6월 09일">
            <a:extLst>
              <a:ext uri="{FF2B5EF4-FFF2-40B4-BE49-F238E27FC236}">
                <a16:creationId xmlns:a16="http://schemas.microsoft.com/office/drawing/2014/main" id="{E3017520-9163-7FBA-CF2B-7181D643FC0C}"/>
              </a:ext>
            </a:extLst>
          </p:cNvPr>
          <p:cNvSpPr txBox="1"/>
          <p:nvPr/>
        </p:nvSpPr>
        <p:spPr>
          <a:xfrm>
            <a:off x="1509782" y="5383762"/>
            <a:ext cx="2048639" cy="149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300">
                <a:solidFill>
                  <a:srgbClr val="343434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en-US" altLang="ko-KR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생명과학</a:t>
            </a:r>
            <a:r>
              <a:rPr lang="en-US" altLang="ko-KR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</a:t>
            </a:r>
            <a:r>
              <a:rPr lang="en-US" altLang="ko-KR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생명과학과 원리 수업에서 질문이 등록되었습니다 </a:t>
            </a:r>
          </a:p>
        </p:txBody>
      </p:sp>
      <p:grpSp>
        <p:nvGrpSpPr>
          <p:cNvPr id="779" name="그룹 778">
            <a:extLst>
              <a:ext uri="{FF2B5EF4-FFF2-40B4-BE49-F238E27FC236}">
                <a16:creationId xmlns:a16="http://schemas.microsoft.com/office/drawing/2014/main" id="{4EA1D4BE-2060-2694-97FF-9DA39A2CF646}"/>
              </a:ext>
            </a:extLst>
          </p:cNvPr>
          <p:cNvGrpSpPr/>
          <p:nvPr/>
        </p:nvGrpSpPr>
        <p:grpSpPr>
          <a:xfrm>
            <a:off x="6094281" y="5222009"/>
            <a:ext cx="739168" cy="149080"/>
            <a:chOff x="4474064" y="1477218"/>
            <a:chExt cx="739168" cy="149080"/>
          </a:xfrm>
        </p:grpSpPr>
        <p:sp>
          <p:nvSpPr>
            <p:cNvPr id="780" name="자유형 57">
              <a:extLst>
                <a:ext uri="{FF2B5EF4-FFF2-40B4-BE49-F238E27FC236}">
                  <a16:creationId xmlns:a16="http://schemas.microsoft.com/office/drawing/2014/main" id="{3B156EEE-BCF6-E579-9055-85C081345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4064" y="1513272"/>
              <a:ext cx="85142" cy="89646"/>
            </a:xfrm>
            <a:custGeom>
              <a:avLst/>
              <a:gdLst>
                <a:gd name="connsiteX0" fmla="*/ 34788 w 160565"/>
                <a:gd name="connsiteY0" fmla="*/ 79722 h 179409"/>
                <a:gd name="connsiteX1" fmla="*/ 79390 w 160565"/>
                <a:gd name="connsiteY1" fmla="*/ 79722 h 179409"/>
                <a:gd name="connsiteX2" fmla="*/ 79390 w 160565"/>
                <a:gd name="connsiteY2" fmla="*/ 124328 h 179409"/>
                <a:gd name="connsiteX3" fmla="*/ 57089 w 160565"/>
                <a:gd name="connsiteY3" fmla="*/ 124328 h 179409"/>
                <a:gd name="connsiteX4" fmla="*/ 34788 w 160565"/>
                <a:gd name="connsiteY4" fmla="*/ 124328 h 179409"/>
                <a:gd name="connsiteX5" fmla="*/ 17144 w 160565"/>
                <a:gd name="connsiteY5" fmla="*/ 62991 h 179409"/>
                <a:gd name="connsiteX6" fmla="*/ 17144 w 160565"/>
                <a:gd name="connsiteY6" fmla="*/ 160611 h 179409"/>
                <a:gd name="connsiteX7" fmla="*/ 141772 w 160565"/>
                <a:gd name="connsiteY7" fmla="*/ 160611 h 179409"/>
                <a:gd name="connsiteX8" fmla="*/ 141772 w 160565"/>
                <a:gd name="connsiteY8" fmla="*/ 62991 h 179409"/>
                <a:gd name="connsiteX9" fmla="*/ 25717 w 160565"/>
                <a:gd name="connsiteY9" fmla="*/ 0 h 179409"/>
                <a:gd name="connsiteX10" fmla="*/ 44510 w 160565"/>
                <a:gd name="connsiteY10" fmla="*/ 0 h 179409"/>
                <a:gd name="connsiteX11" fmla="*/ 44510 w 160565"/>
                <a:gd name="connsiteY11" fmla="*/ 18798 h 179409"/>
                <a:gd name="connsiteX12" fmla="*/ 116055 w 160565"/>
                <a:gd name="connsiteY12" fmla="*/ 18798 h 179409"/>
                <a:gd name="connsiteX13" fmla="*/ 116055 w 160565"/>
                <a:gd name="connsiteY13" fmla="*/ 0 h 179409"/>
                <a:gd name="connsiteX14" fmla="*/ 133200 w 160565"/>
                <a:gd name="connsiteY14" fmla="*/ 0 h 179409"/>
                <a:gd name="connsiteX15" fmla="*/ 133200 w 160565"/>
                <a:gd name="connsiteY15" fmla="*/ 18798 h 179409"/>
                <a:gd name="connsiteX16" fmla="*/ 141772 w 160565"/>
                <a:gd name="connsiteY16" fmla="*/ 18798 h 179409"/>
                <a:gd name="connsiteX17" fmla="*/ 160565 w 160565"/>
                <a:gd name="connsiteY17" fmla="*/ 35618 h 179409"/>
                <a:gd name="connsiteX18" fmla="*/ 160565 w 160565"/>
                <a:gd name="connsiteY18" fmla="*/ 160611 h 179409"/>
                <a:gd name="connsiteX19" fmla="*/ 141772 w 160565"/>
                <a:gd name="connsiteY19" fmla="*/ 179409 h 179409"/>
                <a:gd name="connsiteX20" fmla="*/ 17144 w 160565"/>
                <a:gd name="connsiteY20" fmla="*/ 179409 h 179409"/>
                <a:gd name="connsiteX21" fmla="*/ 0 w 160565"/>
                <a:gd name="connsiteY21" fmla="*/ 160611 h 179409"/>
                <a:gd name="connsiteX22" fmla="*/ 0 w 160565"/>
                <a:gd name="connsiteY22" fmla="*/ 35618 h 179409"/>
                <a:gd name="connsiteX23" fmla="*/ 17144 w 160565"/>
                <a:gd name="connsiteY23" fmla="*/ 18798 h 179409"/>
                <a:gd name="connsiteX24" fmla="*/ 25717 w 160565"/>
                <a:gd name="connsiteY24" fmla="*/ 18798 h 17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0565" h="179409">
                  <a:moveTo>
                    <a:pt x="34788" y="79722"/>
                  </a:moveTo>
                  <a:lnTo>
                    <a:pt x="79390" y="79722"/>
                  </a:lnTo>
                  <a:lnTo>
                    <a:pt x="79390" y="124328"/>
                  </a:lnTo>
                  <a:lnTo>
                    <a:pt x="57089" y="124328"/>
                  </a:lnTo>
                  <a:lnTo>
                    <a:pt x="34788" y="124328"/>
                  </a:lnTo>
                  <a:close/>
                  <a:moveTo>
                    <a:pt x="17144" y="62991"/>
                  </a:moveTo>
                  <a:lnTo>
                    <a:pt x="17144" y="160611"/>
                  </a:lnTo>
                  <a:lnTo>
                    <a:pt x="141772" y="160611"/>
                  </a:lnTo>
                  <a:lnTo>
                    <a:pt x="141772" y="62991"/>
                  </a:lnTo>
                  <a:close/>
                  <a:moveTo>
                    <a:pt x="25717" y="0"/>
                  </a:moveTo>
                  <a:lnTo>
                    <a:pt x="44510" y="0"/>
                  </a:lnTo>
                  <a:lnTo>
                    <a:pt x="44510" y="18798"/>
                  </a:lnTo>
                  <a:lnTo>
                    <a:pt x="116055" y="18798"/>
                  </a:lnTo>
                  <a:lnTo>
                    <a:pt x="116055" y="0"/>
                  </a:lnTo>
                  <a:lnTo>
                    <a:pt x="133200" y="0"/>
                  </a:lnTo>
                  <a:lnTo>
                    <a:pt x="133200" y="18798"/>
                  </a:lnTo>
                  <a:lnTo>
                    <a:pt x="141772" y="18798"/>
                  </a:lnTo>
                  <a:cubicBezTo>
                    <a:pt x="151993" y="18798"/>
                    <a:pt x="160565" y="25394"/>
                    <a:pt x="160565" y="35618"/>
                  </a:cubicBezTo>
                  <a:lnTo>
                    <a:pt x="160565" y="160611"/>
                  </a:lnTo>
                  <a:cubicBezTo>
                    <a:pt x="160565" y="170835"/>
                    <a:pt x="151993" y="179409"/>
                    <a:pt x="141772" y="179409"/>
                  </a:cubicBezTo>
                  <a:lnTo>
                    <a:pt x="17144" y="179409"/>
                  </a:lnTo>
                  <a:cubicBezTo>
                    <a:pt x="6594" y="179409"/>
                    <a:pt x="0" y="170835"/>
                    <a:pt x="0" y="160611"/>
                  </a:cubicBezTo>
                  <a:lnTo>
                    <a:pt x="0" y="35618"/>
                  </a:lnTo>
                  <a:cubicBezTo>
                    <a:pt x="0" y="25394"/>
                    <a:pt x="6594" y="18798"/>
                    <a:pt x="17144" y="18798"/>
                  </a:cubicBezTo>
                  <a:lnTo>
                    <a:pt x="25717" y="187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781" name="2020년 6월 09일">
              <a:extLst>
                <a:ext uri="{FF2B5EF4-FFF2-40B4-BE49-F238E27FC236}">
                  <a16:creationId xmlns:a16="http://schemas.microsoft.com/office/drawing/2014/main" id="{8535AF5B-CD9A-3DE2-EDE3-3A6782F9E58B}"/>
                </a:ext>
              </a:extLst>
            </p:cNvPr>
            <p:cNvSpPr txBox="1"/>
            <p:nvPr/>
          </p:nvSpPr>
          <p:spPr>
            <a:xfrm>
              <a:off x="4559206" y="1477218"/>
              <a:ext cx="654026" cy="1490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09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01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3:00</a:t>
              </a:r>
              <a:endParaRPr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cxnSp>
        <p:nvCxnSpPr>
          <p:cNvPr id="782" name="직선 연결선 51">
            <a:extLst>
              <a:ext uri="{FF2B5EF4-FFF2-40B4-BE49-F238E27FC236}">
                <a16:creationId xmlns:a16="http://schemas.microsoft.com/office/drawing/2014/main" id="{5693F8C0-F598-C09C-E910-A68CF2E7FD75}"/>
              </a:ext>
            </a:extLst>
          </p:cNvPr>
          <p:cNvCxnSpPr>
            <a:cxnSpLocks/>
          </p:cNvCxnSpPr>
          <p:nvPr/>
        </p:nvCxnSpPr>
        <p:spPr>
          <a:xfrm>
            <a:off x="1249764" y="5619027"/>
            <a:ext cx="58008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4" name="2020년 6월 09일">
            <a:extLst>
              <a:ext uri="{FF2B5EF4-FFF2-40B4-BE49-F238E27FC236}">
                <a16:creationId xmlns:a16="http://schemas.microsoft.com/office/drawing/2014/main" id="{9D34EC64-3310-22AC-F8BA-E15ACDD4C59D}"/>
              </a:ext>
            </a:extLst>
          </p:cNvPr>
          <p:cNvSpPr txBox="1"/>
          <p:nvPr/>
        </p:nvSpPr>
        <p:spPr>
          <a:xfrm>
            <a:off x="2160365" y="5698344"/>
            <a:ext cx="742191" cy="164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300">
                <a:solidFill>
                  <a:srgbClr val="343434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pPr algn="ctr"/>
            <a:r>
              <a:rPr lang="ko-KR" altLang="en-US" sz="6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수업 프로그램 질문</a:t>
            </a:r>
            <a:endParaRPr sz="600" b="1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85" name="2020년 6월 09일">
            <a:extLst>
              <a:ext uri="{FF2B5EF4-FFF2-40B4-BE49-F238E27FC236}">
                <a16:creationId xmlns:a16="http://schemas.microsoft.com/office/drawing/2014/main" id="{BC60367F-D827-9FAB-FB3D-FF6348B82FEE}"/>
              </a:ext>
            </a:extLst>
          </p:cNvPr>
          <p:cNvSpPr txBox="1"/>
          <p:nvPr/>
        </p:nvSpPr>
        <p:spPr>
          <a:xfrm>
            <a:off x="1509782" y="5860096"/>
            <a:ext cx="1984519" cy="149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300">
                <a:solidFill>
                  <a:srgbClr val="343434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en-US" altLang="ko-KR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통합과학</a:t>
            </a:r>
            <a:r>
              <a:rPr lang="en-US" altLang="ko-KR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</a:t>
            </a:r>
            <a:r>
              <a:rPr lang="en-US" altLang="ko-KR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물질과 규칙성 수업에서 질문이 등록되었습니다</a:t>
            </a:r>
          </a:p>
        </p:txBody>
      </p:sp>
      <p:grpSp>
        <p:nvGrpSpPr>
          <p:cNvPr id="786" name="그룹 785">
            <a:extLst>
              <a:ext uri="{FF2B5EF4-FFF2-40B4-BE49-F238E27FC236}">
                <a16:creationId xmlns:a16="http://schemas.microsoft.com/office/drawing/2014/main" id="{286D9286-C518-9BE3-D32A-05FEEB7E6A3A}"/>
              </a:ext>
            </a:extLst>
          </p:cNvPr>
          <p:cNvGrpSpPr/>
          <p:nvPr/>
        </p:nvGrpSpPr>
        <p:grpSpPr>
          <a:xfrm>
            <a:off x="6094281" y="5698343"/>
            <a:ext cx="739168" cy="149080"/>
            <a:chOff x="4474064" y="1953552"/>
            <a:chExt cx="739168" cy="149080"/>
          </a:xfrm>
        </p:grpSpPr>
        <p:sp>
          <p:nvSpPr>
            <p:cNvPr id="787" name="자유형 57">
              <a:extLst>
                <a:ext uri="{FF2B5EF4-FFF2-40B4-BE49-F238E27FC236}">
                  <a16:creationId xmlns:a16="http://schemas.microsoft.com/office/drawing/2014/main" id="{DE83838D-9FFF-A066-D066-D888D933B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4064" y="1989606"/>
              <a:ext cx="85142" cy="89646"/>
            </a:xfrm>
            <a:custGeom>
              <a:avLst/>
              <a:gdLst>
                <a:gd name="connsiteX0" fmla="*/ 34788 w 160565"/>
                <a:gd name="connsiteY0" fmla="*/ 79722 h 179409"/>
                <a:gd name="connsiteX1" fmla="*/ 79390 w 160565"/>
                <a:gd name="connsiteY1" fmla="*/ 79722 h 179409"/>
                <a:gd name="connsiteX2" fmla="*/ 79390 w 160565"/>
                <a:gd name="connsiteY2" fmla="*/ 124328 h 179409"/>
                <a:gd name="connsiteX3" fmla="*/ 57089 w 160565"/>
                <a:gd name="connsiteY3" fmla="*/ 124328 h 179409"/>
                <a:gd name="connsiteX4" fmla="*/ 34788 w 160565"/>
                <a:gd name="connsiteY4" fmla="*/ 124328 h 179409"/>
                <a:gd name="connsiteX5" fmla="*/ 17144 w 160565"/>
                <a:gd name="connsiteY5" fmla="*/ 62991 h 179409"/>
                <a:gd name="connsiteX6" fmla="*/ 17144 w 160565"/>
                <a:gd name="connsiteY6" fmla="*/ 160611 h 179409"/>
                <a:gd name="connsiteX7" fmla="*/ 141772 w 160565"/>
                <a:gd name="connsiteY7" fmla="*/ 160611 h 179409"/>
                <a:gd name="connsiteX8" fmla="*/ 141772 w 160565"/>
                <a:gd name="connsiteY8" fmla="*/ 62991 h 179409"/>
                <a:gd name="connsiteX9" fmla="*/ 25717 w 160565"/>
                <a:gd name="connsiteY9" fmla="*/ 0 h 179409"/>
                <a:gd name="connsiteX10" fmla="*/ 44510 w 160565"/>
                <a:gd name="connsiteY10" fmla="*/ 0 h 179409"/>
                <a:gd name="connsiteX11" fmla="*/ 44510 w 160565"/>
                <a:gd name="connsiteY11" fmla="*/ 18798 h 179409"/>
                <a:gd name="connsiteX12" fmla="*/ 116055 w 160565"/>
                <a:gd name="connsiteY12" fmla="*/ 18798 h 179409"/>
                <a:gd name="connsiteX13" fmla="*/ 116055 w 160565"/>
                <a:gd name="connsiteY13" fmla="*/ 0 h 179409"/>
                <a:gd name="connsiteX14" fmla="*/ 133200 w 160565"/>
                <a:gd name="connsiteY14" fmla="*/ 0 h 179409"/>
                <a:gd name="connsiteX15" fmla="*/ 133200 w 160565"/>
                <a:gd name="connsiteY15" fmla="*/ 18798 h 179409"/>
                <a:gd name="connsiteX16" fmla="*/ 141772 w 160565"/>
                <a:gd name="connsiteY16" fmla="*/ 18798 h 179409"/>
                <a:gd name="connsiteX17" fmla="*/ 160565 w 160565"/>
                <a:gd name="connsiteY17" fmla="*/ 35618 h 179409"/>
                <a:gd name="connsiteX18" fmla="*/ 160565 w 160565"/>
                <a:gd name="connsiteY18" fmla="*/ 160611 h 179409"/>
                <a:gd name="connsiteX19" fmla="*/ 141772 w 160565"/>
                <a:gd name="connsiteY19" fmla="*/ 179409 h 179409"/>
                <a:gd name="connsiteX20" fmla="*/ 17144 w 160565"/>
                <a:gd name="connsiteY20" fmla="*/ 179409 h 179409"/>
                <a:gd name="connsiteX21" fmla="*/ 0 w 160565"/>
                <a:gd name="connsiteY21" fmla="*/ 160611 h 179409"/>
                <a:gd name="connsiteX22" fmla="*/ 0 w 160565"/>
                <a:gd name="connsiteY22" fmla="*/ 35618 h 179409"/>
                <a:gd name="connsiteX23" fmla="*/ 17144 w 160565"/>
                <a:gd name="connsiteY23" fmla="*/ 18798 h 179409"/>
                <a:gd name="connsiteX24" fmla="*/ 25717 w 160565"/>
                <a:gd name="connsiteY24" fmla="*/ 18798 h 17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0565" h="179409">
                  <a:moveTo>
                    <a:pt x="34788" y="79722"/>
                  </a:moveTo>
                  <a:lnTo>
                    <a:pt x="79390" y="79722"/>
                  </a:lnTo>
                  <a:lnTo>
                    <a:pt x="79390" y="124328"/>
                  </a:lnTo>
                  <a:lnTo>
                    <a:pt x="57089" y="124328"/>
                  </a:lnTo>
                  <a:lnTo>
                    <a:pt x="34788" y="124328"/>
                  </a:lnTo>
                  <a:close/>
                  <a:moveTo>
                    <a:pt x="17144" y="62991"/>
                  </a:moveTo>
                  <a:lnTo>
                    <a:pt x="17144" y="160611"/>
                  </a:lnTo>
                  <a:lnTo>
                    <a:pt x="141772" y="160611"/>
                  </a:lnTo>
                  <a:lnTo>
                    <a:pt x="141772" y="62991"/>
                  </a:lnTo>
                  <a:close/>
                  <a:moveTo>
                    <a:pt x="25717" y="0"/>
                  </a:moveTo>
                  <a:lnTo>
                    <a:pt x="44510" y="0"/>
                  </a:lnTo>
                  <a:lnTo>
                    <a:pt x="44510" y="18798"/>
                  </a:lnTo>
                  <a:lnTo>
                    <a:pt x="116055" y="18798"/>
                  </a:lnTo>
                  <a:lnTo>
                    <a:pt x="116055" y="0"/>
                  </a:lnTo>
                  <a:lnTo>
                    <a:pt x="133200" y="0"/>
                  </a:lnTo>
                  <a:lnTo>
                    <a:pt x="133200" y="18798"/>
                  </a:lnTo>
                  <a:lnTo>
                    <a:pt x="141772" y="18798"/>
                  </a:lnTo>
                  <a:cubicBezTo>
                    <a:pt x="151993" y="18798"/>
                    <a:pt x="160565" y="25394"/>
                    <a:pt x="160565" y="35618"/>
                  </a:cubicBezTo>
                  <a:lnTo>
                    <a:pt x="160565" y="160611"/>
                  </a:lnTo>
                  <a:cubicBezTo>
                    <a:pt x="160565" y="170835"/>
                    <a:pt x="151993" y="179409"/>
                    <a:pt x="141772" y="179409"/>
                  </a:cubicBezTo>
                  <a:lnTo>
                    <a:pt x="17144" y="179409"/>
                  </a:lnTo>
                  <a:cubicBezTo>
                    <a:pt x="6594" y="179409"/>
                    <a:pt x="0" y="170835"/>
                    <a:pt x="0" y="160611"/>
                  </a:cubicBezTo>
                  <a:lnTo>
                    <a:pt x="0" y="35618"/>
                  </a:lnTo>
                  <a:cubicBezTo>
                    <a:pt x="0" y="25394"/>
                    <a:pt x="6594" y="18798"/>
                    <a:pt x="17144" y="18798"/>
                  </a:cubicBezTo>
                  <a:lnTo>
                    <a:pt x="25717" y="187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788" name="2020년 6월 09일">
              <a:extLst>
                <a:ext uri="{FF2B5EF4-FFF2-40B4-BE49-F238E27FC236}">
                  <a16:creationId xmlns:a16="http://schemas.microsoft.com/office/drawing/2014/main" id="{9EF4A110-5119-912A-B148-25B6D450D01F}"/>
                </a:ext>
              </a:extLst>
            </p:cNvPr>
            <p:cNvSpPr txBox="1"/>
            <p:nvPr/>
          </p:nvSpPr>
          <p:spPr>
            <a:xfrm>
              <a:off x="4559206" y="1953552"/>
              <a:ext cx="654026" cy="1490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09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01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3:00</a:t>
              </a:r>
              <a:endParaRPr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cxnSp>
        <p:nvCxnSpPr>
          <p:cNvPr id="789" name="직선 연결선 65">
            <a:extLst>
              <a:ext uri="{FF2B5EF4-FFF2-40B4-BE49-F238E27FC236}">
                <a16:creationId xmlns:a16="http://schemas.microsoft.com/office/drawing/2014/main" id="{95B95532-1719-4745-22D8-052176ABF4ED}"/>
              </a:ext>
            </a:extLst>
          </p:cNvPr>
          <p:cNvCxnSpPr>
            <a:cxnSpLocks/>
          </p:cNvCxnSpPr>
          <p:nvPr/>
        </p:nvCxnSpPr>
        <p:spPr>
          <a:xfrm>
            <a:off x="1249764" y="6089523"/>
            <a:ext cx="58008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0" name="Menu Icon">
            <a:extLst>
              <a:ext uri="{FF2B5EF4-FFF2-40B4-BE49-F238E27FC236}">
                <a16:creationId xmlns:a16="http://schemas.microsoft.com/office/drawing/2014/main" id="{B5682D20-E72D-86CB-6CD1-B6FE10E14A5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95506" y="5245906"/>
            <a:ext cx="25374" cy="101286"/>
          </a:xfrm>
          <a:custGeom>
            <a:avLst/>
            <a:gdLst>
              <a:gd name="T0" fmla="*/ 71 w 141"/>
              <a:gd name="T1" fmla="*/ 423 h 564"/>
              <a:gd name="T2" fmla="*/ 0 w 141"/>
              <a:gd name="T3" fmla="*/ 494 h 564"/>
              <a:gd name="T4" fmla="*/ 71 w 141"/>
              <a:gd name="T5" fmla="*/ 564 h 564"/>
              <a:gd name="T6" fmla="*/ 141 w 141"/>
              <a:gd name="T7" fmla="*/ 494 h 564"/>
              <a:gd name="T8" fmla="*/ 71 w 141"/>
              <a:gd name="T9" fmla="*/ 423 h 564"/>
              <a:gd name="T10" fmla="*/ 71 w 141"/>
              <a:gd name="T11" fmla="*/ 212 h 564"/>
              <a:gd name="T12" fmla="*/ 0 w 141"/>
              <a:gd name="T13" fmla="*/ 282 h 564"/>
              <a:gd name="T14" fmla="*/ 71 w 141"/>
              <a:gd name="T15" fmla="*/ 353 h 564"/>
              <a:gd name="T16" fmla="*/ 141 w 141"/>
              <a:gd name="T17" fmla="*/ 282 h 564"/>
              <a:gd name="T18" fmla="*/ 71 w 141"/>
              <a:gd name="T19" fmla="*/ 212 h 564"/>
              <a:gd name="T20" fmla="*/ 71 w 141"/>
              <a:gd name="T21" fmla="*/ 141 h 564"/>
              <a:gd name="T22" fmla="*/ 141 w 141"/>
              <a:gd name="T23" fmla="*/ 71 h 564"/>
              <a:gd name="T24" fmla="*/ 71 w 141"/>
              <a:gd name="T25" fmla="*/ 0 h 564"/>
              <a:gd name="T26" fmla="*/ 0 w 141"/>
              <a:gd name="T27" fmla="*/ 71 h 564"/>
              <a:gd name="T28" fmla="*/ 71 w 141"/>
              <a:gd name="T29" fmla="*/ 141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1" h="564">
                <a:moveTo>
                  <a:pt x="71" y="423"/>
                </a:moveTo>
                <a:cubicBezTo>
                  <a:pt x="32" y="423"/>
                  <a:pt x="0" y="455"/>
                  <a:pt x="0" y="494"/>
                </a:cubicBezTo>
                <a:cubicBezTo>
                  <a:pt x="0" y="533"/>
                  <a:pt x="32" y="564"/>
                  <a:pt x="71" y="564"/>
                </a:cubicBezTo>
                <a:cubicBezTo>
                  <a:pt x="110" y="564"/>
                  <a:pt x="141" y="533"/>
                  <a:pt x="141" y="494"/>
                </a:cubicBezTo>
                <a:cubicBezTo>
                  <a:pt x="141" y="455"/>
                  <a:pt x="110" y="423"/>
                  <a:pt x="71" y="423"/>
                </a:cubicBezTo>
                <a:moveTo>
                  <a:pt x="71" y="212"/>
                </a:moveTo>
                <a:cubicBezTo>
                  <a:pt x="32" y="212"/>
                  <a:pt x="0" y="243"/>
                  <a:pt x="0" y="282"/>
                </a:cubicBezTo>
                <a:cubicBezTo>
                  <a:pt x="0" y="321"/>
                  <a:pt x="32" y="353"/>
                  <a:pt x="71" y="353"/>
                </a:cubicBezTo>
                <a:cubicBezTo>
                  <a:pt x="110" y="353"/>
                  <a:pt x="141" y="321"/>
                  <a:pt x="141" y="282"/>
                </a:cubicBezTo>
                <a:cubicBezTo>
                  <a:pt x="141" y="243"/>
                  <a:pt x="110" y="212"/>
                  <a:pt x="71" y="212"/>
                </a:cubicBezTo>
                <a:moveTo>
                  <a:pt x="71" y="141"/>
                </a:moveTo>
                <a:cubicBezTo>
                  <a:pt x="110" y="141"/>
                  <a:pt x="141" y="110"/>
                  <a:pt x="141" y="71"/>
                </a:cubicBezTo>
                <a:cubicBezTo>
                  <a:pt x="141" y="32"/>
                  <a:pt x="110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10"/>
                  <a:pt x="32" y="141"/>
                  <a:pt x="71" y="141"/>
                </a:cubicBezTo>
              </a:path>
            </a:pathLst>
          </a:custGeom>
          <a:solidFill>
            <a:schemeClr val="bg1">
              <a:lumMod val="50000"/>
              <a:alpha val="87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1" name="Menu Icon">
            <a:extLst>
              <a:ext uri="{FF2B5EF4-FFF2-40B4-BE49-F238E27FC236}">
                <a16:creationId xmlns:a16="http://schemas.microsoft.com/office/drawing/2014/main" id="{A75F945C-95CF-0372-CCCF-9D8B55B7C02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95506" y="5722239"/>
            <a:ext cx="25374" cy="101286"/>
          </a:xfrm>
          <a:custGeom>
            <a:avLst/>
            <a:gdLst>
              <a:gd name="T0" fmla="*/ 71 w 141"/>
              <a:gd name="T1" fmla="*/ 423 h 564"/>
              <a:gd name="T2" fmla="*/ 0 w 141"/>
              <a:gd name="T3" fmla="*/ 494 h 564"/>
              <a:gd name="T4" fmla="*/ 71 w 141"/>
              <a:gd name="T5" fmla="*/ 564 h 564"/>
              <a:gd name="T6" fmla="*/ 141 w 141"/>
              <a:gd name="T7" fmla="*/ 494 h 564"/>
              <a:gd name="T8" fmla="*/ 71 w 141"/>
              <a:gd name="T9" fmla="*/ 423 h 564"/>
              <a:gd name="T10" fmla="*/ 71 w 141"/>
              <a:gd name="T11" fmla="*/ 212 h 564"/>
              <a:gd name="T12" fmla="*/ 0 w 141"/>
              <a:gd name="T13" fmla="*/ 282 h 564"/>
              <a:gd name="T14" fmla="*/ 71 w 141"/>
              <a:gd name="T15" fmla="*/ 353 h 564"/>
              <a:gd name="T16" fmla="*/ 141 w 141"/>
              <a:gd name="T17" fmla="*/ 282 h 564"/>
              <a:gd name="T18" fmla="*/ 71 w 141"/>
              <a:gd name="T19" fmla="*/ 212 h 564"/>
              <a:gd name="T20" fmla="*/ 71 w 141"/>
              <a:gd name="T21" fmla="*/ 141 h 564"/>
              <a:gd name="T22" fmla="*/ 141 w 141"/>
              <a:gd name="T23" fmla="*/ 71 h 564"/>
              <a:gd name="T24" fmla="*/ 71 w 141"/>
              <a:gd name="T25" fmla="*/ 0 h 564"/>
              <a:gd name="T26" fmla="*/ 0 w 141"/>
              <a:gd name="T27" fmla="*/ 71 h 564"/>
              <a:gd name="T28" fmla="*/ 71 w 141"/>
              <a:gd name="T29" fmla="*/ 141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1" h="564">
                <a:moveTo>
                  <a:pt x="71" y="423"/>
                </a:moveTo>
                <a:cubicBezTo>
                  <a:pt x="32" y="423"/>
                  <a:pt x="0" y="455"/>
                  <a:pt x="0" y="494"/>
                </a:cubicBezTo>
                <a:cubicBezTo>
                  <a:pt x="0" y="533"/>
                  <a:pt x="32" y="564"/>
                  <a:pt x="71" y="564"/>
                </a:cubicBezTo>
                <a:cubicBezTo>
                  <a:pt x="110" y="564"/>
                  <a:pt x="141" y="533"/>
                  <a:pt x="141" y="494"/>
                </a:cubicBezTo>
                <a:cubicBezTo>
                  <a:pt x="141" y="455"/>
                  <a:pt x="110" y="423"/>
                  <a:pt x="71" y="423"/>
                </a:cubicBezTo>
                <a:moveTo>
                  <a:pt x="71" y="212"/>
                </a:moveTo>
                <a:cubicBezTo>
                  <a:pt x="32" y="212"/>
                  <a:pt x="0" y="243"/>
                  <a:pt x="0" y="282"/>
                </a:cubicBezTo>
                <a:cubicBezTo>
                  <a:pt x="0" y="321"/>
                  <a:pt x="32" y="353"/>
                  <a:pt x="71" y="353"/>
                </a:cubicBezTo>
                <a:cubicBezTo>
                  <a:pt x="110" y="353"/>
                  <a:pt x="141" y="321"/>
                  <a:pt x="141" y="282"/>
                </a:cubicBezTo>
                <a:cubicBezTo>
                  <a:pt x="141" y="243"/>
                  <a:pt x="110" y="212"/>
                  <a:pt x="71" y="212"/>
                </a:cubicBezTo>
                <a:moveTo>
                  <a:pt x="71" y="141"/>
                </a:moveTo>
                <a:cubicBezTo>
                  <a:pt x="110" y="141"/>
                  <a:pt x="141" y="110"/>
                  <a:pt x="141" y="71"/>
                </a:cubicBezTo>
                <a:cubicBezTo>
                  <a:pt x="141" y="32"/>
                  <a:pt x="110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10"/>
                  <a:pt x="32" y="141"/>
                  <a:pt x="71" y="141"/>
                </a:cubicBezTo>
              </a:path>
            </a:pathLst>
          </a:custGeom>
          <a:solidFill>
            <a:schemeClr val="bg1">
              <a:lumMod val="50000"/>
              <a:alpha val="87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8" name="별: 꼭짓점 5개 81">
            <a:extLst>
              <a:ext uri="{FF2B5EF4-FFF2-40B4-BE49-F238E27FC236}">
                <a16:creationId xmlns:a16="http://schemas.microsoft.com/office/drawing/2014/main" id="{E43A1EFC-12CA-95F9-0538-27CF61F7EBDA}"/>
              </a:ext>
            </a:extLst>
          </p:cNvPr>
          <p:cNvSpPr/>
          <p:nvPr/>
        </p:nvSpPr>
        <p:spPr>
          <a:xfrm>
            <a:off x="2790513" y="3353024"/>
            <a:ext cx="52033" cy="45719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838" name="표 3">
            <a:extLst>
              <a:ext uri="{FF2B5EF4-FFF2-40B4-BE49-F238E27FC236}">
                <a16:creationId xmlns:a16="http://schemas.microsoft.com/office/drawing/2014/main" id="{8A87366D-B258-A70C-65D2-488B464EC756}"/>
              </a:ext>
            </a:extLst>
          </p:cNvPr>
          <p:cNvGraphicFramePr>
            <a:graphicFrameLocks noGrp="1"/>
          </p:cNvGraphicFramePr>
          <p:nvPr/>
        </p:nvGraphicFramePr>
        <p:xfrm>
          <a:off x="5763490" y="1843232"/>
          <a:ext cx="1623382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738">
                  <a:extLst>
                    <a:ext uri="{9D8B030D-6E8A-4147-A177-3AD203B41FA5}">
                      <a16:colId xmlns:a16="http://schemas.microsoft.com/office/drawing/2014/main" val="803218214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2204489821"/>
                    </a:ext>
                  </a:extLst>
                </a:gridCol>
              </a:tblGrid>
              <a:tr h="140744">
                <a:tc>
                  <a:txBody>
                    <a:bodyPr/>
                    <a:lstStyle/>
                    <a:p>
                      <a:pPr algn="ctr" latinLnBrk="1"/>
                      <a:endParaRPr lang="ko-KR" altLang="en-US" sz="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등록일 기준 </a:t>
                      </a:r>
                      <a:r>
                        <a:rPr lang="ko-KR" altLang="en-US" sz="6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▼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723880"/>
                  </a:ext>
                </a:extLst>
              </a:tr>
            </a:tbl>
          </a:graphicData>
        </a:graphic>
      </p:graphicFrame>
      <p:sp>
        <p:nvSpPr>
          <p:cNvPr id="840" name="사각형: 둥근 모서리 70">
            <a:extLst>
              <a:ext uri="{FF2B5EF4-FFF2-40B4-BE49-F238E27FC236}">
                <a16:creationId xmlns:a16="http://schemas.microsoft.com/office/drawing/2014/main" id="{03BD194F-9E46-BFF8-8110-635446446572}"/>
              </a:ext>
            </a:extLst>
          </p:cNvPr>
          <p:cNvSpPr/>
          <p:nvPr/>
        </p:nvSpPr>
        <p:spPr bwMode="auto">
          <a:xfrm>
            <a:off x="7112534" y="1983004"/>
            <a:ext cx="632827" cy="25853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600">
                <a:latin typeface="+mn-ea"/>
              </a:rPr>
              <a:t>마감일 기준</a:t>
            </a:r>
            <a:endParaRPr lang="en-US" altLang="ko-KR" sz="600" b="0">
              <a:latin typeface="+mn-ea"/>
              <a:ea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97829821-E591-9536-147B-BFE61656F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983500"/>
              </p:ext>
            </p:extLst>
          </p:nvPr>
        </p:nvGraphicFramePr>
        <p:xfrm>
          <a:off x="9042400" y="111727"/>
          <a:ext cx="3047760" cy="951681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altLang="ko-K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TEA-MY-Todo-002b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b="1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[</a:t>
                      </a:r>
                      <a:r>
                        <a:rPr lang="ko-KR" altLang="en-US" b="1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교사</a:t>
                      </a:r>
                      <a:r>
                        <a:rPr lang="en-US" altLang="ko-KR" b="1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]</a:t>
                      </a:r>
                      <a:r>
                        <a:rPr lang="ko-KR" altLang="en-US" b="1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</a:t>
                      </a:r>
                      <a:r>
                        <a:rPr lang="ko-KR" altLang="en-US" b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할 일</a:t>
                      </a:r>
                      <a:r>
                        <a:rPr lang="en-US" altLang="ko-KR" b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_</a:t>
                      </a:r>
                      <a:r>
                        <a:rPr lang="ko-KR" altLang="en-US" b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완료 목록</a:t>
                      </a: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2" name="그룹 31">
            <a:extLst>
              <a:ext uri="{FF2B5EF4-FFF2-40B4-BE49-F238E27FC236}">
                <a16:creationId xmlns:a16="http://schemas.microsoft.com/office/drawing/2014/main" id="{DC750B45-9E49-6BA6-924A-024E99CF7C73}"/>
              </a:ext>
            </a:extLst>
          </p:cNvPr>
          <p:cNvGrpSpPr/>
          <p:nvPr/>
        </p:nvGrpSpPr>
        <p:grpSpPr>
          <a:xfrm>
            <a:off x="1475563" y="3762976"/>
            <a:ext cx="469672" cy="184666"/>
            <a:chOff x="1475563" y="3762976"/>
            <a:chExt cx="469672" cy="184666"/>
          </a:xfrm>
        </p:grpSpPr>
        <p:sp>
          <p:nvSpPr>
            <p:cNvPr id="770" name="사각형: 둥근 모서리 137">
              <a:extLst>
                <a:ext uri="{FF2B5EF4-FFF2-40B4-BE49-F238E27FC236}">
                  <a16:creationId xmlns:a16="http://schemas.microsoft.com/office/drawing/2014/main" id="{BA2C9AAF-F6AD-9A48-BC09-DCB4A6F7FD7E}"/>
                </a:ext>
              </a:extLst>
            </p:cNvPr>
            <p:cNvSpPr/>
            <p:nvPr/>
          </p:nvSpPr>
          <p:spPr>
            <a:xfrm>
              <a:off x="1545232" y="3776043"/>
              <a:ext cx="330335" cy="144667"/>
            </a:xfrm>
            <a:prstGeom prst="roundRect">
              <a:avLst>
                <a:gd name="adj" fmla="val 19972"/>
              </a:avLst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solidFill>
                  <a:schemeClr val="tx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BA42A51-3F48-1096-4D1E-762EA904BF6E}"/>
                </a:ext>
              </a:extLst>
            </p:cNvPr>
            <p:cNvSpPr txBox="1"/>
            <p:nvPr/>
          </p:nvSpPr>
          <p:spPr>
            <a:xfrm>
              <a:off x="1475563" y="3762976"/>
              <a:ext cx="469672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600"/>
                <a:t>문제집</a:t>
              </a:r>
              <a:endParaRPr lang="ko-KR" altLang="en-US" sz="1400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A9E24D47-F945-5DA0-B88B-CE1F9470B5BE}"/>
              </a:ext>
            </a:extLst>
          </p:cNvPr>
          <p:cNvGrpSpPr/>
          <p:nvPr/>
        </p:nvGrpSpPr>
        <p:grpSpPr>
          <a:xfrm>
            <a:off x="1475563" y="4243690"/>
            <a:ext cx="503890" cy="184666"/>
            <a:chOff x="1475563" y="4243690"/>
            <a:chExt cx="503890" cy="184666"/>
          </a:xfrm>
        </p:grpSpPr>
        <p:sp>
          <p:nvSpPr>
            <p:cNvPr id="38" name="사각형: 둥근 모서리 137">
              <a:extLst>
                <a:ext uri="{FF2B5EF4-FFF2-40B4-BE49-F238E27FC236}">
                  <a16:creationId xmlns:a16="http://schemas.microsoft.com/office/drawing/2014/main" id="{21B00359-9BD6-72BA-621C-576FF05F1D94}"/>
                </a:ext>
              </a:extLst>
            </p:cNvPr>
            <p:cNvSpPr/>
            <p:nvPr/>
          </p:nvSpPr>
          <p:spPr>
            <a:xfrm>
              <a:off x="1545232" y="4256757"/>
              <a:ext cx="375351" cy="144667"/>
            </a:xfrm>
            <a:prstGeom prst="roundRect">
              <a:avLst>
                <a:gd name="adj" fmla="val 19972"/>
              </a:avLst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solidFill>
                  <a:schemeClr val="tx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C66B34C-CC37-FFCA-A76F-EACE5B054DBF}"/>
                </a:ext>
              </a:extLst>
            </p:cNvPr>
            <p:cNvSpPr txBox="1"/>
            <p:nvPr/>
          </p:nvSpPr>
          <p:spPr>
            <a:xfrm>
              <a:off x="1475563" y="4243690"/>
              <a:ext cx="503890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600"/>
                <a:t>진단평가</a:t>
              </a:r>
              <a:endParaRPr lang="ko-KR" altLang="en-US" sz="1400"/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66A678CF-29C2-1659-99F4-E1189CA18B78}"/>
              </a:ext>
            </a:extLst>
          </p:cNvPr>
          <p:cNvGrpSpPr/>
          <p:nvPr/>
        </p:nvGrpSpPr>
        <p:grpSpPr>
          <a:xfrm>
            <a:off x="1488263" y="4716301"/>
            <a:ext cx="690684" cy="184666"/>
            <a:chOff x="1488263" y="4716301"/>
            <a:chExt cx="690684" cy="184666"/>
          </a:xfrm>
        </p:grpSpPr>
        <p:sp>
          <p:nvSpPr>
            <p:cNvPr id="47" name="사각형: 둥근 모서리 137">
              <a:extLst>
                <a:ext uri="{FF2B5EF4-FFF2-40B4-BE49-F238E27FC236}">
                  <a16:creationId xmlns:a16="http://schemas.microsoft.com/office/drawing/2014/main" id="{AF7EFF47-E9E0-21B2-776B-0F85218EF94F}"/>
                </a:ext>
              </a:extLst>
            </p:cNvPr>
            <p:cNvSpPr/>
            <p:nvPr/>
          </p:nvSpPr>
          <p:spPr>
            <a:xfrm>
              <a:off x="1545232" y="4729368"/>
              <a:ext cx="569318" cy="144667"/>
            </a:xfrm>
            <a:prstGeom prst="roundRect">
              <a:avLst>
                <a:gd name="adj" fmla="val 19972"/>
              </a:avLst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solidFill>
                  <a:schemeClr val="tx1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1CE8FE1-DEA2-EBE0-36F5-6C85D4AFA0DE}"/>
                </a:ext>
              </a:extLst>
            </p:cNvPr>
            <p:cNvSpPr txBox="1"/>
            <p:nvPr/>
          </p:nvSpPr>
          <p:spPr>
            <a:xfrm>
              <a:off x="1488263" y="4716301"/>
              <a:ext cx="690684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600"/>
                <a:t>과목</a:t>
              </a:r>
              <a:r>
                <a:rPr lang="en-US" altLang="ko-KR" sz="600"/>
                <a:t>(</a:t>
              </a:r>
              <a:r>
                <a:rPr lang="ko-KR" altLang="en-US" sz="600"/>
                <a:t>승인대기</a:t>
              </a:r>
              <a:r>
                <a:rPr lang="en-US" altLang="ko-KR" sz="600"/>
                <a:t>)</a:t>
              </a:r>
              <a:endParaRPr lang="ko-KR" altLang="en-US" sz="1400"/>
            </a:p>
          </p:txBody>
        </p:sp>
      </p:grpSp>
      <p:grpSp>
        <p:nvGrpSpPr>
          <p:cNvPr id="576" name="그룹 575">
            <a:extLst>
              <a:ext uri="{FF2B5EF4-FFF2-40B4-BE49-F238E27FC236}">
                <a16:creationId xmlns:a16="http://schemas.microsoft.com/office/drawing/2014/main" id="{4C10E65B-F4C9-0DA5-92F1-0B506CD709A5}"/>
              </a:ext>
            </a:extLst>
          </p:cNvPr>
          <p:cNvGrpSpPr/>
          <p:nvPr/>
        </p:nvGrpSpPr>
        <p:grpSpPr>
          <a:xfrm>
            <a:off x="1478738" y="5208426"/>
            <a:ext cx="718362" cy="184666"/>
            <a:chOff x="1478738" y="5208426"/>
            <a:chExt cx="718362" cy="184666"/>
          </a:xfrm>
        </p:grpSpPr>
        <p:sp>
          <p:nvSpPr>
            <p:cNvPr id="59" name="사각형: 둥근 모서리 137">
              <a:extLst>
                <a:ext uri="{FF2B5EF4-FFF2-40B4-BE49-F238E27FC236}">
                  <a16:creationId xmlns:a16="http://schemas.microsoft.com/office/drawing/2014/main" id="{B168B03B-5CBB-ACA0-2360-2566887CFF4D}"/>
                </a:ext>
              </a:extLst>
            </p:cNvPr>
            <p:cNvSpPr/>
            <p:nvPr/>
          </p:nvSpPr>
          <p:spPr>
            <a:xfrm>
              <a:off x="1545231" y="5221493"/>
              <a:ext cx="569319" cy="144667"/>
            </a:xfrm>
            <a:prstGeom prst="roundRect">
              <a:avLst>
                <a:gd name="adj" fmla="val 19972"/>
              </a:avLst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solidFill>
                  <a:schemeClr val="tx1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F998B24-B330-9725-7F0F-CBA140F3711A}"/>
                </a:ext>
              </a:extLst>
            </p:cNvPr>
            <p:cNvSpPr txBox="1"/>
            <p:nvPr/>
          </p:nvSpPr>
          <p:spPr>
            <a:xfrm>
              <a:off x="1478738" y="5208426"/>
              <a:ext cx="718362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600"/>
                <a:t>수업</a:t>
              </a:r>
              <a:r>
                <a:rPr lang="en-US" altLang="ko-KR" sz="600"/>
                <a:t>(</a:t>
              </a:r>
              <a:r>
                <a:rPr lang="ko-KR" altLang="en-US" sz="600"/>
                <a:t>질문</a:t>
              </a:r>
              <a:r>
                <a:rPr lang="en-US" altLang="ko-KR" sz="600"/>
                <a:t>/</a:t>
              </a:r>
              <a:r>
                <a:rPr lang="ko-KR" altLang="en-US" sz="600"/>
                <a:t>답변</a:t>
              </a:r>
              <a:r>
                <a:rPr lang="en-US" altLang="ko-KR" sz="600"/>
                <a:t>)</a:t>
              </a:r>
              <a:endParaRPr lang="ko-KR" altLang="en-US" sz="1400"/>
            </a:p>
          </p:txBody>
        </p:sp>
      </p:grpSp>
      <p:grpSp>
        <p:nvGrpSpPr>
          <p:cNvPr id="582" name="그룹 581">
            <a:extLst>
              <a:ext uri="{FF2B5EF4-FFF2-40B4-BE49-F238E27FC236}">
                <a16:creationId xmlns:a16="http://schemas.microsoft.com/office/drawing/2014/main" id="{A266E4CA-8B26-E7FF-0F91-89D4B6E04487}"/>
              </a:ext>
            </a:extLst>
          </p:cNvPr>
          <p:cNvGrpSpPr/>
          <p:nvPr/>
        </p:nvGrpSpPr>
        <p:grpSpPr>
          <a:xfrm>
            <a:off x="1478738" y="5685722"/>
            <a:ext cx="718362" cy="184666"/>
            <a:chOff x="1478738" y="5208426"/>
            <a:chExt cx="718362" cy="184666"/>
          </a:xfrm>
        </p:grpSpPr>
        <p:sp>
          <p:nvSpPr>
            <p:cNvPr id="583" name="사각형: 둥근 모서리 137">
              <a:extLst>
                <a:ext uri="{FF2B5EF4-FFF2-40B4-BE49-F238E27FC236}">
                  <a16:creationId xmlns:a16="http://schemas.microsoft.com/office/drawing/2014/main" id="{36EA082B-274F-D787-A503-6D5FB4A9AF83}"/>
                </a:ext>
              </a:extLst>
            </p:cNvPr>
            <p:cNvSpPr/>
            <p:nvPr/>
          </p:nvSpPr>
          <p:spPr>
            <a:xfrm>
              <a:off x="1545231" y="5221493"/>
              <a:ext cx="569319" cy="144667"/>
            </a:xfrm>
            <a:prstGeom prst="roundRect">
              <a:avLst>
                <a:gd name="adj" fmla="val 19972"/>
              </a:avLst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solidFill>
                  <a:schemeClr val="tx1"/>
                </a:solidFill>
              </a:endParaRPr>
            </a:p>
          </p:txBody>
        </p:sp>
        <p:sp>
          <p:nvSpPr>
            <p:cNvPr id="584" name="TextBox 583">
              <a:extLst>
                <a:ext uri="{FF2B5EF4-FFF2-40B4-BE49-F238E27FC236}">
                  <a16:creationId xmlns:a16="http://schemas.microsoft.com/office/drawing/2014/main" id="{AC84C01B-FE85-1C3E-2DFB-A424B6067EC4}"/>
                </a:ext>
              </a:extLst>
            </p:cNvPr>
            <p:cNvSpPr txBox="1"/>
            <p:nvPr/>
          </p:nvSpPr>
          <p:spPr>
            <a:xfrm>
              <a:off x="1478738" y="5208426"/>
              <a:ext cx="718362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600"/>
                <a:t>수업</a:t>
              </a:r>
              <a:r>
                <a:rPr lang="en-US" altLang="ko-KR" sz="600"/>
                <a:t>(</a:t>
              </a:r>
              <a:r>
                <a:rPr lang="ko-KR" altLang="en-US" sz="600"/>
                <a:t>질문</a:t>
              </a:r>
              <a:r>
                <a:rPr lang="en-US" altLang="ko-KR" sz="600"/>
                <a:t>/</a:t>
              </a:r>
              <a:r>
                <a:rPr lang="ko-KR" altLang="en-US" sz="600"/>
                <a:t>답변</a:t>
              </a:r>
              <a:r>
                <a:rPr lang="en-US" altLang="ko-KR" sz="600"/>
                <a:t>)</a:t>
              </a:r>
              <a:endParaRPr lang="ko-KR" altLang="en-US" sz="1400"/>
            </a:p>
          </p:txBody>
        </p:sp>
      </p:grp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A461B327-0F81-7A91-7673-8DEEB9D8CCCF}"/>
              </a:ext>
            </a:extLst>
          </p:cNvPr>
          <p:cNvGraphicFramePr>
            <a:graphicFrameLocks noGrp="1"/>
          </p:cNvGraphicFramePr>
          <p:nvPr/>
        </p:nvGraphicFramePr>
        <p:xfrm>
          <a:off x="9106715" y="3499063"/>
          <a:ext cx="2908670" cy="1148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8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631539"/>
                  </a:ext>
                </a:extLst>
              </a:tr>
              <a:tr h="9282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완료 리스트가 없습니다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타원 3">
            <a:extLst>
              <a:ext uri="{FF2B5EF4-FFF2-40B4-BE49-F238E27FC236}">
                <a16:creationId xmlns:a16="http://schemas.microsoft.com/office/drawing/2014/main" id="{EFB2F2B7-2979-95B7-C3B8-4C08157A3F59}"/>
              </a:ext>
            </a:extLst>
          </p:cNvPr>
          <p:cNvSpPr/>
          <p:nvPr/>
        </p:nvSpPr>
        <p:spPr>
          <a:xfrm>
            <a:off x="9085506" y="3438312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1A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94657C70-BDCD-6417-7889-1C70F1E64A92}"/>
              </a:ext>
            </a:extLst>
          </p:cNvPr>
          <p:cNvSpPr/>
          <p:nvPr/>
        </p:nvSpPr>
        <p:spPr>
          <a:xfrm>
            <a:off x="1033296" y="2188031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34" name="Google Shape;912;p23">
            <a:extLst>
              <a:ext uri="{FF2B5EF4-FFF2-40B4-BE49-F238E27FC236}">
                <a16:creationId xmlns:a16="http://schemas.microsoft.com/office/drawing/2014/main" id="{801007A5-4F1C-730A-5696-09F37AE4DE1B}"/>
              </a:ext>
            </a:extLst>
          </p:cNvPr>
          <p:cNvGraphicFramePr/>
          <p:nvPr/>
        </p:nvGraphicFramePr>
        <p:xfrm>
          <a:off x="9042400" y="1315767"/>
          <a:ext cx="3037052" cy="4987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28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완료 리스트</a:t>
                      </a:r>
                      <a:endParaRPr lang="en-US" altLang="ko-KR" sz="700" b="0" u="none" strike="noStrike" cap="none" baseline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b="0" u="none" strike="noStrike" cap="none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좌측 완료 체크 버튼 클릭하여 완료 해제 시</a:t>
                      </a:r>
                      <a:r>
                        <a:rPr lang="en-US" altLang="ko-KR" sz="700" b="0" u="none" strike="noStrike" cap="none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‘</a:t>
                      </a:r>
                      <a:r>
                        <a:rPr lang="ko-KR" altLang="en-US" sz="700" b="0" u="none" strike="noStrike" cap="none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나의 할 일</a:t>
                      </a:r>
                      <a:r>
                        <a:rPr lang="en-US" altLang="ko-KR" sz="700" b="0" u="none" strike="noStrike" cap="none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‘ tab</a:t>
                      </a:r>
                      <a:r>
                        <a:rPr lang="ko-KR" altLang="en-US" sz="700" b="0" u="none" strike="noStrike" cap="none" baseline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으로</a:t>
                      </a:r>
                      <a:r>
                        <a:rPr lang="ko-KR" altLang="en-US" sz="700" b="0" u="none" strike="noStrike" cap="none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이동</a:t>
                      </a:r>
                      <a:endParaRPr lang="en-US" altLang="ko-KR" sz="700" b="0" u="none" strike="noStrike" cap="none" baseline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en-US" altLang="ko-KR" sz="700" b="0" u="none" strike="noStrike" cap="none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1A </a:t>
                      </a:r>
                      <a:r>
                        <a:rPr lang="ko-KR" altLang="en-US" sz="700" b="0" u="none" strike="noStrike" cap="none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완료 리스트가 없을 경우</a:t>
                      </a:r>
                      <a:endParaRPr lang="en-US" altLang="ko-KR" sz="700" b="0" u="none" strike="noStrike" cap="none" baseline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863420"/>
                  </a:ext>
                </a:extLst>
              </a:tr>
            </a:tbl>
          </a:graphicData>
        </a:graphic>
      </p:graphicFrame>
      <p:sp>
        <p:nvSpPr>
          <p:cNvPr id="62" name="Circle">
            <a:extLst>
              <a:ext uri="{FF2B5EF4-FFF2-40B4-BE49-F238E27FC236}">
                <a16:creationId xmlns:a16="http://schemas.microsoft.com/office/drawing/2014/main" id="{6191EF6B-7F55-D6D9-19E1-4CA8375D0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259" y="2431104"/>
            <a:ext cx="125392" cy="126980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0">
              <a:solidFill>
                <a:srgbClr val="5F5F5F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77" name="Circle">
            <a:extLst>
              <a:ext uri="{FF2B5EF4-FFF2-40B4-BE49-F238E27FC236}">
                <a16:creationId xmlns:a16="http://schemas.microsoft.com/office/drawing/2014/main" id="{471DE010-632D-9BB1-4392-478CD12C0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259" y="2907438"/>
            <a:ext cx="125392" cy="126980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0">
              <a:solidFill>
                <a:srgbClr val="5F5F5F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78" name="Circle">
            <a:extLst>
              <a:ext uri="{FF2B5EF4-FFF2-40B4-BE49-F238E27FC236}">
                <a16:creationId xmlns:a16="http://schemas.microsoft.com/office/drawing/2014/main" id="{D05BB0A9-4146-C429-A89C-D292F4B65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259" y="3385928"/>
            <a:ext cx="125392" cy="126980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0">
              <a:solidFill>
                <a:srgbClr val="5F5F5F"/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579" name="그래픽 578" descr="확인 표시">
            <a:extLst>
              <a:ext uri="{FF2B5EF4-FFF2-40B4-BE49-F238E27FC236}">
                <a16:creationId xmlns:a16="http://schemas.microsoft.com/office/drawing/2014/main" id="{18671C57-4FFF-BE71-0245-C46B6D1B6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9764" y="2454460"/>
            <a:ext cx="96381" cy="96381"/>
          </a:xfrm>
          <a:prstGeom prst="rect">
            <a:avLst/>
          </a:prstGeom>
        </p:spPr>
      </p:pic>
      <p:pic>
        <p:nvPicPr>
          <p:cNvPr id="580" name="그래픽 579" descr="확인 표시">
            <a:extLst>
              <a:ext uri="{FF2B5EF4-FFF2-40B4-BE49-F238E27FC236}">
                <a16:creationId xmlns:a16="http://schemas.microsoft.com/office/drawing/2014/main" id="{AC90B25D-E1B9-D306-F731-451A9597F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9764" y="2918030"/>
            <a:ext cx="96381" cy="96381"/>
          </a:xfrm>
          <a:prstGeom prst="rect">
            <a:avLst/>
          </a:prstGeom>
        </p:spPr>
      </p:pic>
      <p:pic>
        <p:nvPicPr>
          <p:cNvPr id="581" name="그래픽 580" descr="확인 표시">
            <a:extLst>
              <a:ext uri="{FF2B5EF4-FFF2-40B4-BE49-F238E27FC236}">
                <a16:creationId xmlns:a16="http://schemas.microsoft.com/office/drawing/2014/main" id="{D60AC5B4-C4AA-F0DF-C72E-C0072D990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9764" y="3395558"/>
            <a:ext cx="96381" cy="96381"/>
          </a:xfrm>
          <a:prstGeom prst="rect">
            <a:avLst/>
          </a:prstGeom>
        </p:spPr>
      </p:pic>
      <p:sp>
        <p:nvSpPr>
          <p:cNvPr id="587" name="Circle">
            <a:extLst>
              <a:ext uri="{FF2B5EF4-FFF2-40B4-BE49-F238E27FC236}">
                <a16:creationId xmlns:a16="http://schemas.microsoft.com/office/drawing/2014/main" id="{DBB7A4AA-32C5-F284-B6E1-1BF345B7D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259" y="3885519"/>
            <a:ext cx="125392" cy="126980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0">
              <a:solidFill>
                <a:srgbClr val="5F5F5F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88" name="Circle">
            <a:extLst>
              <a:ext uri="{FF2B5EF4-FFF2-40B4-BE49-F238E27FC236}">
                <a16:creationId xmlns:a16="http://schemas.microsoft.com/office/drawing/2014/main" id="{36C9F8EB-DFE1-AFDE-1CEC-FDF0F5F3D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259" y="4361853"/>
            <a:ext cx="125392" cy="126980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0">
              <a:solidFill>
                <a:srgbClr val="5F5F5F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89" name="Circle">
            <a:extLst>
              <a:ext uri="{FF2B5EF4-FFF2-40B4-BE49-F238E27FC236}">
                <a16:creationId xmlns:a16="http://schemas.microsoft.com/office/drawing/2014/main" id="{5BD99E4C-018E-42E7-E192-17064F1BB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259" y="4840343"/>
            <a:ext cx="125392" cy="126980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0">
              <a:solidFill>
                <a:srgbClr val="5F5F5F"/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590" name="그래픽 589" descr="확인 표시">
            <a:extLst>
              <a:ext uri="{FF2B5EF4-FFF2-40B4-BE49-F238E27FC236}">
                <a16:creationId xmlns:a16="http://schemas.microsoft.com/office/drawing/2014/main" id="{2207E6A4-0C9B-7172-923E-444A09914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9764" y="3908875"/>
            <a:ext cx="96381" cy="96381"/>
          </a:xfrm>
          <a:prstGeom prst="rect">
            <a:avLst/>
          </a:prstGeom>
        </p:spPr>
      </p:pic>
      <p:pic>
        <p:nvPicPr>
          <p:cNvPr id="591" name="그래픽 590" descr="확인 표시">
            <a:extLst>
              <a:ext uri="{FF2B5EF4-FFF2-40B4-BE49-F238E27FC236}">
                <a16:creationId xmlns:a16="http://schemas.microsoft.com/office/drawing/2014/main" id="{A3122BED-0A44-00CD-F94F-B9642D874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9764" y="4372445"/>
            <a:ext cx="96381" cy="96381"/>
          </a:xfrm>
          <a:prstGeom prst="rect">
            <a:avLst/>
          </a:prstGeom>
        </p:spPr>
      </p:pic>
      <p:pic>
        <p:nvPicPr>
          <p:cNvPr id="592" name="그래픽 591" descr="확인 표시">
            <a:extLst>
              <a:ext uri="{FF2B5EF4-FFF2-40B4-BE49-F238E27FC236}">
                <a16:creationId xmlns:a16="http://schemas.microsoft.com/office/drawing/2014/main" id="{950D399F-64E7-6189-5412-BE9079899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9764" y="4849973"/>
            <a:ext cx="96381" cy="96381"/>
          </a:xfrm>
          <a:prstGeom prst="rect">
            <a:avLst/>
          </a:prstGeom>
        </p:spPr>
      </p:pic>
      <p:sp>
        <p:nvSpPr>
          <p:cNvPr id="593" name="Circle">
            <a:extLst>
              <a:ext uri="{FF2B5EF4-FFF2-40B4-BE49-F238E27FC236}">
                <a16:creationId xmlns:a16="http://schemas.microsoft.com/office/drawing/2014/main" id="{ABEDEA13-C7F7-7059-7AD2-08CDFB684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259" y="5321879"/>
            <a:ext cx="125392" cy="126980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0">
              <a:solidFill>
                <a:srgbClr val="5F5F5F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94" name="Circle">
            <a:extLst>
              <a:ext uri="{FF2B5EF4-FFF2-40B4-BE49-F238E27FC236}">
                <a16:creationId xmlns:a16="http://schemas.microsoft.com/office/drawing/2014/main" id="{EBD85F30-C4E0-6DD0-96F6-C84BDAFAD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259" y="5798213"/>
            <a:ext cx="125392" cy="126980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0">
              <a:solidFill>
                <a:srgbClr val="5F5F5F"/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596" name="그래픽 595" descr="확인 표시">
            <a:extLst>
              <a:ext uri="{FF2B5EF4-FFF2-40B4-BE49-F238E27FC236}">
                <a16:creationId xmlns:a16="http://schemas.microsoft.com/office/drawing/2014/main" id="{D34AF65D-5C81-CBFD-D8AD-DC5BC6F3C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9764" y="5345235"/>
            <a:ext cx="96381" cy="96381"/>
          </a:xfrm>
          <a:prstGeom prst="rect">
            <a:avLst/>
          </a:prstGeom>
        </p:spPr>
      </p:pic>
      <p:pic>
        <p:nvPicPr>
          <p:cNvPr id="597" name="그래픽 596" descr="확인 표시">
            <a:extLst>
              <a:ext uri="{FF2B5EF4-FFF2-40B4-BE49-F238E27FC236}">
                <a16:creationId xmlns:a16="http://schemas.microsoft.com/office/drawing/2014/main" id="{D86403D1-3217-9F12-B60D-429F3D244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9764" y="5808805"/>
            <a:ext cx="96381" cy="96381"/>
          </a:xfrm>
          <a:prstGeom prst="rect">
            <a:avLst/>
          </a:prstGeom>
        </p:spPr>
      </p:pic>
      <p:grpSp>
        <p:nvGrpSpPr>
          <p:cNvPr id="36" name="그룹 35">
            <a:extLst>
              <a:ext uri="{FF2B5EF4-FFF2-40B4-BE49-F238E27FC236}">
                <a16:creationId xmlns:a16="http://schemas.microsoft.com/office/drawing/2014/main" id="{9C9BE422-0A51-E7DE-8243-279F3344CDFB}"/>
              </a:ext>
            </a:extLst>
          </p:cNvPr>
          <p:cNvGrpSpPr/>
          <p:nvPr/>
        </p:nvGrpSpPr>
        <p:grpSpPr>
          <a:xfrm>
            <a:off x="5025218" y="2343205"/>
            <a:ext cx="739168" cy="149080"/>
            <a:chOff x="4474064" y="1477218"/>
            <a:chExt cx="739168" cy="149080"/>
          </a:xfrm>
        </p:grpSpPr>
        <p:sp>
          <p:nvSpPr>
            <p:cNvPr id="53" name="자유형 57">
              <a:extLst>
                <a:ext uri="{FF2B5EF4-FFF2-40B4-BE49-F238E27FC236}">
                  <a16:creationId xmlns:a16="http://schemas.microsoft.com/office/drawing/2014/main" id="{5EF553A0-904A-1C23-A03E-DD224D3A8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4064" y="1513272"/>
              <a:ext cx="85142" cy="89646"/>
            </a:xfrm>
            <a:custGeom>
              <a:avLst/>
              <a:gdLst>
                <a:gd name="connsiteX0" fmla="*/ 34788 w 160565"/>
                <a:gd name="connsiteY0" fmla="*/ 79722 h 179409"/>
                <a:gd name="connsiteX1" fmla="*/ 79390 w 160565"/>
                <a:gd name="connsiteY1" fmla="*/ 79722 h 179409"/>
                <a:gd name="connsiteX2" fmla="*/ 79390 w 160565"/>
                <a:gd name="connsiteY2" fmla="*/ 124328 h 179409"/>
                <a:gd name="connsiteX3" fmla="*/ 57089 w 160565"/>
                <a:gd name="connsiteY3" fmla="*/ 124328 h 179409"/>
                <a:gd name="connsiteX4" fmla="*/ 34788 w 160565"/>
                <a:gd name="connsiteY4" fmla="*/ 124328 h 179409"/>
                <a:gd name="connsiteX5" fmla="*/ 17144 w 160565"/>
                <a:gd name="connsiteY5" fmla="*/ 62991 h 179409"/>
                <a:gd name="connsiteX6" fmla="*/ 17144 w 160565"/>
                <a:gd name="connsiteY6" fmla="*/ 160611 h 179409"/>
                <a:gd name="connsiteX7" fmla="*/ 141772 w 160565"/>
                <a:gd name="connsiteY7" fmla="*/ 160611 h 179409"/>
                <a:gd name="connsiteX8" fmla="*/ 141772 w 160565"/>
                <a:gd name="connsiteY8" fmla="*/ 62991 h 179409"/>
                <a:gd name="connsiteX9" fmla="*/ 25717 w 160565"/>
                <a:gd name="connsiteY9" fmla="*/ 0 h 179409"/>
                <a:gd name="connsiteX10" fmla="*/ 44510 w 160565"/>
                <a:gd name="connsiteY10" fmla="*/ 0 h 179409"/>
                <a:gd name="connsiteX11" fmla="*/ 44510 w 160565"/>
                <a:gd name="connsiteY11" fmla="*/ 18798 h 179409"/>
                <a:gd name="connsiteX12" fmla="*/ 116055 w 160565"/>
                <a:gd name="connsiteY12" fmla="*/ 18798 h 179409"/>
                <a:gd name="connsiteX13" fmla="*/ 116055 w 160565"/>
                <a:gd name="connsiteY13" fmla="*/ 0 h 179409"/>
                <a:gd name="connsiteX14" fmla="*/ 133200 w 160565"/>
                <a:gd name="connsiteY14" fmla="*/ 0 h 179409"/>
                <a:gd name="connsiteX15" fmla="*/ 133200 w 160565"/>
                <a:gd name="connsiteY15" fmla="*/ 18798 h 179409"/>
                <a:gd name="connsiteX16" fmla="*/ 141772 w 160565"/>
                <a:gd name="connsiteY16" fmla="*/ 18798 h 179409"/>
                <a:gd name="connsiteX17" fmla="*/ 160565 w 160565"/>
                <a:gd name="connsiteY17" fmla="*/ 35618 h 179409"/>
                <a:gd name="connsiteX18" fmla="*/ 160565 w 160565"/>
                <a:gd name="connsiteY18" fmla="*/ 160611 h 179409"/>
                <a:gd name="connsiteX19" fmla="*/ 141772 w 160565"/>
                <a:gd name="connsiteY19" fmla="*/ 179409 h 179409"/>
                <a:gd name="connsiteX20" fmla="*/ 17144 w 160565"/>
                <a:gd name="connsiteY20" fmla="*/ 179409 h 179409"/>
                <a:gd name="connsiteX21" fmla="*/ 0 w 160565"/>
                <a:gd name="connsiteY21" fmla="*/ 160611 h 179409"/>
                <a:gd name="connsiteX22" fmla="*/ 0 w 160565"/>
                <a:gd name="connsiteY22" fmla="*/ 35618 h 179409"/>
                <a:gd name="connsiteX23" fmla="*/ 17144 w 160565"/>
                <a:gd name="connsiteY23" fmla="*/ 18798 h 179409"/>
                <a:gd name="connsiteX24" fmla="*/ 25717 w 160565"/>
                <a:gd name="connsiteY24" fmla="*/ 18798 h 17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0565" h="179409">
                  <a:moveTo>
                    <a:pt x="34788" y="79722"/>
                  </a:moveTo>
                  <a:lnTo>
                    <a:pt x="79390" y="79722"/>
                  </a:lnTo>
                  <a:lnTo>
                    <a:pt x="79390" y="124328"/>
                  </a:lnTo>
                  <a:lnTo>
                    <a:pt x="57089" y="124328"/>
                  </a:lnTo>
                  <a:lnTo>
                    <a:pt x="34788" y="124328"/>
                  </a:lnTo>
                  <a:close/>
                  <a:moveTo>
                    <a:pt x="17144" y="62991"/>
                  </a:moveTo>
                  <a:lnTo>
                    <a:pt x="17144" y="160611"/>
                  </a:lnTo>
                  <a:lnTo>
                    <a:pt x="141772" y="160611"/>
                  </a:lnTo>
                  <a:lnTo>
                    <a:pt x="141772" y="62991"/>
                  </a:lnTo>
                  <a:close/>
                  <a:moveTo>
                    <a:pt x="25717" y="0"/>
                  </a:moveTo>
                  <a:lnTo>
                    <a:pt x="44510" y="0"/>
                  </a:lnTo>
                  <a:lnTo>
                    <a:pt x="44510" y="18798"/>
                  </a:lnTo>
                  <a:lnTo>
                    <a:pt x="116055" y="18798"/>
                  </a:lnTo>
                  <a:lnTo>
                    <a:pt x="116055" y="0"/>
                  </a:lnTo>
                  <a:lnTo>
                    <a:pt x="133200" y="0"/>
                  </a:lnTo>
                  <a:lnTo>
                    <a:pt x="133200" y="18798"/>
                  </a:lnTo>
                  <a:lnTo>
                    <a:pt x="141772" y="18798"/>
                  </a:lnTo>
                  <a:cubicBezTo>
                    <a:pt x="151993" y="18798"/>
                    <a:pt x="160565" y="25394"/>
                    <a:pt x="160565" y="35618"/>
                  </a:cubicBezTo>
                  <a:lnTo>
                    <a:pt x="160565" y="160611"/>
                  </a:lnTo>
                  <a:cubicBezTo>
                    <a:pt x="160565" y="170835"/>
                    <a:pt x="151993" y="179409"/>
                    <a:pt x="141772" y="179409"/>
                  </a:cubicBezTo>
                  <a:lnTo>
                    <a:pt x="17144" y="179409"/>
                  </a:lnTo>
                  <a:cubicBezTo>
                    <a:pt x="6594" y="179409"/>
                    <a:pt x="0" y="170835"/>
                    <a:pt x="0" y="160611"/>
                  </a:cubicBezTo>
                  <a:lnTo>
                    <a:pt x="0" y="35618"/>
                  </a:lnTo>
                  <a:cubicBezTo>
                    <a:pt x="0" y="25394"/>
                    <a:pt x="6594" y="18798"/>
                    <a:pt x="17144" y="18798"/>
                  </a:cubicBezTo>
                  <a:lnTo>
                    <a:pt x="25717" y="187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54" name="2020년 6월 09일">
              <a:extLst>
                <a:ext uri="{FF2B5EF4-FFF2-40B4-BE49-F238E27FC236}">
                  <a16:creationId xmlns:a16="http://schemas.microsoft.com/office/drawing/2014/main" id="{E1AFCF18-1E59-CA5F-DB01-3FF521EA29F2}"/>
                </a:ext>
              </a:extLst>
            </p:cNvPr>
            <p:cNvSpPr txBox="1"/>
            <p:nvPr/>
          </p:nvSpPr>
          <p:spPr>
            <a:xfrm>
              <a:off x="4559206" y="1477218"/>
              <a:ext cx="654026" cy="1490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09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01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3:00</a:t>
              </a:r>
              <a:endParaRPr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57CFBB61-73A7-323B-C9A9-B3736EB3917B}"/>
              </a:ext>
            </a:extLst>
          </p:cNvPr>
          <p:cNvGrpSpPr/>
          <p:nvPr/>
        </p:nvGrpSpPr>
        <p:grpSpPr>
          <a:xfrm>
            <a:off x="5025218" y="2819539"/>
            <a:ext cx="739168" cy="149080"/>
            <a:chOff x="4474064" y="1953552"/>
            <a:chExt cx="739168" cy="149080"/>
          </a:xfrm>
        </p:grpSpPr>
        <p:sp>
          <p:nvSpPr>
            <p:cNvPr id="56" name="자유형 57">
              <a:extLst>
                <a:ext uri="{FF2B5EF4-FFF2-40B4-BE49-F238E27FC236}">
                  <a16:creationId xmlns:a16="http://schemas.microsoft.com/office/drawing/2014/main" id="{E7B4A3E7-DA24-F72F-CCF4-13D5C0B64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4064" y="1989606"/>
              <a:ext cx="85142" cy="89646"/>
            </a:xfrm>
            <a:custGeom>
              <a:avLst/>
              <a:gdLst>
                <a:gd name="connsiteX0" fmla="*/ 34788 w 160565"/>
                <a:gd name="connsiteY0" fmla="*/ 79722 h 179409"/>
                <a:gd name="connsiteX1" fmla="*/ 79390 w 160565"/>
                <a:gd name="connsiteY1" fmla="*/ 79722 h 179409"/>
                <a:gd name="connsiteX2" fmla="*/ 79390 w 160565"/>
                <a:gd name="connsiteY2" fmla="*/ 124328 h 179409"/>
                <a:gd name="connsiteX3" fmla="*/ 57089 w 160565"/>
                <a:gd name="connsiteY3" fmla="*/ 124328 h 179409"/>
                <a:gd name="connsiteX4" fmla="*/ 34788 w 160565"/>
                <a:gd name="connsiteY4" fmla="*/ 124328 h 179409"/>
                <a:gd name="connsiteX5" fmla="*/ 17144 w 160565"/>
                <a:gd name="connsiteY5" fmla="*/ 62991 h 179409"/>
                <a:gd name="connsiteX6" fmla="*/ 17144 w 160565"/>
                <a:gd name="connsiteY6" fmla="*/ 160611 h 179409"/>
                <a:gd name="connsiteX7" fmla="*/ 141772 w 160565"/>
                <a:gd name="connsiteY7" fmla="*/ 160611 h 179409"/>
                <a:gd name="connsiteX8" fmla="*/ 141772 w 160565"/>
                <a:gd name="connsiteY8" fmla="*/ 62991 h 179409"/>
                <a:gd name="connsiteX9" fmla="*/ 25717 w 160565"/>
                <a:gd name="connsiteY9" fmla="*/ 0 h 179409"/>
                <a:gd name="connsiteX10" fmla="*/ 44510 w 160565"/>
                <a:gd name="connsiteY10" fmla="*/ 0 h 179409"/>
                <a:gd name="connsiteX11" fmla="*/ 44510 w 160565"/>
                <a:gd name="connsiteY11" fmla="*/ 18798 h 179409"/>
                <a:gd name="connsiteX12" fmla="*/ 116055 w 160565"/>
                <a:gd name="connsiteY12" fmla="*/ 18798 h 179409"/>
                <a:gd name="connsiteX13" fmla="*/ 116055 w 160565"/>
                <a:gd name="connsiteY13" fmla="*/ 0 h 179409"/>
                <a:gd name="connsiteX14" fmla="*/ 133200 w 160565"/>
                <a:gd name="connsiteY14" fmla="*/ 0 h 179409"/>
                <a:gd name="connsiteX15" fmla="*/ 133200 w 160565"/>
                <a:gd name="connsiteY15" fmla="*/ 18798 h 179409"/>
                <a:gd name="connsiteX16" fmla="*/ 141772 w 160565"/>
                <a:gd name="connsiteY16" fmla="*/ 18798 h 179409"/>
                <a:gd name="connsiteX17" fmla="*/ 160565 w 160565"/>
                <a:gd name="connsiteY17" fmla="*/ 35618 h 179409"/>
                <a:gd name="connsiteX18" fmla="*/ 160565 w 160565"/>
                <a:gd name="connsiteY18" fmla="*/ 160611 h 179409"/>
                <a:gd name="connsiteX19" fmla="*/ 141772 w 160565"/>
                <a:gd name="connsiteY19" fmla="*/ 179409 h 179409"/>
                <a:gd name="connsiteX20" fmla="*/ 17144 w 160565"/>
                <a:gd name="connsiteY20" fmla="*/ 179409 h 179409"/>
                <a:gd name="connsiteX21" fmla="*/ 0 w 160565"/>
                <a:gd name="connsiteY21" fmla="*/ 160611 h 179409"/>
                <a:gd name="connsiteX22" fmla="*/ 0 w 160565"/>
                <a:gd name="connsiteY22" fmla="*/ 35618 h 179409"/>
                <a:gd name="connsiteX23" fmla="*/ 17144 w 160565"/>
                <a:gd name="connsiteY23" fmla="*/ 18798 h 179409"/>
                <a:gd name="connsiteX24" fmla="*/ 25717 w 160565"/>
                <a:gd name="connsiteY24" fmla="*/ 18798 h 17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0565" h="179409">
                  <a:moveTo>
                    <a:pt x="34788" y="79722"/>
                  </a:moveTo>
                  <a:lnTo>
                    <a:pt x="79390" y="79722"/>
                  </a:lnTo>
                  <a:lnTo>
                    <a:pt x="79390" y="124328"/>
                  </a:lnTo>
                  <a:lnTo>
                    <a:pt x="57089" y="124328"/>
                  </a:lnTo>
                  <a:lnTo>
                    <a:pt x="34788" y="124328"/>
                  </a:lnTo>
                  <a:close/>
                  <a:moveTo>
                    <a:pt x="17144" y="62991"/>
                  </a:moveTo>
                  <a:lnTo>
                    <a:pt x="17144" y="160611"/>
                  </a:lnTo>
                  <a:lnTo>
                    <a:pt x="141772" y="160611"/>
                  </a:lnTo>
                  <a:lnTo>
                    <a:pt x="141772" y="62991"/>
                  </a:lnTo>
                  <a:close/>
                  <a:moveTo>
                    <a:pt x="25717" y="0"/>
                  </a:moveTo>
                  <a:lnTo>
                    <a:pt x="44510" y="0"/>
                  </a:lnTo>
                  <a:lnTo>
                    <a:pt x="44510" y="18798"/>
                  </a:lnTo>
                  <a:lnTo>
                    <a:pt x="116055" y="18798"/>
                  </a:lnTo>
                  <a:lnTo>
                    <a:pt x="116055" y="0"/>
                  </a:lnTo>
                  <a:lnTo>
                    <a:pt x="133200" y="0"/>
                  </a:lnTo>
                  <a:lnTo>
                    <a:pt x="133200" y="18798"/>
                  </a:lnTo>
                  <a:lnTo>
                    <a:pt x="141772" y="18798"/>
                  </a:lnTo>
                  <a:cubicBezTo>
                    <a:pt x="151993" y="18798"/>
                    <a:pt x="160565" y="25394"/>
                    <a:pt x="160565" y="35618"/>
                  </a:cubicBezTo>
                  <a:lnTo>
                    <a:pt x="160565" y="160611"/>
                  </a:lnTo>
                  <a:cubicBezTo>
                    <a:pt x="160565" y="170835"/>
                    <a:pt x="151993" y="179409"/>
                    <a:pt x="141772" y="179409"/>
                  </a:cubicBezTo>
                  <a:lnTo>
                    <a:pt x="17144" y="179409"/>
                  </a:lnTo>
                  <a:cubicBezTo>
                    <a:pt x="6594" y="179409"/>
                    <a:pt x="0" y="170835"/>
                    <a:pt x="0" y="160611"/>
                  </a:cubicBezTo>
                  <a:lnTo>
                    <a:pt x="0" y="35618"/>
                  </a:lnTo>
                  <a:cubicBezTo>
                    <a:pt x="0" y="25394"/>
                    <a:pt x="6594" y="18798"/>
                    <a:pt x="17144" y="18798"/>
                  </a:cubicBezTo>
                  <a:lnTo>
                    <a:pt x="25717" y="187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57" name="2020년 6월 09일">
              <a:extLst>
                <a:ext uri="{FF2B5EF4-FFF2-40B4-BE49-F238E27FC236}">
                  <a16:creationId xmlns:a16="http://schemas.microsoft.com/office/drawing/2014/main" id="{FED9D706-E5A7-6830-0E4F-A0C807A84CBF}"/>
                </a:ext>
              </a:extLst>
            </p:cNvPr>
            <p:cNvSpPr txBox="1"/>
            <p:nvPr/>
          </p:nvSpPr>
          <p:spPr>
            <a:xfrm>
              <a:off x="4559206" y="1953552"/>
              <a:ext cx="654026" cy="1490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09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01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3:00</a:t>
              </a:r>
              <a:endParaRPr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C637E538-9921-9FC0-92A7-AF34A9269168}"/>
              </a:ext>
            </a:extLst>
          </p:cNvPr>
          <p:cNvGrpSpPr/>
          <p:nvPr/>
        </p:nvGrpSpPr>
        <p:grpSpPr>
          <a:xfrm>
            <a:off x="5025218" y="3298029"/>
            <a:ext cx="739168" cy="149080"/>
            <a:chOff x="4474064" y="2432042"/>
            <a:chExt cx="739168" cy="149080"/>
          </a:xfrm>
        </p:grpSpPr>
        <p:sp>
          <p:nvSpPr>
            <p:cNvPr id="60" name="자유형 57">
              <a:extLst>
                <a:ext uri="{FF2B5EF4-FFF2-40B4-BE49-F238E27FC236}">
                  <a16:creationId xmlns:a16="http://schemas.microsoft.com/office/drawing/2014/main" id="{045766A1-B040-9C3B-861B-BB2D7F0CE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4064" y="2468096"/>
              <a:ext cx="85142" cy="89646"/>
            </a:xfrm>
            <a:custGeom>
              <a:avLst/>
              <a:gdLst>
                <a:gd name="connsiteX0" fmla="*/ 34788 w 160565"/>
                <a:gd name="connsiteY0" fmla="*/ 79722 h 179409"/>
                <a:gd name="connsiteX1" fmla="*/ 79390 w 160565"/>
                <a:gd name="connsiteY1" fmla="*/ 79722 h 179409"/>
                <a:gd name="connsiteX2" fmla="*/ 79390 w 160565"/>
                <a:gd name="connsiteY2" fmla="*/ 124328 h 179409"/>
                <a:gd name="connsiteX3" fmla="*/ 57089 w 160565"/>
                <a:gd name="connsiteY3" fmla="*/ 124328 h 179409"/>
                <a:gd name="connsiteX4" fmla="*/ 34788 w 160565"/>
                <a:gd name="connsiteY4" fmla="*/ 124328 h 179409"/>
                <a:gd name="connsiteX5" fmla="*/ 17144 w 160565"/>
                <a:gd name="connsiteY5" fmla="*/ 62991 h 179409"/>
                <a:gd name="connsiteX6" fmla="*/ 17144 w 160565"/>
                <a:gd name="connsiteY6" fmla="*/ 160611 h 179409"/>
                <a:gd name="connsiteX7" fmla="*/ 141772 w 160565"/>
                <a:gd name="connsiteY7" fmla="*/ 160611 h 179409"/>
                <a:gd name="connsiteX8" fmla="*/ 141772 w 160565"/>
                <a:gd name="connsiteY8" fmla="*/ 62991 h 179409"/>
                <a:gd name="connsiteX9" fmla="*/ 25717 w 160565"/>
                <a:gd name="connsiteY9" fmla="*/ 0 h 179409"/>
                <a:gd name="connsiteX10" fmla="*/ 44510 w 160565"/>
                <a:gd name="connsiteY10" fmla="*/ 0 h 179409"/>
                <a:gd name="connsiteX11" fmla="*/ 44510 w 160565"/>
                <a:gd name="connsiteY11" fmla="*/ 18798 h 179409"/>
                <a:gd name="connsiteX12" fmla="*/ 116055 w 160565"/>
                <a:gd name="connsiteY12" fmla="*/ 18798 h 179409"/>
                <a:gd name="connsiteX13" fmla="*/ 116055 w 160565"/>
                <a:gd name="connsiteY13" fmla="*/ 0 h 179409"/>
                <a:gd name="connsiteX14" fmla="*/ 133200 w 160565"/>
                <a:gd name="connsiteY14" fmla="*/ 0 h 179409"/>
                <a:gd name="connsiteX15" fmla="*/ 133200 w 160565"/>
                <a:gd name="connsiteY15" fmla="*/ 18798 h 179409"/>
                <a:gd name="connsiteX16" fmla="*/ 141772 w 160565"/>
                <a:gd name="connsiteY16" fmla="*/ 18798 h 179409"/>
                <a:gd name="connsiteX17" fmla="*/ 160565 w 160565"/>
                <a:gd name="connsiteY17" fmla="*/ 35618 h 179409"/>
                <a:gd name="connsiteX18" fmla="*/ 160565 w 160565"/>
                <a:gd name="connsiteY18" fmla="*/ 160611 h 179409"/>
                <a:gd name="connsiteX19" fmla="*/ 141772 w 160565"/>
                <a:gd name="connsiteY19" fmla="*/ 179409 h 179409"/>
                <a:gd name="connsiteX20" fmla="*/ 17144 w 160565"/>
                <a:gd name="connsiteY20" fmla="*/ 179409 h 179409"/>
                <a:gd name="connsiteX21" fmla="*/ 0 w 160565"/>
                <a:gd name="connsiteY21" fmla="*/ 160611 h 179409"/>
                <a:gd name="connsiteX22" fmla="*/ 0 w 160565"/>
                <a:gd name="connsiteY22" fmla="*/ 35618 h 179409"/>
                <a:gd name="connsiteX23" fmla="*/ 17144 w 160565"/>
                <a:gd name="connsiteY23" fmla="*/ 18798 h 179409"/>
                <a:gd name="connsiteX24" fmla="*/ 25717 w 160565"/>
                <a:gd name="connsiteY24" fmla="*/ 18798 h 17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0565" h="179409">
                  <a:moveTo>
                    <a:pt x="34788" y="79722"/>
                  </a:moveTo>
                  <a:lnTo>
                    <a:pt x="79390" y="79722"/>
                  </a:lnTo>
                  <a:lnTo>
                    <a:pt x="79390" y="124328"/>
                  </a:lnTo>
                  <a:lnTo>
                    <a:pt x="57089" y="124328"/>
                  </a:lnTo>
                  <a:lnTo>
                    <a:pt x="34788" y="124328"/>
                  </a:lnTo>
                  <a:close/>
                  <a:moveTo>
                    <a:pt x="17144" y="62991"/>
                  </a:moveTo>
                  <a:lnTo>
                    <a:pt x="17144" y="160611"/>
                  </a:lnTo>
                  <a:lnTo>
                    <a:pt x="141772" y="160611"/>
                  </a:lnTo>
                  <a:lnTo>
                    <a:pt x="141772" y="62991"/>
                  </a:lnTo>
                  <a:close/>
                  <a:moveTo>
                    <a:pt x="25717" y="0"/>
                  </a:moveTo>
                  <a:lnTo>
                    <a:pt x="44510" y="0"/>
                  </a:lnTo>
                  <a:lnTo>
                    <a:pt x="44510" y="18798"/>
                  </a:lnTo>
                  <a:lnTo>
                    <a:pt x="116055" y="18798"/>
                  </a:lnTo>
                  <a:lnTo>
                    <a:pt x="116055" y="0"/>
                  </a:lnTo>
                  <a:lnTo>
                    <a:pt x="133200" y="0"/>
                  </a:lnTo>
                  <a:lnTo>
                    <a:pt x="133200" y="18798"/>
                  </a:lnTo>
                  <a:lnTo>
                    <a:pt x="141772" y="18798"/>
                  </a:lnTo>
                  <a:cubicBezTo>
                    <a:pt x="151993" y="18798"/>
                    <a:pt x="160565" y="25394"/>
                    <a:pt x="160565" y="35618"/>
                  </a:cubicBezTo>
                  <a:lnTo>
                    <a:pt x="160565" y="160611"/>
                  </a:lnTo>
                  <a:cubicBezTo>
                    <a:pt x="160565" y="170835"/>
                    <a:pt x="151993" y="179409"/>
                    <a:pt x="141772" y="179409"/>
                  </a:cubicBezTo>
                  <a:lnTo>
                    <a:pt x="17144" y="179409"/>
                  </a:lnTo>
                  <a:cubicBezTo>
                    <a:pt x="6594" y="179409"/>
                    <a:pt x="0" y="170835"/>
                    <a:pt x="0" y="160611"/>
                  </a:cubicBezTo>
                  <a:lnTo>
                    <a:pt x="0" y="35618"/>
                  </a:lnTo>
                  <a:cubicBezTo>
                    <a:pt x="0" y="25394"/>
                    <a:pt x="6594" y="18798"/>
                    <a:pt x="17144" y="18798"/>
                  </a:cubicBezTo>
                  <a:lnTo>
                    <a:pt x="25717" y="187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61" name="2020년 6월 09일">
              <a:extLst>
                <a:ext uri="{FF2B5EF4-FFF2-40B4-BE49-F238E27FC236}">
                  <a16:creationId xmlns:a16="http://schemas.microsoft.com/office/drawing/2014/main" id="{269B073D-32BB-9393-E86D-F8E1B3FA6240}"/>
                </a:ext>
              </a:extLst>
            </p:cNvPr>
            <p:cNvSpPr txBox="1"/>
            <p:nvPr/>
          </p:nvSpPr>
          <p:spPr>
            <a:xfrm>
              <a:off x="4559206" y="2432042"/>
              <a:ext cx="654026" cy="1490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09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01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3:00</a:t>
              </a:r>
              <a:endParaRPr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585" name="그룹 584">
            <a:extLst>
              <a:ext uri="{FF2B5EF4-FFF2-40B4-BE49-F238E27FC236}">
                <a16:creationId xmlns:a16="http://schemas.microsoft.com/office/drawing/2014/main" id="{060DABC8-38D3-6FD8-2807-D07564535E34}"/>
              </a:ext>
            </a:extLst>
          </p:cNvPr>
          <p:cNvGrpSpPr/>
          <p:nvPr/>
        </p:nvGrpSpPr>
        <p:grpSpPr>
          <a:xfrm>
            <a:off x="5025218" y="3777060"/>
            <a:ext cx="739168" cy="149080"/>
            <a:chOff x="4474064" y="1477218"/>
            <a:chExt cx="739168" cy="149080"/>
          </a:xfrm>
        </p:grpSpPr>
        <p:sp>
          <p:nvSpPr>
            <p:cNvPr id="595" name="자유형 57">
              <a:extLst>
                <a:ext uri="{FF2B5EF4-FFF2-40B4-BE49-F238E27FC236}">
                  <a16:creationId xmlns:a16="http://schemas.microsoft.com/office/drawing/2014/main" id="{D35A901D-462C-6C58-2BC8-97824C2DC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4064" y="1513272"/>
              <a:ext cx="85142" cy="89646"/>
            </a:xfrm>
            <a:custGeom>
              <a:avLst/>
              <a:gdLst>
                <a:gd name="connsiteX0" fmla="*/ 34788 w 160565"/>
                <a:gd name="connsiteY0" fmla="*/ 79722 h 179409"/>
                <a:gd name="connsiteX1" fmla="*/ 79390 w 160565"/>
                <a:gd name="connsiteY1" fmla="*/ 79722 h 179409"/>
                <a:gd name="connsiteX2" fmla="*/ 79390 w 160565"/>
                <a:gd name="connsiteY2" fmla="*/ 124328 h 179409"/>
                <a:gd name="connsiteX3" fmla="*/ 57089 w 160565"/>
                <a:gd name="connsiteY3" fmla="*/ 124328 h 179409"/>
                <a:gd name="connsiteX4" fmla="*/ 34788 w 160565"/>
                <a:gd name="connsiteY4" fmla="*/ 124328 h 179409"/>
                <a:gd name="connsiteX5" fmla="*/ 17144 w 160565"/>
                <a:gd name="connsiteY5" fmla="*/ 62991 h 179409"/>
                <a:gd name="connsiteX6" fmla="*/ 17144 w 160565"/>
                <a:gd name="connsiteY6" fmla="*/ 160611 h 179409"/>
                <a:gd name="connsiteX7" fmla="*/ 141772 w 160565"/>
                <a:gd name="connsiteY7" fmla="*/ 160611 h 179409"/>
                <a:gd name="connsiteX8" fmla="*/ 141772 w 160565"/>
                <a:gd name="connsiteY8" fmla="*/ 62991 h 179409"/>
                <a:gd name="connsiteX9" fmla="*/ 25717 w 160565"/>
                <a:gd name="connsiteY9" fmla="*/ 0 h 179409"/>
                <a:gd name="connsiteX10" fmla="*/ 44510 w 160565"/>
                <a:gd name="connsiteY10" fmla="*/ 0 h 179409"/>
                <a:gd name="connsiteX11" fmla="*/ 44510 w 160565"/>
                <a:gd name="connsiteY11" fmla="*/ 18798 h 179409"/>
                <a:gd name="connsiteX12" fmla="*/ 116055 w 160565"/>
                <a:gd name="connsiteY12" fmla="*/ 18798 h 179409"/>
                <a:gd name="connsiteX13" fmla="*/ 116055 w 160565"/>
                <a:gd name="connsiteY13" fmla="*/ 0 h 179409"/>
                <a:gd name="connsiteX14" fmla="*/ 133200 w 160565"/>
                <a:gd name="connsiteY14" fmla="*/ 0 h 179409"/>
                <a:gd name="connsiteX15" fmla="*/ 133200 w 160565"/>
                <a:gd name="connsiteY15" fmla="*/ 18798 h 179409"/>
                <a:gd name="connsiteX16" fmla="*/ 141772 w 160565"/>
                <a:gd name="connsiteY16" fmla="*/ 18798 h 179409"/>
                <a:gd name="connsiteX17" fmla="*/ 160565 w 160565"/>
                <a:gd name="connsiteY17" fmla="*/ 35618 h 179409"/>
                <a:gd name="connsiteX18" fmla="*/ 160565 w 160565"/>
                <a:gd name="connsiteY18" fmla="*/ 160611 h 179409"/>
                <a:gd name="connsiteX19" fmla="*/ 141772 w 160565"/>
                <a:gd name="connsiteY19" fmla="*/ 179409 h 179409"/>
                <a:gd name="connsiteX20" fmla="*/ 17144 w 160565"/>
                <a:gd name="connsiteY20" fmla="*/ 179409 h 179409"/>
                <a:gd name="connsiteX21" fmla="*/ 0 w 160565"/>
                <a:gd name="connsiteY21" fmla="*/ 160611 h 179409"/>
                <a:gd name="connsiteX22" fmla="*/ 0 w 160565"/>
                <a:gd name="connsiteY22" fmla="*/ 35618 h 179409"/>
                <a:gd name="connsiteX23" fmla="*/ 17144 w 160565"/>
                <a:gd name="connsiteY23" fmla="*/ 18798 h 179409"/>
                <a:gd name="connsiteX24" fmla="*/ 25717 w 160565"/>
                <a:gd name="connsiteY24" fmla="*/ 18798 h 17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0565" h="179409">
                  <a:moveTo>
                    <a:pt x="34788" y="79722"/>
                  </a:moveTo>
                  <a:lnTo>
                    <a:pt x="79390" y="79722"/>
                  </a:lnTo>
                  <a:lnTo>
                    <a:pt x="79390" y="124328"/>
                  </a:lnTo>
                  <a:lnTo>
                    <a:pt x="57089" y="124328"/>
                  </a:lnTo>
                  <a:lnTo>
                    <a:pt x="34788" y="124328"/>
                  </a:lnTo>
                  <a:close/>
                  <a:moveTo>
                    <a:pt x="17144" y="62991"/>
                  </a:moveTo>
                  <a:lnTo>
                    <a:pt x="17144" y="160611"/>
                  </a:lnTo>
                  <a:lnTo>
                    <a:pt x="141772" y="160611"/>
                  </a:lnTo>
                  <a:lnTo>
                    <a:pt x="141772" y="62991"/>
                  </a:lnTo>
                  <a:close/>
                  <a:moveTo>
                    <a:pt x="25717" y="0"/>
                  </a:moveTo>
                  <a:lnTo>
                    <a:pt x="44510" y="0"/>
                  </a:lnTo>
                  <a:lnTo>
                    <a:pt x="44510" y="18798"/>
                  </a:lnTo>
                  <a:lnTo>
                    <a:pt x="116055" y="18798"/>
                  </a:lnTo>
                  <a:lnTo>
                    <a:pt x="116055" y="0"/>
                  </a:lnTo>
                  <a:lnTo>
                    <a:pt x="133200" y="0"/>
                  </a:lnTo>
                  <a:lnTo>
                    <a:pt x="133200" y="18798"/>
                  </a:lnTo>
                  <a:lnTo>
                    <a:pt x="141772" y="18798"/>
                  </a:lnTo>
                  <a:cubicBezTo>
                    <a:pt x="151993" y="18798"/>
                    <a:pt x="160565" y="25394"/>
                    <a:pt x="160565" y="35618"/>
                  </a:cubicBezTo>
                  <a:lnTo>
                    <a:pt x="160565" y="160611"/>
                  </a:lnTo>
                  <a:cubicBezTo>
                    <a:pt x="160565" y="170835"/>
                    <a:pt x="151993" y="179409"/>
                    <a:pt x="141772" y="179409"/>
                  </a:cubicBezTo>
                  <a:lnTo>
                    <a:pt x="17144" y="179409"/>
                  </a:lnTo>
                  <a:cubicBezTo>
                    <a:pt x="6594" y="179409"/>
                    <a:pt x="0" y="170835"/>
                    <a:pt x="0" y="160611"/>
                  </a:cubicBezTo>
                  <a:lnTo>
                    <a:pt x="0" y="35618"/>
                  </a:lnTo>
                  <a:cubicBezTo>
                    <a:pt x="0" y="25394"/>
                    <a:pt x="6594" y="18798"/>
                    <a:pt x="17144" y="18798"/>
                  </a:cubicBezTo>
                  <a:lnTo>
                    <a:pt x="25717" y="187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598" name="2020년 6월 09일">
              <a:extLst>
                <a:ext uri="{FF2B5EF4-FFF2-40B4-BE49-F238E27FC236}">
                  <a16:creationId xmlns:a16="http://schemas.microsoft.com/office/drawing/2014/main" id="{DD2F3897-2A25-1115-7008-CF0F26DF76B7}"/>
                </a:ext>
              </a:extLst>
            </p:cNvPr>
            <p:cNvSpPr txBox="1"/>
            <p:nvPr/>
          </p:nvSpPr>
          <p:spPr>
            <a:xfrm>
              <a:off x="4559206" y="1477218"/>
              <a:ext cx="654026" cy="1490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09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01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3:00</a:t>
              </a:r>
              <a:endParaRPr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599" name="그룹 598">
            <a:extLst>
              <a:ext uri="{FF2B5EF4-FFF2-40B4-BE49-F238E27FC236}">
                <a16:creationId xmlns:a16="http://schemas.microsoft.com/office/drawing/2014/main" id="{45B1CCE4-B221-C3EE-D3BD-BF23C23E4608}"/>
              </a:ext>
            </a:extLst>
          </p:cNvPr>
          <p:cNvGrpSpPr/>
          <p:nvPr/>
        </p:nvGrpSpPr>
        <p:grpSpPr>
          <a:xfrm>
            <a:off x="5025218" y="4253394"/>
            <a:ext cx="739168" cy="149080"/>
            <a:chOff x="4474064" y="1953552"/>
            <a:chExt cx="739168" cy="149080"/>
          </a:xfrm>
        </p:grpSpPr>
        <p:sp>
          <p:nvSpPr>
            <p:cNvPr id="600" name="자유형 57">
              <a:extLst>
                <a:ext uri="{FF2B5EF4-FFF2-40B4-BE49-F238E27FC236}">
                  <a16:creationId xmlns:a16="http://schemas.microsoft.com/office/drawing/2014/main" id="{28D1416C-8AD3-D4E1-3D7F-29EAD6C8D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4064" y="1989606"/>
              <a:ext cx="85142" cy="89646"/>
            </a:xfrm>
            <a:custGeom>
              <a:avLst/>
              <a:gdLst>
                <a:gd name="connsiteX0" fmla="*/ 34788 w 160565"/>
                <a:gd name="connsiteY0" fmla="*/ 79722 h 179409"/>
                <a:gd name="connsiteX1" fmla="*/ 79390 w 160565"/>
                <a:gd name="connsiteY1" fmla="*/ 79722 h 179409"/>
                <a:gd name="connsiteX2" fmla="*/ 79390 w 160565"/>
                <a:gd name="connsiteY2" fmla="*/ 124328 h 179409"/>
                <a:gd name="connsiteX3" fmla="*/ 57089 w 160565"/>
                <a:gd name="connsiteY3" fmla="*/ 124328 h 179409"/>
                <a:gd name="connsiteX4" fmla="*/ 34788 w 160565"/>
                <a:gd name="connsiteY4" fmla="*/ 124328 h 179409"/>
                <a:gd name="connsiteX5" fmla="*/ 17144 w 160565"/>
                <a:gd name="connsiteY5" fmla="*/ 62991 h 179409"/>
                <a:gd name="connsiteX6" fmla="*/ 17144 w 160565"/>
                <a:gd name="connsiteY6" fmla="*/ 160611 h 179409"/>
                <a:gd name="connsiteX7" fmla="*/ 141772 w 160565"/>
                <a:gd name="connsiteY7" fmla="*/ 160611 h 179409"/>
                <a:gd name="connsiteX8" fmla="*/ 141772 w 160565"/>
                <a:gd name="connsiteY8" fmla="*/ 62991 h 179409"/>
                <a:gd name="connsiteX9" fmla="*/ 25717 w 160565"/>
                <a:gd name="connsiteY9" fmla="*/ 0 h 179409"/>
                <a:gd name="connsiteX10" fmla="*/ 44510 w 160565"/>
                <a:gd name="connsiteY10" fmla="*/ 0 h 179409"/>
                <a:gd name="connsiteX11" fmla="*/ 44510 w 160565"/>
                <a:gd name="connsiteY11" fmla="*/ 18798 h 179409"/>
                <a:gd name="connsiteX12" fmla="*/ 116055 w 160565"/>
                <a:gd name="connsiteY12" fmla="*/ 18798 h 179409"/>
                <a:gd name="connsiteX13" fmla="*/ 116055 w 160565"/>
                <a:gd name="connsiteY13" fmla="*/ 0 h 179409"/>
                <a:gd name="connsiteX14" fmla="*/ 133200 w 160565"/>
                <a:gd name="connsiteY14" fmla="*/ 0 h 179409"/>
                <a:gd name="connsiteX15" fmla="*/ 133200 w 160565"/>
                <a:gd name="connsiteY15" fmla="*/ 18798 h 179409"/>
                <a:gd name="connsiteX16" fmla="*/ 141772 w 160565"/>
                <a:gd name="connsiteY16" fmla="*/ 18798 h 179409"/>
                <a:gd name="connsiteX17" fmla="*/ 160565 w 160565"/>
                <a:gd name="connsiteY17" fmla="*/ 35618 h 179409"/>
                <a:gd name="connsiteX18" fmla="*/ 160565 w 160565"/>
                <a:gd name="connsiteY18" fmla="*/ 160611 h 179409"/>
                <a:gd name="connsiteX19" fmla="*/ 141772 w 160565"/>
                <a:gd name="connsiteY19" fmla="*/ 179409 h 179409"/>
                <a:gd name="connsiteX20" fmla="*/ 17144 w 160565"/>
                <a:gd name="connsiteY20" fmla="*/ 179409 h 179409"/>
                <a:gd name="connsiteX21" fmla="*/ 0 w 160565"/>
                <a:gd name="connsiteY21" fmla="*/ 160611 h 179409"/>
                <a:gd name="connsiteX22" fmla="*/ 0 w 160565"/>
                <a:gd name="connsiteY22" fmla="*/ 35618 h 179409"/>
                <a:gd name="connsiteX23" fmla="*/ 17144 w 160565"/>
                <a:gd name="connsiteY23" fmla="*/ 18798 h 179409"/>
                <a:gd name="connsiteX24" fmla="*/ 25717 w 160565"/>
                <a:gd name="connsiteY24" fmla="*/ 18798 h 17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0565" h="179409">
                  <a:moveTo>
                    <a:pt x="34788" y="79722"/>
                  </a:moveTo>
                  <a:lnTo>
                    <a:pt x="79390" y="79722"/>
                  </a:lnTo>
                  <a:lnTo>
                    <a:pt x="79390" y="124328"/>
                  </a:lnTo>
                  <a:lnTo>
                    <a:pt x="57089" y="124328"/>
                  </a:lnTo>
                  <a:lnTo>
                    <a:pt x="34788" y="124328"/>
                  </a:lnTo>
                  <a:close/>
                  <a:moveTo>
                    <a:pt x="17144" y="62991"/>
                  </a:moveTo>
                  <a:lnTo>
                    <a:pt x="17144" y="160611"/>
                  </a:lnTo>
                  <a:lnTo>
                    <a:pt x="141772" y="160611"/>
                  </a:lnTo>
                  <a:lnTo>
                    <a:pt x="141772" y="62991"/>
                  </a:lnTo>
                  <a:close/>
                  <a:moveTo>
                    <a:pt x="25717" y="0"/>
                  </a:moveTo>
                  <a:lnTo>
                    <a:pt x="44510" y="0"/>
                  </a:lnTo>
                  <a:lnTo>
                    <a:pt x="44510" y="18798"/>
                  </a:lnTo>
                  <a:lnTo>
                    <a:pt x="116055" y="18798"/>
                  </a:lnTo>
                  <a:lnTo>
                    <a:pt x="116055" y="0"/>
                  </a:lnTo>
                  <a:lnTo>
                    <a:pt x="133200" y="0"/>
                  </a:lnTo>
                  <a:lnTo>
                    <a:pt x="133200" y="18798"/>
                  </a:lnTo>
                  <a:lnTo>
                    <a:pt x="141772" y="18798"/>
                  </a:lnTo>
                  <a:cubicBezTo>
                    <a:pt x="151993" y="18798"/>
                    <a:pt x="160565" y="25394"/>
                    <a:pt x="160565" y="35618"/>
                  </a:cubicBezTo>
                  <a:lnTo>
                    <a:pt x="160565" y="160611"/>
                  </a:lnTo>
                  <a:cubicBezTo>
                    <a:pt x="160565" y="170835"/>
                    <a:pt x="151993" y="179409"/>
                    <a:pt x="141772" y="179409"/>
                  </a:cubicBezTo>
                  <a:lnTo>
                    <a:pt x="17144" y="179409"/>
                  </a:lnTo>
                  <a:cubicBezTo>
                    <a:pt x="6594" y="179409"/>
                    <a:pt x="0" y="170835"/>
                    <a:pt x="0" y="160611"/>
                  </a:cubicBezTo>
                  <a:lnTo>
                    <a:pt x="0" y="35618"/>
                  </a:lnTo>
                  <a:cubicBezTo>
                    <a:pt x="0" y="25394"/>
                    <a:pt x="6594" y="18798"/>
                    <a:pt x="17144" y="18798"/>
                  </a:cubicBezTo>
                  <a:lnTo>
                    <a:pt x="25717" y="187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601" name="2020년 6월 09일">
              <a:extLst>
                <a:ext uri="{FF2B5EF4-FFF2-40B4-BE49-F238E27FC236}">
                  <a16:creationId xmlns:a16="http://schemas.microsoft.com/office/drawing/2014/main" id="{06A4141B-6226-87EA-4FA0-E16826CE0CF5}"/>
                </a:ext>
              </a:extLst>
            </p:cNvPr>
            <p:cNvSpPr txBox="1"/>
            <p:nvPr/>
          </p:nvSpPr>
          <p:spPr>
            <a:xfrm>
              <a:off x="4559206" y="1953552"/>
              <a:ext cx="654026" cy="1490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09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01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3:00</a:t>
              </a:r>
              <a:endParaRPr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602" name="그룹 601">
            <a:extLst>
              <a:ext uri="{FF2B5EF4-FFF2-40B4-BE49-F238E27FC236}">
                <a16:creationId xmlns:a16="http://schemas.microsoft.com/office/drawing/2014/main" id="{49070AD8-56CB-F89B-7E34-BD5533325B06}"/>
              </a:ext>
            </a:extLst>
          </p:cNvPr>
          <p:cNvGrpSpPr/>
          <p:nvPr/>
        </p:nvGrpSpPr>
        <p:grpSpPr>
          <a:xfrm>
            <a:off x="5025218" y="4731884"/>
            <a:ext cx="739168" cy="149080"/>
            <a:chOff x="4474064" y="2432042"/>
            <a:chExt cx="739168" cy="149080"/>
          </a:xfrm>
        </p:grpSpPr>
        <p:sp>
          <p:nvSpPr>
            <p:cNvPr id="603" name="자유형 57">
              <a:extLst>
                <a:ext uri="{FF2B5EF4-FFF2-40B4-BE49-F238E27FC236}">
                  <a16:creationId xmlns:a16="http://schemas.microsoft.com/office/drawing/2014/main" id="{EBEA00CD-A727-8610-4CBF-7E2B86CC7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4064" y="2468096"/>
              <a:ext cx="85142" cy="89646"/>
            </a:xfrm>
            <a:custGeom>
              <a:avLst/>
              <a:gdLst>
                <a:gd name="connsiteX0" fmla="*/ 34788 w 160565"/>
                <a:gd name="connsiteY0" fmla="*/ 79722 h 179409"/>
                <a:gd name="connsiteX1" fmla="*/ 79390 w 160565"/>
                <a:gd name="connsiteY1" fmla="*/ 79722 h 179409"/>
                <a:gd name="connsiteX2" fmla="*/ 79390 w 160565"/>
                <a:gd name="connsiteY2" fmla="*/ 124328 h 179409"/>
                <a:gd name="connsiteX3" fmla="*/ 57089 w 160565"/>
                <a:gd name="connsiteY3" fmla="*/ 124328 h 179409"/>
                <a:gd name="connsiteX4" fmla="*/ 34788 w 160565"/>
                <a:gd name="connsiteY4" fmla="*/ 124328 h 179409"/>
                <a:gd name="connsiteX5" fmla="*/ 17144 w 160565"/>
                <a:gd name="connsiteY5" fmla="*/ 62991 h 179409"/>
                <a:gd name="connsiteX6" fmla="*/ 17144 w 160565"/>
                <a:gd name="connsiteY6" fmla="*/ 160611 h 179409"/>
                <a:gd name="connsiteX7" fmla="*/ 141772 w 160565"/>
                <a:gd name="connsiteY7" fmla="*/ 160611 h 179409"/>
                <a:gd name="connsiteX8" fmla="*/ 141772 w 160565"/>
                <a:gd name="connsiteY8" fmla="*/ 62991 h 179409"/>
                <a:gd name="connsiteX9" fmla="*/ 25717 w 160565"/>
                <a:gd name="connsiteY9" fmla="*/ 0 h 179409"/>
                <a:gd name="connsiteX10" fmla="*/ 44510 w 160565"/>
                <a:gd name="connsiteY10" fmla="*/ 0 h 179409"/>
                <a:gd name="connsiteX11" fmla="*/ 44510 w 160565"/>
                <a:gd name="connsiteY11" fmla="*/ 18798 h 179409"/>
                <a:gd name="connsiteX12" fmla="*/ 116055 w 160565"/>
                <a:gd name="connsiteY12" fmla="*/ 18798 h 179409"/>
                <a:gd name="connsiteX13" fmla="*/ 116055 w 160565"/>
                <a:gd name="connsiteY13" fmla="*/ 0 h 179409"/>
                <a:gd name="connsiteX14" fmla="*/ 133200 w 160565"/>
                <a:gd name="connsiteY14" fmla="*/ 0 h 179409"/>
                <a:gd name="connsiteX15" fmla="*/ 133200 w 160565"/>
                <a:gd name="connsiteY15" fmla="*/ 18798 h 179409"/>
                <a:gd name="connsiteX16" fmla="*/ 141772 w 160565"/>
                <a:gd name="connsiteY16" fmla="*/ 18798 h 179409"/>
                <a:gd name="connsiteX17" fmla="*/ 160565 w 160565"/>
                <a:gd name="connsiteY17" fmla="*/ 35618 h 179409"/>
                <a:gd name="connsiteX18" fmla="*/ 160565 w 160565"/>
                <a:gd name="connsiteY18" fmla="*/ 160611 h 179409"/>
                <a:gd name="connsiteX19" fmla="*/ 141772 w 160565"/>
                <a:gd name="connsiteY19" fmla="*/ 179409 h 179409"/>
                <a:gd name="connsiteX20" fmla="*/ 17144 w 160565"/>
                <a:gd name="connsiteY20" fmla="*/ 179409 h 179409"/>
                <a:gd name="connsiteX21" fmla="*/ 0 w 160565"/>
                <a:gd name="connsiteY21" fmla="*/ 160611 h 179409"/>
                <a:gd name="connsiteX22" fmla="*/ 0 w 160565"/>
                <a:gd name="connsiteY22" fmla="*/ 35618 h 179409"/>
                <a:gd name="connsiteX23" fmla="*/ 17144 w 160565"/>
                <a:gd name="connsiteY23" fmla="*/ 18798 h 179409"/>
                <a:gd name="connsiteX24" fmla="*/ 25717 w 160565"/>
                <a:gd name="connsiteY24" fmla="*/ 18798 h 17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0565" h="179409">
                  <a:moveTo>
                    <a:pt x="34788" y="79722"/>
                  </a:moveTo>
                  <a:lnTo>
                    <a:pt x="79390" y="79722"/>
                  </a:lnTo>
                  <a:lnTo>
                    <a:pt x="79390" y="124328"/>
                  </a:lnTo>
                  <a:lnTo>
                    <a:pt x="57089" y="124328"/>
                  </a:lnTo>
                  <a:lnTo>
                    <a:pt x="34788" y="124328"/>
                  </a:lnTo>
                  <a:close/>
                  <a:moveTo>
                    <a:pt x="17144" y="62991"/>
                  </a:moveTo>
                  <a:lnTo>
                    <a:pt x="17144" y="160611"/>
                  </a:lnTo>
                  <a:lnTo>
                    <a:pt x="141772" y="160611"/>
                  </a:lnTo>
                  <a:lnTo>
                    <a:pt x="141772" y="62991"/>
                  </a:lnTo>
                  <a:close/>
                  <a:moveTo>
                    <a:pt x="25717" y="0"/>
                  </a:moveTo>
                  <a:lnTo>
                    <a:pt x="44510" y="0"/>
                  </a:lnTo>
                  <a:lnTo>
                    <a:pt x="44510" y="18798"/>
                  </a:lnTo>
                  <a:lnTo>
                    <a:pt x="116055" y="18798"/>
                  </a:lnTo>
                  <a:lnTo>
                    <a:pt x="116055" y="0"/>
                  </a:lnTo>
                  <a:lnTo>
                    <a:pt x="133200" y="0"/>
                  </a:lnTo>
                  <a:lnTo>
                    <a:pt x="133200" y="18798"/>
                  </a:lnTo>
                  <a:lnTo>
                    <a:pt x="141772" y="18798"/>
                  </a:lnTo>
                  <a:cubicBezTo>
                    <a:pt x="151993" y="18798"/>
                    <a:pt x="160565" y="25394"/>
                    <a:pt x="160565" y="35618"/>
                  </a:cubicBezTo>
                  <a:lnTo>
                    <a:pt x="160565" y="160611"/>
                  </a:lnTo>
                  <a:cubicBezTo>
                    <a:pt x="160565" y="170835"/>
                    <a:pt x="151993" y="179409"/>
                    <a:pt x="141772" y="179409"/>
                  </a:cubicBezTo>
                  <a:lnTo>
                    <a:pt x="17144" y="179409"/>
                  </a:lnTo>
                  <a:cubicBezTo>
                    <a:pt x="6594" y="179409"/>
                    <a:pt x="0" y="170835"/>
                    <a:pt x="0" y="160611"/>
                  </a:cubicBezTo>
                  <a:lnTo>
                    <a:pt x="0" y="35618"/>
                  </a:lnTo>
                  <a:cubicBezTo>
                    <a:pt x="0" y="25394"/>
                    <a:pt x="6594" y="18798"/>
                    <a:pt x="17144" y="18798"/>
                  </a:cubicBezTo>
                  <a:lnTo>
                    <a:pt x="25717" y="187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604" name="2020년 6월 09일">
              <a:extLst>
                <a:ext uri="{FF2B5EF4-FFF2-40B4-BE49-F238E27FC236}">
                  <a16:creationId xmlns:a16="http://schemas.microsoft.com/office/drawing/2014/main" id="{EC4E87DA-80F8-B831-A34C-6E69DF911679}"/>
                </a:ext>
              </a:extLst>
            </p:cNvPr>
            <p:cNvSpPr txBox="1"/>
            <p:nvPr/>
          </p:nvSpPr>
          <p:spPr>
            <a:xfrm>
              <a:off x="4559206" y="2432042"/>
              <a:ext cx="654026" cy="1490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09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01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3:00</a:t>
              </a:r>
              <a:endParaRPr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605" name="그룹 604">
            <a:extLst>
              <a:ext uri="{FF2B5EF4-FFF2-40B4-BE49-F238E27FC236}">
                <a16:creationId xmlns:a16="http://schemas.microsoft.com/office/drawing/2014/main" id="{F5096082-1D33-6D20-F44A-37A67C5F7FAA}"/>
              </a:ext>
            </a:extLst>
          </p:cNvPr>
          <p:cNvGrpSpPr/>
          <p:nvPr/>
        </p:nvGrpSpPr>
        <p:grpSpPr>
          <a:xfrm>
            <a:off x="5025218" y="5222009"/>
            <a:ext cx="739168" cy="149080"/>
            <a:chOff x="4474064" y="1477218"/>
            <a:chExt cx="739168" cy="149080"/>
          </a:xfrm>
        </p:grpSpPr>
        <p:sp>
          <p:nvSpPr>
            <p:cNvPr id="606" name="자유형 57">
              <a:extLst>
                <a:ext uri="{FF2B5EF4-FFF2-40B4-BE49-F238E27FC236}">
                  <a16:creationId xmlns:a16="http://schemas.microsoft.com/office/drawing/2014/main" id="{AD94E537-63C8-D2A4-3847-90D45E13C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4064" y="1513272"/>
              <a:ext cx="85142" cy="89646"/>
            </a:xfrm>
            <a:custGeom>
              <a:avLst/>
              <a:gdLst>
                <a:gd name="connsiteX0" fmla="*/ 34788 w 160565"/>
                <a:gd name="connsiteY0" fmla="*/ 79722 h 179409"/>
                <a:gd name="connsiteX1" fmla="*/ 79390 w 160565"/>
                <a:gd name="connsiteY1" fmla="*/ 79722 h 179409"/>
                <a:gd name="connsiteX2" fmla="*/ 79390 w 160565"/>
                <a:gd name="connsiteY2" fmla="*/ 124328 h 179409"/>
                <a:gd name="connsiteX3" fmla="*/ 57089 w 160565"/>
                <a:gd name="connsiteY3" fmla="*/ 124328 h 179409"/>
                <a:gd name="connsiteX4" fmla="*/ 34788 w 160565"/>
                <a:gd name="connsiteY4" fmla="*/ 124328 h 179409"/>
                <a:gd name="connsiteX5" fmla="*/ 17144 w 160565"/>
                <a:gd name="connsiteY5" fmla="*/ 62991 h 179409"/>
                <a:gd name="connsiteX6" fmla="*/ 17144 w 160565"/>
                <a:gd name="connsiteY6" fmla="*/ 160611 h 179409"/>
                <a:gd name="connsiteX7" fmla="*/ 141772 w 160565"/>
                <a:gd name="connsiteY7" fmla="*/ 160611 h 179409"/>
                <a:gd name="connsiteX8" fmla="*/ 141772 w 160565"/>
                <a:gd name="connsiteY8" fmla="*/ 62991 h 179409"/>
                <a:gd name="connsiteX9" fmla="*/ 25717 w 160565"/>
                <a:gd name="connsiteY9" fmla="*/ 0 h 179409"/>
                <a:gd name="connsiteX10" fmla="*/ 44510 w 160565"/>
                <a:gd name="connsiteY10" fmla="*/ 0 h 179409"/>
                <a:gd name="connsiteX11" fmla="*/ 44510 w 160565"/>
                <a:gd name="connsiteY11" fmla="*/ 18798 h 179409"/>
                <a:gd name="connsiteX12" fmla="*/ 116055 w 160565"/>
                <a:gd name="connsiteY12" fmla="*/ 18798 h 179409"/>
                <a:gd name="connsiteX13" fmla="*/ 116055 w 160565"/>
                <a:gd name="connsiteY13" fmla="*/ 0 h 179409"/>
                <a:gd name="connsiteX14" fmla="*/ 133200 w 160565"/>
                <a:gd name="connsiteY14" fmla="*/ 0 h 179409"/>
                <a:gd name="connsiteX15" fmla="*/ 133200 w 160565"/>
                <a:gd name="connsiteY15" fmla="*/ 18798 h 179409"/>
                <a:gd name="connsiteX16" fmla="*/ 141772 w 160565"/>
                <a:gd name="connsiteY16" fmla="*/ 18798 h 179409"/>
                <a:gd name="connsiteX17" fmla="*/ 160565 w 160565"/>
                <a:gd name="connsiteY17" fmla="*/ 35618 h 179409"/>
                <a:gd name="connsiteX18" fmla="*/ 160565 w 160565"/>
                <a:gd name="connsiteY18" fmla="*/ 160611 h 179409"/>
                <a:gd name="connsiteX19" fmla="*/ 141772 w 160565"/>
                <a:gd name="connsiteY19" fmla="*/ 179409 h 179409"/>
                <a:gd name="connsiteX20" fmla="*/ 17144 w 160565"/>
                <a:gd name="connsiteY20" fmla="*/ 179409 h 179409"/>
                <a:gd name="connsiteX21" fmla="*/ 0 w 160565"/>
                <a:gd name="connsiteY21" fmla="*/ 160611 h 179409"/>
                <a:gd name="connsiteX22" fmla="*/ 0 w 160565"/>
                <a:gd name="connsiteY22" fmla="*/ 35618 h 179409"/>
                <a:gd name="connsiteX23" fmla="*/ 17144 w 160565"/>
                <a:gd name="connsiteY23" fmla="*/ 18798 h 179409"/>
                <a:gd name="connsiteX24" fmla="*/ 25717 w 160565"/>
                <a:gd name="connsiteY24" fmla="*/ 18798 h 17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0565" h="179409">
                  <a:moveTo>
                    <a:pt x="34788" y="79722"/>
                  </a:moveTo>
                  <a:lnTo>
                    <a:pt x="79390" y="79722"/>
                  </a:lnTo>
                  <a:lnTo>
                    <a:pt x="79390" y="124328"/>
                  </a:lnTo>
                  <a:lnTo>
                    <a:pt x="57089" y="124328"/>
                  </a:lnTo>
                  <a:lnTo>
                    <a:pt x="34788" y="124328"/>
                  </a:lnTo>
                  <a:close/>
                  <a:moveTo>
                    <a:pt x="17144" y="62991"/>
                  </a:moveTo>
                  <a:lnTo>
                    <a:pt x="17144" y="160611"/>
                  </a:lnTo>
                  <a:lnTo>
                    <a:pt x="141772" y="160611"/>
                  </a:lnTo>
                  <a:lnTo>
                    <a:pt x="141772" y="62991"/>
                  </a:lnTo>
                  <a:close/>
                  <a:moveTo>
                    <a:pt x="25717" y="0"/>
                  </a:moveTo>
                  <a:lnTo>
                    <a:pt x="44510" y="0"/>
                  </a:lnTo>
                  <a:lnTo>
                    <a:pt x="44510" y="18798"/>
                  </a:lnTo>
                  <a:lnTo>
                    <a:pt x="116055" y="18798"/>
                  </a:lnTo>
                  <a:lnTo>
                    <a:pt x="116055" y="0"/>
                  </a:lnTo>
                  <a:lnTo>
                    <a:pt x="133200" y="0"/>
                  </a:lnTo>
                  <a:lnTo>
                    <a:pt x="133200" y="18798"/>
                  </a:lnTo>
                  <a:lnTo>
                    <a:pt x="141772" y="18798"/>
                  </a:lnTo>
                  <a:cubicBezTo>
                    <a:pt x="151993" y="18798"/>
                    <a:pt x="160565" y="25394"/>
                    <a:pt x="160565" y="35618"/>
                  </a:cubicBezTo>
                  <a:lnTo>
                    <a:pt x="160565" y="160611"/>
                  </a:lnTo>
                  <a:cubicBezTo>
                    <a:pt x="160565" y="170835"/>
                    <a:pt x="151993" y="179409"/>
                    <a:pt x="141772" y="179409"/>
                  </a:cubicBezTo>
                  <a:lnTo>
                    <a:pt x="17144" y="179409"/>
                  </a:lnTo>
                  <a:cubicBezTo>
                    <a:pt x="6594" y="179409"/>
                    <a:pt x="0" y="170835"/>
                    <a:pt x="0" y="160611"/>
                  </a:cubicBezTo>
                  <a:lnTo>
                    <a:pt x="0" y="35618"/>
                  </a:lnTo>
                  <a:cubicBezTo>
                    <a:pt x="0" y="25394"/>
                    <a:pt x="6594" y="18798"/>
                    <a:pt x="17144" y="18798"/>
                  </a:cubicBezTo>
                  <a:lnTo>
                    <a:pt x="25717" y="187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607" name="2020년 6월 09일">
              <a:extLst>
                <a:ext uri="{FF2B5EF4-FFF2-40B4-BE49-F238E27FC236}">
                  <a16:creationId xmlns:a16="http://schemas.microsoft.com/office/drawing/2014/main" id="{51BD49D4-93B9-3E2C-6F9C-135BC3BDB5DA}"/>
                </a:ext>
              </a:extLst>
            </p:cNvPr>
            <p:cNvSpPr txBox="1"/>
            <p:nvPr/>
          </p:nvSpPr>
          <p:spPr>
            <a:xfrm>
              <a:off x="4559206" y="1477218"/>
              <a:ext cx="654026" cy="1490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09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01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3:00</a:t>
              </a:r>
              <a:endParaRPr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608" name="그룹 607">
            <a:extLst>
              <a:ext uri="{FF2B5EF4-FFF2-40B4-BE49-F238E27FC236}">
                <a16:creationId xmlns:a16="http://schemas.microsoft.com/office/drawing/2014/main" id="{1520AEAB-08CE-DBB9-5F6B-2A7A7C0436B8}"/>
              </a:ext>
            </a:extLst>
          </p:cNvPr>
          <p:cNvGrpSpPr/>
          <p:nvPr/>
        </p:nvGrpSpPr>
        <p:grpSpPr>
          <a:xfrm>
            <a:off x="5025218" y="5698343"/>
            <a:ext cx="739168" cy="149080"/>
            <a:chOff x="4474064" y="1953552"/>
            <a:chExt cx="739168" cy="149080"/>
          </a:xfrm>
        </p:grpSpPr>
        <p:sp>
          <p:nvSpPr>
            <p:cNvPr id="609" name="자유형 57">
              <a:extLst>
                <a:ext uri="{FF2B5EF4-FFF2-40B4-BE49-F238E27FC236}">
                  <a16:creationId xmlns:a16="http://schemas.microsoft.com/office/drawing/2014/main" id="{6C0D22CC-AB63-9A86-ABC5-B732EFBD9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4064" y="1989606"/>
              <a:ext cx="85142" cy="89646"/>
            </a:xfrm>
            <a:custGeom>
              <a:avLst/>
              <a:gdLst>
                <a:gd name="connsiteX0" fmla="*/ 34788 w 160565"/>
                <a:gd name="connsiteY0" fmla="*/ 79722 h 179409"/>
                <a:gd name="connsiteX1" fmla="*/ 79390 w 160565"/>
                <a:gd name="connsiteY1" fmla="*/ 79722 h 179409"/>
                <a:gd name="connsiteX2" fmla="*/ 79390 w 160565"/>
                <a:gd name="connsiteY2" fmla="*/ 124328 h 179409"/>
                <a:gd name="connsiteX3" fmla="*/ 57089 w 160565"/>
                <a:gd name="connsiteY3" fmla="*/ 124328 h 179409"/>
                <a:gd name="connsiteX4" fmla="*/ 34788 w 160565"/>
                <a:gd name="connsiteY4" fmla="*/ 124328 h 179409"/>
                <a:gd name="connsiteX5" fmla="*/ 17144 w 160565"/>
                <a:gd name="connsiteY5" fmla="*/ 62991 h 179409"/>
                <a:gd name="connsiteX6" fmla="*/ 17144 w 160565"/>
                <a:gd name="connsiteY6" fmla="*/ 160611 h 179409"/>
                <a:gd name="connsiteX7" fmla="*/ 141772 w 160565"/>
                <a:gd name="connsiteY7" fmla="*/ 160611 h 179409"/>
                <a:gd name="connsiteX8" fmla="*/ 141772 w 160565"/>
                <a:gd name="connsiteY8" fmla="*/ 62991 h 179409"/>
                <a:gd name="connsiteX9" fmla="*/ 25717 w 160565"/>
                <a:gd name="connsiteY9" fmla="*/ 0 h 179409"/>
                <a:gd name="connsiteX10" fmla="*/ 44510 w 160565"/>
                <a:gd name="connsiteY10" fmla="*/ 0 h 179409"/>
                <a:gd name="connsiteX11" fmla="*/ 44510 w 160565"/>
                <a:gd name="connsiteY11" fmla="*/ 18798 h 179409"/>
                <a:gd name="connsiteX12" fmla="*/ 116055 w 160565"/>
                <a:gd name="connsiteY12" fmla="*/ 18798 h 179409"/>
                <a:gd name="connsiteX13" fmla="*/ 116055 w 160565"/>
                <a:gd name="connsiteY13" fmla="*/ 0 h 179409"/>
                <a:gd name="connsiteX14" fmla="*/ 133200 w 160565"/>
                <a:gd name="connsiteY14" fmla="*/ 0 h 179409"/>
                <a:gd name="connsiteX15" fmla="*/ 133200 w 160565"/>
                <a:gd name="connsiteY15" fmla="*/ 18798 h 179409"/>
                <a:gd name="connsiteX16" fmla="*/ 141772 w 160565"/>
                <a:gd name="connsiteY16" fmla="*/ 18798 h 179409"/>
                <a:gd name="connsiteX17" fmla="*/ 160565 w 160565"/>
                <a:gd name="connsiteY17" fmla="*/ 35618 h 179409"/>
                <a:gd name="connsiteX18" fmla="*/ 160565 w 160565"/>
                <a:gd name="connsiteY18" fmla="*/ 160611 h 179409"/>
                <a:gd name="connsiteX19" fmla="*/ 141772 w 160565"/>
                <a:gd name="connsiteY19" fmla="*/ 179409 h 179409"/>
                <a:gd name="connsiteX20" fmla="*/ 17144 w 160565"/>
                <a:gd name="connsiteY20" fmla="*/ 179409 h 179409"/>
                <a:gd name="connsiteX21" fmla="*/ 0 w 160565"/>
                <a:gd name="connsiteY21" fmla="*/ 160611 h 179409"/>
                <a:gd name="connsiteX22" fmla="*/ 0 w 160565"/>
                <a:gd name="connsiteY22" fmla="*/ 35618 h 179409"/>
                <a:gd name="connsiteX23" fmla="*/ 17144 w 160565"/>
                <a:gd name="connsiteY23" fmla="*/ 18798 h 179409"/>
                <a:gd name="connsiteX24" fmla="*/ 25717 w 160565"/>
                <a:gd name="connsiteY24" fmla="*/ 18798 h 17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0565" h="179409">
                  <a:moveTo>
                    <a:pt x="34788" y="79722"/>
                  </a:moveTo>
                  <a:lnTo>
                    <a:pt x="79390" y="79722"/>
                  </a:lnTo>
                  <a:lnTo>
                    <a:pt x="79390" y="124328"/>
                  </a:lnTo>
                  <a:lnTo>
                    <a:pt x="57089" y="124328"/>
                  </a:lnTo>
                  <a:lnTo>
                    <a:pt x="34788" y="124328"/>
                  </a:lnTo>
                  <a:close/>
                  <a:moveTo>
                    <a:pt x="17144" y="62991"/>
                  </a:moveTo>
                  <a:lnTo>
                    <a:pt x="17144" y="160611"/>
                  </a:lnTo>
                  <a:lnTo>
                    <a:pt x="141772" y="160611"/>
                  </a:lnTo>
                  <a:lnTo>
                    <a:pt x="141772" y="62991"/>
                  </a:lnTo>
                  <a:close/>
                  <a:moveTo>
                    <a:pt x="25717" y="0"/>
                  </a:moveTo>
                  <a:lnTo>
                    <a:pt x="44510" y="0"/>
                  </a:lnTo>
                  <a:lnTo>
                    <a:pt x="44510" y="18798"/>
                  </a:lnTo>
                  <a:lnTo>
                    <a:pt x="116055" y="18798"/>
                  </a:lnTo>
                  <a:lnTo>
                    <a:pt x="116055" y="0"/>
                  </a:lnTo>
                  <a:lnTo>
                    <a:pt x="133200" y="0"/>
                  </a:lnTo>
                  <a:lnTo>
                    <a:pt x="133200" y="18798"/>
                  </a:lnTo>
                  <a:lnTo>
                    <a:pt x="141772" y="18798"/>
                  </a:lnTo>
                  <a:cubicBezTo>
                    <a:pt x="151993" y="18798"/>
                    <a:pt x="160565" y="25394"/>
                    <a:pt x="160565" y="35618"/>
                  </a:cubicBezTo>
                  <a:lnTo>
                    <a:pt x="160565" y="160611"/>
                  </a:lnTo>
                  <a:cubicBezTo>
                    <a:pt x="160565" y="170835"/>
                    <a:pt x="151993" y="179409"/>
                    <a:pt x="141772" y="179409"/>
                  </a:cubicBezTo>
                  <a:lnTo>
                    <a:pt x="17144" y="179409"/>
                  </a:lnTo>
                  <a:cubicBezTo>
                    <a:pt x="6594" y="179409"/>
                    <a:pt x="0" y="170835"/>
                    <a:pt x="0" y="160611"/>
                  </a:cubicBezTo>
                  <a:lnTo>
                    <a:pt x="0" y="35618"/>
                  </a:lnTo>
                  <a:cubicBezTo>
                    <a:pt x="0" y="25394"/>
                    <a:pt x="6594" y="18798"/>
                    <a:pt x="17144" y="18798"/>
                  </a:cubicBezTo>
                  <a:lnTo>
                    <a:pt x="25717" y="187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610" name="2020년 6월 09일">
              <a:extLst>
                <a:ext uri="{FF2B5EF4-FFF2-40B4-BE49-F238E27FC236}">
                  <a16:creationId xmlns:a16="http://schemas.microsoft.com/office/drawing/2014/main" id="{1F653B09-A71F-AFE7-EEA6-048D7373FB78}"/>
                </a:ext>
              </a:extLst>
            </p:cNvPr>
            <p:cNvSpPr txBox="1"/>
            <p:nvPr/>
          </p:nvSpPr>
          <p:spPr>
            <a:xfrm>
              <a:off x="4559206" y="1953552"/>
              <a:ext cx="654026" cy="1490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09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01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3:00</a:t>
              </a:r>
              <a:endParaRPr sz="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aphicFrame>
        <p:nvGraphicFramePr>
          <p:cNvPr id="611" name="표 3">
            <a:extLst>
              <a:ext uri="{FF2B5EF4-FFF2-40B4-BE49-F238E27FC236}">
                <a16:creationId xmlns:a16="http://schemas.microsoft.com/office/drawing/2014/main" id="{C4693C7C-C65A-7B5D-588F-0659B0393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645578"/>
              </p:ext>
            </p:extLst>
          </p:nvPr>
        </p:nvGraphicFramePr>
        <p:xfrm>
          <a:off x="4949176" y="2043755"/>
          <a:ext cx="1986014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992">
                  <a:extLst>
                    <a:ext uri="{9D8B030D-6E8A-4147-A177-3AD203B41FA5}">
                      <a16:colId xmlns:a16="http://schemas.microsoft.com/office/drawing/2014/main" val="803218214"/>
                    </a:ext>
                  </a:extLst>
                </a:gridCol>
                <a:gridCol w="1070022">
                  <a:extLst>
                    <a:ext uri="{9D8B030D-6E8A-4147-A177-3AD203B41FA5}">
                      <a16:colId xmlns:a16="http://schemas.microsoft.com/office/drawing/2014/main" val="2204489821"/>
                    </a:ext>
                  </a:extLst>
                </a:gridCol>
              </a:tblGrid>
              <a:tr h="1407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등록일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마감일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723880"/>
                  </a:ext>
                </a:extLst>
              </a:tr>
            </a:tbl>
          </a:graphicData>
        </a:graphic>
      </p:graphicFrame>
      <p:grpSp>
        <p:nvGrpSpPr>
          <p:cNvPr id="5" name="그룹 4">
            <a:extLst>
              <a:ext uri="{FF2B5EF4-FFF2-40B4-BE49-F238E27FC236}">
                <a16:creationId xmlns:a16="http://schemas.microsoft.com/office/drawing/2014/main" id="{B179935B-CE0E-1040-0369-31C4BD99596A}"/>
              </a:ext>
            </a:extLst>
          </p:cNvPr>
          <p:cNvGrpSpPr/>
          <p:nvPr/>
        </p:nvGrpSpPr>
        <p:grpSpPr>
          <a:xfrm>
            <a:off x="1114692" y="1756033"/>
            <a:ext cx="3238117" cy="185879"/>
            <a:chOff x="1114692" y="1756033"/>
            <a:chExt cx="3238117" cy="185879"/>
          </a:xfrm>
        </p:grpSpPr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2882331B-0AFB-4954-CAF9-6904D30AE316}"/>
                </a:ext>
              </a:extLst>
            </p:cNvPr>
            <p:cNvGrpSpPr/>
            <p:nvPr/>
          </p:nvGrpSpPr>
          <p:grpSpPr>
            <a:xfrm>
              <a:off x="1635785" y="1760849"/>
              <a:ext cx="632658" cy="179857"/>
              <a:chOff x="2270256" y="1762055"/>
              <a:chExt cx="632658" cy="179857"/>
            </a:xfrm>
          </p:grpSpPr>
          <p:sp>
            <p:nvSpPr>
              <p:cNvPr id="626" name="모서리가 둥근 직사각형 161">
                <a:extLst>
                  <a:ext uri="{FF2B5EF4-FFF2-40B4-BE49-F238E27FC236}">
                    <a16:creationId xmlns:a16="http://schemas.microsoft.com/office/drawing/2014/main" id="{A7A3E194-0D9C-3183-0526-ABE1C6BC4434}"/>
                  </a:ext>
                </a:extLst>
              </p:cNvPr>
              <p:cNvSpPr/>
              <p:nvPr/>
            </p:nvSpPr>
            <p:spPr>
              <a:xfrm>
                <a:off x="2270256" y="1762055"/>
                <a:ext cx="632658" cy="17985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627" name="제목 10">
                <a:extLst>
                  <a:ext uri="{FF2B5EF4-FFF2-40B4-BE49-F238E27FC236}">
                    <a16:creationId xmlns:a16="http://schemas.microsoft.com/office/drawing/2014/main" id="{D1B8223B-6F0E-5D6D-1F83-80DBC2A773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1669" y="1806869"/>
                <a:ext cx="549831" cy="9233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000" b="1" i="0" spc="-90" baseline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+mj-cs"/>
                  </a:defRPr>
                </a:lvl1pPr>
                <a:lvl2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2pPr>
                <a:lvl3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3pPr>
                <a:lvl4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4pPr>
                <a:lvl5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5pPr>
                <a:lvl6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6pPr>
                <a:lvl7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7pPr>
                <a:lvl8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8pPr>
                <a:lvl9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9pPr>
              </a:lstStyle>
              <a:p>
                <a:pPr algn="ctr"/>
                <a:r>
                  <a:rPr lang="ko-KR" altLang="en-US" sz="600" kern="0" spc="0" dirty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수업</a:t>
                </a:r>
                <a:r>
                  <a:rPr lang="en-US" altLang="ko-KR" sz="600" kern="0" spc="0" dirty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(</a:t>
                </a:r>
                <a:r>
                  <a:rPr lang="ko-KR" altLang="en-US" sz="600" kern="0" spc="0" dirty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질문</a:t>
                </a:r>
                <a:r>
                  <a:rPr lang="en-US" altLang="ko-KR" sz="600" kern="0" spc="0" dirty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/</a:t>
                </a:r>
                <a:r>
                  <a:rPr lang="ko-KR" altLang="en-US" sz="600" kern="0" spc="0" dirty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답변</a:t>
                </a:r>
                <a:r>
                  <a:rPr lang="en-US" altLang="ko-KR" sz="600" kern="0" spc="0" dirty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)</a:t>
                </a:r>
              </a:p>
            </p:txBody>
          </p:sp>
        </p:grpSp>
        <p:grpSp>
          <p:nvGrpSpPr>
            <p:cNvPr id="586" name="그룹 585">
              <a:extLst>
                <a:ext uri="{FF2B5EF4-FFF2-40B4-BE49-F238E27FC236}">
                  <a16:creationId xmlns:a16="http://schemas.microsoft.com/office/drawing/2014/main" id="{F1CAB412-8B5D-7E48-03C4-9358790C8764}"/>
                </a:ext>
              </a:extLst>
            </p:cNvPr>
            <p:cNvGrpSpPr/>
            <p:nvPr/>
          </p:nvGrpSpPr>
          <p:grpSpPr>
            <a:xfrm>
              <a:off x="2379240" y="1758441"/>
              <a:ext cx="410295" cy="179857"/>
              <a:chOff x="2971214" y="1762055"/>
              <a:chExt cx="410295" cy="179857"/>
            </a:xfrm>
          </p:grpSpPr>
          <p:sp>
            <p:nvSpPr>
              <p:cNvPr id="624" name="모서리가 둥근 직사각형 161">
                <a:extLst>
                  <a:ext uri="{FF2B5EF4-FFF2-40B4-BE49-F238E27FC236}">
                    <a16:creationId xmlns:a16="http://schemas.microsoft.com/office/drawing/2014/main" id="{55C0A055-3882-6B24-235F-61EF76D47AC3}"/>
                  </a:ext>
                </a:extLst>
              </p:cNvPr>
              <p:cNvSpPr/>
              <p:nvPr/>
            </p:nvSpPr>
            <p:spPr>
              <a:xfrm>
                <a:off x="2971214" y="1762055"/>
                <a:ext cx="410295" cy="17985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625" name="제목 10">
                <a:extLst>
                  <a:ext uri="{FF2B5EF4-FFF2-40B4-BE49-F238E27FC236}">
                    <a16:creationId xmlns:a16="http://schemas.microsoft.com/office/drawing/2014/main" id="{325DA11E-6816-0FB5-88C6-5DB4307DD4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97928" y="1806869"/>
                <a:ext cx="153888" cy="9233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000" b="1" i="0" spc="-90" baseline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+mj-cs"/>
                  </a:defRPr>
                </a:lvl1pPr>
                <a:lvl2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2pPr>
                <a:lvl3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3pPr>
                <a:lvl4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4pPr>
                <a:lvl5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5pPr>
                <a:lvl6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6pPr>
                <a:lvl7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7pPr>
                <a:lvl8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8pPr>
                <a:lvl9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9pPr>
              </a:lstStyle>
              <a:p>
                <a:pPr algn="ctr"/>
                <a:r>
                  <a:rPr lang="ko-KR" altLang="en-US" sz="600" kern="0" spc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과제</a:t>
                </a:r>
                <a:endPara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612" name="그룹 611">
              <a:extLst>
                <a:ext uri="{FF2B5EF4-FFF2-40B4-BE49-F238E27FC236}">
                  <a16:creationId xmlns:a16="http://schemas.microsoft.com/office/drawing/2014/main" id="{9D1E122A-4CD9-2F99-90A1-EBF436834FD4}"/>
                </a:ext>
              </a:extLst>
            </p:cNvPr>
            <p:cNvGrpSpPr/>
            <p:nvPr/>
          </p:nvGrpSpPr>
          <p:grpSpPr>
            <a:xfrm>
              <a:off x="1114692" y="1762055"/>
              <a:ext cx="410296" cy="179857"/>
              <a:chOff x="2402591" y="1164496"/>
              <a:chExt cx="631455" cy="236958"/>
            </a:xfrm>
          </p:grpSpPr>
          <p:sp>
            <p:nvSpPr>
              <p:cNvPr id="622" name="모서리가 둥근 직사각형 161">
                <a:extLst>
                  <a:ext uri="{FF2B5EF4-FFF2-40B4-BE49-F238E27FC236}">
                    <a16:creationId xmlns:a16="http://schemas.microsoft.com/office/drawing/2014/main" id="{E317B9BA-9B70-3AC7-7588-7B62315A2BEA}"/>
                  </a:ext>
                </a:extLst>
              </p:cNvPr>
              <p:cNvSpPr/>
              <p:nvPr/>
            </p:nvSpPr>
            <p:spPr>
              <a:xfrm>
                <a:off x="2402591" y="1164496"/>
                <a:ext cx="631455" cy="236958"/>
              </a:xfrm>
              <a:prstGeom prst="roundRect">
                <a:avLst>
                  <a:gd name="adj" fmla="val 50000"/>
                </a:avLst>
              </a:prstGeom>
              <a:solidFill>
                <a:srgbClr val="00AAB1">
                  <a:alpha val="14000"/>
                </a:srgbClr>
              </a:solidFill>
              <a:ln w="6350">
                <a:solidFill>
                  <a:srgbClr val="00AA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rgbClr val="00AAB1"/>
                  </a:solidFill>
                </a:endParaRPr>
              </a:p>
            </p:txBody>
          </p:sp>
          <p:sp>
            <p:nvSpPr>
              <p:cNvPr id="623" name="제목 10">
                <a:extLst>
                  <a:ext uri="{FF2B5EF4-FFF2-40B4-BE49-F238E27FC236}">
                    <a16:creationId xmlns:a16="http://schemas.microsoft.com/office/drawing/2014/main" id="{D308DA41-C3E8-6B3B-4206-A7888E8F7F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32437" y="1239251"/>
                <a:ext cx="185984" cy="90217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000" b="1" i="0" spc="-90" baseline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+mj-cs"/>
                  </a:defRPr>
                </a:lvl1pPr>
                <a:lvl2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2pPr>
                <a:lvl3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3pPr>
                <a:lvl4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4pPr>
                <a:lvl5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5pPr>
                <a:lvl6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6pPr>
                <a:lvl7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7pPr>
                <a:lvl8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8pPr>
                <a:lvl9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9pPr>
              </a:lstStyle>
              <a:p>
                <a:pPr algn="ctr"/>
                <a:r>
                  <a:rPr lang="ko-KR" altLang="en-US" sz="600" kern="0" spc="0">
                    <a:solidFill>
                      <a:srgbClr val="00AAB1"/>
                    </a:solidFill>
                    <a:latin typeface="+mn-ea"/>
                    <a:ea typeface="+mn-ea"/>
                  </a:rPr>
                  <a:t>전체</a:t>
                </a:r>
                <a:endParaRPr lang="en-US" altLang="ko-KR" sz="600" kern="0" spc="0">
                  <a:solidFill>
                    <a:srgbClr val="00AAB1"/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613" name="그룹 612">
              <a:extLst>
                <a:ext uri="{FF2B5EF4-FFF2-40B4-BE49-F238E27FC236}">
                  <a16:creationId xmlns:a16="http://schemas.microsoft.com/office/drawing/2014/main" id="{792D9770-6C91-2322-A753-2F6B9D6ECF37}"/>
                </a:ext>
              </a:extLst>
            </p:cNvPr>
            <p:cNvGrpSpPr/>
            <p:nvPr/>
          </p:nvGrpSpPr>
          <p:grpSpPr>
            <a:xfrm>
              <a:off x="2900332" y="1759645"/>
              <a:ext cx="410295" cy="179857"/>
              <a:chOff x="3949568" y="1762055"/>
              <a:chExt cx="410295" cy="179857"/>
            </a:xfrm>
          </p:grpSpPr>
          <p:sp>
            <p:nvSpPr>
              <p:cNvPr id="620" name="모서리가 둥근 직사각형 161">
                <a:extLst>
                  <a:ext uri="{FF2B5EF4-FFF2-40B4-BE49-F238E27FC236}">
                    <a16:creationId xmlns:a16="http://schemas.microsoft.com/office/drawing/2014/main" id="{3D4DAEE0-E5EE-F561-2575-B86D71E593D5}"/>
                  </a:ext>
                </a:extLst>
              </p:cNvPr>
              <p:cNvSpPr/>
              <p:nvPr/>
            </p:nvSpPr>
            <p:spPr>
              <a:xfrm>
                <a:off x="3949568" y="1762055"/>
                <a:ext cx="410295" cy="17985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621" name="제목 10">
                <a:extLst>
                  <a:ext uri="{FF2B5EF4-FFF2-40B4-BE49-F238E27FC236}">
                    <a16:creationId xmlns:a16="http://schemas.microsoft.com/office/drawing/2014/main" id="{407E73E7-E151-61BA-DC1F-736BB19D79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6279" y="1806869"/>
                <a:ext cx="153888" cy="9233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000" b="1" i="0" spc="-90" baseline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+mj-cs"/>
                  </a:defRPr>
                </a:lvl1pPr>
                <a:lvl2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2pPr>
                <a:lvl3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3pPr>
                <a:lvl4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4pPr>
                <a:lvl5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5pPr>
                <a:lvl6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6pPr>
                <a:lvl7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7pPr>
                <a:lvl8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8pPr>
                <a:lvl9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9pPr>
              </a:lstStyle>
              <a:p>
                <a:pPr algn="ctr"/>
                <a:r>
                  <a:rPr lang="ko-KR" altLang="en-US" sz="600" kern="0" spc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설문</a:t>
                </a:r>
                <a:endPara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614" name="그룹 613">
              <a:extLst>
                <a:ext uri="{FF2B5EF4-FFF2-40B4-BE49-F238E27FC236}">
                  <a16:creationId xmlns:a16="http://schemas.microsoft.com/office/drawing/2014/main" id="{10A97388-CD31-F5AE-F1AB-8D32BD8DB815}"/>
                </a:ext>
              </a:extLst>
            </p:cNvPr>
            <p:cNvGrpSpPr/>
            <p:nvPr/>
          </p:nvGrpSpPr>
          <p:grpSpPr>
            <a:xfrm>
              <a:off x="3421424" y="1757237"/>
              <a:ext cx="410295" cy="179857"/>
              <a:chOff x="4424489" y="1762055"/>
              <a:chExt cx="410295" cy="179857"/>
            </a:xfrm>
          </p:grpSpPr>
          <p:sp>
            <p:nvSpPr>
              <p:cNvPr id="618" name="모서리가 둥근 직사각형 161">
                <a:extLst>
                  <a:ext uri="{FF2B5EF4-FFF2-40B4-BE49-F238E27FC236}">
                    <a16:creationId xmlns:a16="http://schemas.microsoft.com/office/drawing/2014/main" id="{6F23CF4A-3D9B-6B18-5CBC-DF700F8CF0D4}"/>
                  </a:ext>
                </a:extLst>
              </p:cNvPr>
              <p:cNvSpPr/>
              <p:nvPr/>
            </p:nvSpPr>
            <p:spPr>
              <a:xfrm>
                <a:off x="4424489" y="1762055"/>
                <a:ext cx="410295" cy="17985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619" name="제목 10">
                <a:extLst>
                  <a:ext uri="{FF2B5EF4-FFF2-40B4-BE49-F238E27FC236}">
                    <a16:creationId xmlns:a16="http://schemas.microsoft.com/office/drawing/2014/main" id="{1E3517C1-A878-79C0-F3EC-0C18FE944A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12728" y="1806869"/>
                <a:ext cx="230832" cy="9233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000" b="1" i="0" spc="-90" baseline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+mj-cs"/>
                  </a:defRPr>
                </a:lvl1pPr>
                <a:lvl2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2pPr>
                <a:lvl3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3pPr>
                <a:lvl4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4pPr>
                <a:lvl5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5pPr>
                <a:lvl6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6pPr>
                <a:lvl7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7pPr>
                <a:lvl8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8pPr>
                <a:lvl9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9pPr>
              </a:lstStyle>
              <a:p>
                <a:pPr algn="ctr"/>
                <a:r>
                  <a:rPr lang="ko-KR" altLang="en-US" sz="600" kern="0" spc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문제집</a:t>
                </a:r>
                <a:endPara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615" name="그룹 614">
              <a:extLst>
                <a:ext uri="{FF2B5EF4-FFF2-40B4-BE49-F238E27FC236}">
                  <a16:creationId xmlns:a16="http://schemas.microsoft.com/office/drawing/2014/main" id="{7D3B1648-B3D8-9261-3583-28BBA008CC73}"/>
                </a:ext>
              </a:extLst>
            </p:cNvPr>
            <p:cNvGrpSpPr/>
            <p:nvPr/>
          </p:nvGrpSpPr>
          <p:grpSpPr>
            <a:xfrm>
              <a:off x="3942514" y="1756033"/>
              <a:ext cx="410295" cy="179857"/>
              <a:chOff x="4899410" y="1762055"/>
              <a:chExt cx="410295" cy="179857"/>
            </a:xfrm>
          </p:grpSpPr>
          <p:sp>
            <p:nvSpPr>
              <p:cNvPr id="616" name="모서리가 둥근 직사각형 161">
                <a:extLst>
                  <a:ext uri="{FF2B5EF4-FFF2-40B4-BE49-F238E27FC236}">
                    <a16:creationId xmlns:a16="http://schemas.microsoft.com/office/drawing/2014/main" id="{5580AE7E-BAF1-6356-1180-457D63C74571}"/>
                  </a:ext>
                </a:extLst>
              </p:cNvPr>
              <p:cNvSpPr/>
              <p:nvPr/>
            </p:nvSpPr>
            <p:spPr>
              <a:xfrm>
                <a:off x="4899410" y="1762055"/>
                <a:ext cx="410295" cy="17985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617" name="제목 10">
                <a:extLst>
                  <a:ext uri="{FF2B5EF4-FFF2-40B4-BE49-F238E27FC236}">
                    <a16:creationId xmlns:a16="http://schemas.microsoft.com/office/drawing/2014/main" id="{AC64D2F0-03C0-64B1-1FC1-42BE125F28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6120" y="1806869"/>
                <a:ext cx="153888" cy="9233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000" b="1" i="0" spc="-90" baseline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+mj-cs"/>
                  </a:defRPr>
                </a:lvl1pPr>
                <a:lvl2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2pPr>
                <a:lvl3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3pPr>
                <a:lvl4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4pPr>
                <a:lvl5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5pPr>
                <a:lvl6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6pPr>
                <a:lvl7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7pPr>
                <a:lvl8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8pPr>
                <a:lvl9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9pPr>
              </a:lstStyle>
              <a:p>
                <a:pPr algn="ctr"/>
                <a:r>
                  <a:rPr lang="ko-KR" altLang="en-US" sz="600" kern="0" spc="0" dirty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진단</a:t>
                </a:r>
                <a:endParaRPr lang="en-US" altLang="ko-KR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</p:grpSp>
      <p:grpSp>
        <p:nvGrpSpPr>
          <p:cNvPr id="628" name="그룹 627">
            <a:extLst>
              <a:ext uri="{FF2B5EF4-FFF2-40B4-BE49-F238E27FC236}">
                <a16:creationId xmlns:a16="http://schemas.microsoft.com/office/drawing/2014/main" id="{96E250E9-BD75-B61F-17A1-989616B52612}"/>
              </a:ext>
            </a:extLst>
          </p:cNvPr>
          <p:cNvGrpSpPr/>
          <p:nvPr/>
        </p:nvGrpSpPr>
        <p:grpSpPr>
          <a:xfrm>
            <a:off x="1110669" y="1258570"/>
            <a:ext cx="6174509" cy="370032"/>
            <a:chOff x="2344819" y="1130547"/>
            <a:chExt cx="6174509" cy="590677"/>
          </a:xfrm>
        </p:grpSpPr>
        <p:sp>
          <p:nvSpPr>
            <p:cNvPr id="629" name="TextBox 628">
              <a:extLst>
                <a:ext uri="{FF2B5EF4-FFF2-40B4-BE49-F238E27FC236}">
                  <a16:creationId xmlns:a16="http://schemas.microsoft.com/office/drawing/2014/main" id="{8AD03A8A-AC1D-2DF2-25E2-56EF0C3B5AAD}"/>
                </a:ext>
              </a:extLst>
            </p:cNvPr>
            <p:cNvSpPr txBox="1"/>
            <p:nvPr/>
          </p:nvSpPr>
          <p:spPr>
            <a:xfrm>
              <a:off x="3151620" y="1477516"/>
              <a:ext cx="391134" cy="17195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kumimoji="1" lang="ko-KR" altLang="en-US" sz="700" dirty="0"/>
                <a:t>오늘 마감</a:t>
              </a:r>
              <a:endParaRPr kumimoji="1" lang="x-none" altLang="en-US" sz="700" dirty="0"/>
            </a:p>
          </p:txBody>
        </p:sp>
        <p:sp>
          <p:nvSpPr>
            <p:cNvPr id="630" name="TextBox 629">
              <a:extLst>
                <a:ext uri="{FF2B5EF4-FFF2-40B4-BE49-F238E27FC236}">
                  <a16:creationId xmlns:a16="http://schemas.microsoft.com/office/drawing/2014/main" id="{3A0A5003-C4F3-5542-49F5-4DF18C836D02}"/>
                </a:ext>
              </a:extLst>
            </p:cNvPr>
            <p:cNvSpPr txBox="1"/>
            <p:nvPr/>
          </p:nvSpPr>
          <p:spPr>
            <a:xfrm>
              <a:off x="5151019" y="1477516"/>
              <a:ext cx="480902" cy="17195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kumimoji="1" lang="ko-KR" altLang="en-US" sz="700" dirty="0">
                  <a:solidFill>
                    <a:prstClr val="black"/>
                  </a:solidFill>
                </a:rPr>
                <a:t>현재 진행중</a:t>
              </a:r>
              <a:endParaRPr kumimoji="1" lang="x-none" altLang="en-US" sz="700" dirty="0">
                <a:solidFill>
                  <a:prstClr val="black"/>
                </a:solidFill>
              </a:endParaRPr>
            </a:p>
          </p:txBody>
        </p:sp>
        <p:sp>
          <p:nvSpPr>
            <p:cNvPr id="631" name="TextBox 630">
              <a:extLst>
                <a:ext uri="{FF2B5EF4-FFF2-40B4-BE49-F238E27FC236}">
                  <a16:creationId xmlns:a16="http://schemas.microsoft.com/office/drawing/2014/main" id="{A922D4B5-A9FF-CA85-24D7-11CD44149AB7}"/>
                </a:ext>
              </a:extLst>
            </p:cNvPr>
            <p:cNvSpPr txBox="1"/>
            <p:nvPr/>
          </p:nvSpPr>
          <p:spPr>
            <a:xfrm>
              <a:off x="7380061" y="1477515"/>
              <a:ext cx="179536" cy="17195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kumimoji="1" lang="ko-KR" altLang="en-US" sz="700">
                  <a:solidFill>
                    <a:prstClr val="black"/>
                  </a:solidFill>
                </a:rPr>
                <a:t>마감</a:t>
              </a:r>
              <a:endParaRPr kumimoji="1" lang="x-none" altLang="en-US" sz="700">
                <a:solidFill>
                  <a:prstClr val="black"/>
                </a:solidFill>
              </a:endParaRPr>
            </a:p>
          </p:txBody>
        </p:sp>
        <p:sp>
          <p:nvSpPr>
            <p:cNvPr id="632" name="직사각형 631">
              <a:extLst>
                <a:ext uri="{FF2B5EF4-FFF2-40B4-BE49-F238E27FC236}">
                  <a16:creationId xmlns:a16="http://schemas.microsoft.com/office/drawing/2014/main" id="{640A41A4-9853-5709-5056-0AE761B4ADA6}"/>
                </a:ext>
              </a:extLst>
            </p:cNvPr>
            <p:cNvSpPr/>
            <p:nvPr/>
          </p:nvSpPr>
          <p:spPr>
            <a:xfrm>
              <a:off x="2344819" y="1130547"/>
              <a:ext cx="6174509" cy="590677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x-none" altLang="en-US">
                <a:solidFill>
                  <a:prstClr val="white"/>
                </a:solidFill>
              </a:endParaRPr>
            </a:p>
          </p:txBody>
        </p:sp>
        <p:sp>
          <p:nvSpPr>
            <p:cNvPr id="633" name="TextBox 632">
              <a:extLst>
                <a:ext uri="{FF2B5EF4-FFF2-40B4-BE49-F238E27FC236}">
                  <a16:creationId xmlns:a16="http://schemas.microsoft.com/office/drawing/2014/main" id="{58C60C20-7B5B-D35B-6A09-25C3B91E8BF8}"/>
                </a:ext>
              </a:extLst>
            </p:cNvPr>
            <p:cNvSpPr txBox="1"/>
            <p:nvPr/>
          </p:nvSpPr>
          <p:spPr>
            <a:xfrm>
              <a:off x="3308948" y="1180619"/>
              <a:ext cx="179536" cy="29478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r"/>
              <a:r>
                <a:rPr kumimoji="1" lang="en-US" altLang="ko-KR" sz="1200" b="1" dirty="0"/>
                <a:t>3</a:t>
              </a:r>
              <a:r>
                <a:rPr kumimoji="1" lang="ko-KR" altLang="en-US" sz="700" b="1" dirty="0"/>
                <a:t>개</a:t>
              </a:r>
              <a:endParaRPr kumimoji="1" lang="x-none" altLang="en-US" sz="700" b="1" dirty="0"/>
            </a:p>
          </p:txBody>
        </p:sp>
        <p:cxnSp>
          <p:nvCxnSpPr>
            <p:cNvPr id="634" name="직선 연결선 104">
              <a:extLst>
                <a:ext uri="{FF2B5EF4-FFF2-40B4-BE49-F238E27FC236}">
                  <a16:creationId xmlns:a16="http://schemas.microsoft.com/office/drawing/2014/main" id="{0ABE7628-2B03-F55E-A9D7-B8919CB5E2CB}"/>
                </a:ext>
              </a:extLst>
            </p:cNvPr>
            <p:cNvCxnSpPr/>
            <p:nvPr/>
          </p:nvCxnSpPr>
          <p:spPr>
            <a:xfrm>
              <a:off x="4413199" y="1243369"/>
              <a:ext cx="0" cy="37398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직선 연결선 105">
              <a:extLst>
                <a:ext uri="{FF2B5EF4-FFF2-40B4-BE49-F238E27FC236}">
                  <a16:creationId xmlns:a16="http://schemas.microsoft.com/office/drawing/2014/main" id="{09D75BEC-7ED4-E209-55B1-9A2E59D9976B}"/>
                </a:ext>
              </a:extLst>
            </p:cNvPr>
            <p:cNvCxnSpPr/>
            <p:nvPr/>
          </p:nvCxnSpPr>
          <p:spPr>
            <a:xfrm>
              <a:off x="6514597" y="1243369"/>
              <a:ext cx="0" cy="37398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6" name="TextBox 635">
              <a:extLst>
                <a:ext uri="{FF2B5EF4-FFF2-40B4-BE49-F238E27FC236}">
                  <a16:creationId xmlns:a16="http://schemas.microsoft.com/office/drawing/2014/main" id="{E0830658-3D0A-8160-FDB9-69D77FDE2598}"/>
                </a:ext>
              </a:extLst>
            </p:cNvPr>
            <p:cNvSpPr txBox="1"/>
            <p:nvPr/>
          </p:nvSpPr>
          <p:spPr>
            <a:xfrm>
              <a:off x="5360352" y="1192901"/>
              <a:ext cx="171522" cy="27021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r"/>
              <a:r>
                <a:rPr kumimoji="1" lang="en-US" altLang="ko-KR" sz="1100" b="1" dirty="0"/>
                <a:t>7</a:t>
              </a:r>
              <a:r>
                <a:rPr kumimoji="1" lang="ko-KR" altLang="en-US" sz="700" b="1" dirty="0"/>
                <a:t>개</a:t>
              </a:r>
              <a:endParaRPr kumimoji="1" lang="x-none" altLang="en-US" sz="700" b="1" dirty="0"/>
            </a:p>
          </p:txBody>
        </p:sp>
        <p:sp>
          <p:nvSpPr>
            <p:cNvPr id="637" name="TextBox 636">
              <a:extLst>
                <a:ext uri="{FF2B5EF4-FFF2-40B4-BE49-F238E27FC236}">
                  <a16:creationId xmlns:a16="http://schemas.microsoft.com/office/drawing/2014/main" id="{1AB400A7-3057-3F75-02E5-26D465F115AD}"/>
                </a:ext>
              </a:extLst>
            </p:cNvPr>
            <p:cNvSpPr txBox="1"/>
            <p:nvPr/>
          </p:nvSpPr>
          <p:spPr>
            <a:xfrm>
              <a:off x="7302316" y="1192901"/>
              <a:ext cx="253274" cy="27021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r"/>
              <a:r>
                <a:rPr kumimoji="1" lang="en-US" altLang="ko-KR" sz="1100" b="1" dirty="0"/>
                <a:t>22</a:t>
              </a:r>
              <a:r>
                <a:rPr kumimoji="1" lang="ko-KR" altLang="en-US" sz="700" b="1" dirty="0"/>
                <a:t>개</a:t>
              </a:r>
              <a:endParaRPr kumimoji="1" lang="x-none" altLang="en-US" sz="700" b="1" dirty="0"/>
            </a:p>
          </p:txBody>
        </p:sp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CD611AC8-78CF-BE32-3259-22CF0CD2B1F4}"/>
              </a:ext>
            </a:extLst>
          </p:cNvPr>
          <p:cNvSpPr/>
          <p:nvPr/>
        </p:nvSpPr>
        <p:spPr>
          <a:xfrm>
            <a:off x="0" y="0"/>
            <a:ext cx="12079452" cy="67945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DELETE v.2.0.7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375089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>
            <a:extLst>
              <a:ext uri="{FF2B5EF4-FFF2-40B4-BE49-F238E27FC236}">
                <a16:creationId xmlns:a16="http://schemas.microsoft.com/office/drawing/2014/main" id="{85F71E4F-B9F5-E5B1-E726-E83C2A6EBFA9}"/>
              </a:ext>
            </a:extLst>
          </p:cNvPr>
          <p:cNvSpPr/>
          <p:nvPr/>
        </p:nvSpPr>
        <p:spPr>
          <a:xfrm>
            <a:off x="112548" y="6731730"/>
            <a:ext cx="8785860" cy="1592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타원 145">
            <a:extLst>
              <a:ext uri="{FF2B5EF4-FFF2-40B4-BE49-F238E27FC236}">
                <a16:creationId xmlns:a16="http://schemas.microsoft.com/office/drawing/2014/main" id="{B84E6D76-B86E-9130-5456-E0A12F5A0B6D}"/>
              </a:ext>
            </a:extLst>
          </p:cNvPr>
          <p:cNvSpPr>
            <a:spLocks noChangeAspect="1"/>
          </p:cNvSpPr>
          <p:nvPr/>
        </p:nvSpPr>
        <p:spPr>
          <a:xfrm>
            <a:off x="8156004" y="139861"/>
            <a:ext cx="36000" cy="36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7" name="타원 146">
            <a:extLst>
              <a:ext uri="{FF2B5EF4-FFF2-40B4-BE49-F238E27FC236}">
                <a16:creationId xmlns:a16="http://schemas.microsoft.com/office/drawing/2014/main" id="{8CC6E571-154C-A1D8-4AB6-71B8F90984B1}"/>
              </a:ext>
            </a:extLst>
          </p:cNvPr>
          <p:cNvSpPr/>
          <p:nvPr/>
        </p:nvSpPr>
        <p:spPr>
          <a:xfrm>
            <a:off x="7921449" y="49913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8" name="텍스트 상자 68">
            <a:extLst>
              <a:ext uri="{FF2B5EF4-FFF2-40B4-BE49-F238E27FC236}">
                <a16:creationId xmlns:a16="http://schemas.microsoft.com/office/drawing/2014/main" id="{E8907A5C-FDF8-091C-FA2B-A9092004C95F}"/>
              </a:ext>
            </a:extLst>
          </p:cNvPr>
          <p:cNvSpPr txBox="1"/>
          <p:nvPr/>
        </p:nvSpPr>
        <p:spPr>
          <a:xfrm>
            <a:off x="1097721" y="983616"/>
            <a:ext cx="26930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ko-KR" altLang="en-US" sz="1050" b="1"/>
              <a:t>알림</a:t>
            </a:r>
          </a:p>
        </p:txBody>
      </p:sp>
      <p:cxnSp>
        <p:nvCxnSpPr>
          <p:cNvPr id="225" name="직선 연결선 11">
            <a:extLst>
              <a:ext uri="{FF2B5EF4-FFF2-40B4-BE49-F238E27FC236}">
                <a16:creationId xmlns:a16="http://schemas.microsoft.com/office/drawing/2014/main" id="{47A568FB-62FB-7C24-F000-0C0D74B1B0BC}"/>
              </a:ext>
            </a:extLst>
          </p:cNvPr>
          <p:cNvCxnSpPr>
            <a:cxnSpLocks/>
            <a:stCxn id="227" idx="0"/>
            <a:endCxn id="52" idx="4"/>
          </p:cNvCxnSpPr>
          <p:nvPr/>
        </p:nvCxnSpPr>
        <p:spPr>
          <a:xfrm flipH="1">
            <a:off x="1058011" y="1834679"/>
            <a:ext cx="18492" cy="5622214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>
            <a:extLst>
              <a:ext uri="{FF2B5EF4-FFF2-40B4-BE49-F238E27FC236}">
                <a16:creationId xmlns:a16="http://schemas.microsoft.com/office/drawing/2014/main" id="{4D284409-BF64-32BA-CEBD-2AFCE2076C28}"/>
              </a:ext>
            </a:extLst>
          </p:cNvPr>
          <p:cNvSpPr txBox="1"/>
          <p:nvPr/>
        </p:nvSpPr>
        <p:spPr>
          <a:xfrm>
            <a:off x="1200050" y="1734131"/>
            <a:ext cx="137743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 b="1" kern="0">
                <a:solidFill>
                  <a:prstClr val="black"/>
                </a:solidFill>
              </a:rPr>
              <a:t>오늘 </a:t>
            </a:r>
            <a:r>
              <a:rPr lang="en-US" altLang="ko-KR" sz="800" b="1" kern="0">
                <a:solidFill>
                  <a:prstClr val="black"/>
                </a:solidFill>
              </a:rPr>
              <a:t>2021.03.15 (</a:t>
            </a:r>
            <a:r>
              <a:rPr lang="ko-KR" altLang="en-US" sz="800" b="1" kern="0">
                <a:solidFill>
                  <a:prstClr val="black"/>
                </a:solidFill>
              </a:rPr>
              <a:t>월</a:t>
            </a:r>
            <a:r>
              <a:rPr lang="en-US" altLang="ko-KR" sz="800" b="1" kern="0">
                <a:solidFill>
                  <a:prstClr val="black"/>
                </a:solidFill>
              </a:rPr>
              <a:t>)</a:t>
            </a:r>
            <a:endParaRPr lang="ko-KR" altLang="en-US" sz="800" b="1">
              <a:solidFill>
                <a:prstClr val="black"/>
              </a:solidFill>
            </a:endParaRPr>
          </a:p>
        </p:txBody>
      </p:sp>
      <p:sp>
        <p:nvSpPr>
          <p:cNvPr id="227" name="타원 226">
            <a:extLst>
              <a:ext uri="{FF2B5EF4-FFF2-40B4-BE49-F238E27FC236}">
                <a16:creationId xmlns:a16="http://schemas.microsoft.com/office/drawing/2014/main" id="{19222CF8-220F-3618-6763-9E37B86C1A68}"/>
              </a:ext>
            </a:extLst>
          </p:cNvPr>
          <p:cNvSpPr/>
          <p:nvPr/>
        </p:nvSpPr>
        <p:spPr>
          <a:xfrm>
            <a:off x="1039695" y="1834679"/>
            <a:ext cx="73615" cy="7361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11D70334-232D-6473-05E5-DA6BDFD28A08}"/>
              </a:ext>
            </a:extLst>
          </p:cNvPr>
          <p:cNvSpPr txBox="1"/>
          <p:nvPr/>
        </p:nvSpPr>
        <p:spPr>
          <a:xfrm>
            <a:off x="1200050" y="2824690"/>
            <a:ext cx="114124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 b="1" kern="0">
                <a:solidFill>
                  <a:prstClr val="black"/>
                </a:solidFill>
              </a:rPr>
              <a:t>2021.03.12 (</a:t>
            </a:r>
            <a:r>
              <a:rPr lang="ko-KR" altLang="en-US" sz="800" b="1" kern="0">
                <a:solidFill>
                  <a:prstClr val="black"/>
                </a:solidFill>
              </a:rPr>
              <a:t>금</a:t>
            </a:r>
            <a:r>
              <a:rPr lang="en-US" altLang="ko-KR" sz="800" b="1" kern="0">
                <a:solidFill>
                  <a:prstClr val="black"/>
                </a:solidFill>
              </a:rPr>
              <a:t>)</a:t>
            </a:r>
            <a:endParaRPr lang="ko-KR" altLang="en-US" sz="800" b="1">
              <a:solidFill>
                <a:prstClr val="black"/>
              </a:solidFill>
            </a:endParaRPr>
          </a:p>
        </p:txBody>
      </p:sp>
      <p:sp>
        <p:nvSpPr>
          <p:cNvPr id="229" name="타원 228">
            <a:extLst>
              <a:ext uri="{FF2B5EF4-FFF2-40B4-BE49-F238E27FC236}">
                <a16:creationId xmlns:a16="http://schemas.microsoft.com/office/drawing/2014/main" id="{EC366564-07D9-8912-FCFA-EE947EFC358A}"/>
              </a:ext>
            </a:extLst>
          </p:cNvPr>
          <p:cNvSpPr/>
          <p:nvPr/>
        </p:nvSpPr>
        <p:spPr>
          <a:xfrm>
            <a:off x="1039695" y="2895604"/>
            <a:ext cx="73615" cy="7361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30" name="사각형: 둥근 모서리 16">
            <a:extLst>
              <a:ext uri="{FF2B5EF4-FFF2-40B4-BE49-F238E27FC236}">
                <a16:creationId xmlns:a16="http://schemas.microsoft.com/office/drawing/2014/main" id="{EA4CB07C-EF09-4E46-D5C5-DFC2BBFA94D2}"/>
              </a:ext>
            </a:extLst>
          </p:cNvPr>
          <p:cNvSpPr/>
          <p:nvPr/>
        </p:nvSpPr>
        <p:spPr>
          <a:xfrm>
            <a:off x="1310474" y="3096905"/>
            <a:ext cx="6141193" cy="497493"/>
          </a:xfrm>
          <a:prstGeom prst="roundRect">
            <a:avLst>
              <a:gd name="adj" fmla="val 8224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700" b="1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n-US" altLang="ko-KR" sz="70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코로나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19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로 인하여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3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월 한달 간 실시간 온라인 수업으로 진행될 예정이며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바깥 외출 및 모임 등을 삼가해 주시기 바랍니다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</a:p>
        </p:txBody>
      </p:sp>
      <p:grpSp>
        <p:nvGrpSpPr>
          <p:cNvPr id="231" name="그룹 230">
            <a:extLst>
              <a:ext uri="{FF2B5EF4-FFF2-40B4-BE49-F238E27FC236}">
                <a16:creationId xmlns:a16="http://schemas.microsoft.com/office/drawing/2014/main" id="{595EB72B-9973-F08B-96BE-7CAEC1362D03}"/>
              </a:ext>
            </a:extLst>
          </p:cNvPr>
          <p:cNvGrpSpPr/>
          <p:nvPr/>
        </p:nvGrpSpPr>
        <p:grpSpPr>
          <a:xfrm>
            <a:off x="949907" y="3203932"/>
            <a:ext cx="253192" cy="253192"/>
            <a:chOff x="1713671" y="2073566"/>
            <a:chExt cx="296104" cy="296104"/>
          </a:xfrm>
        </p:grpSpPr>
        <p:sp>
          <p:nvSpPr>
            <p:cNvPr id="232" name="타원 231">
              <a:extLst>
                <a:ext uri="{FF2B5EF4-FFF2-40B4-BE49-F238E27FC236}">
                  <a16:creationId xmlns:a16="http://schemas.microsoft.com/office/drawing/2014/main" id="{A71A69BE-8096-7814-87F3-089CCA00626A}"/>
                </a:ext>
              </a:extLst>
            </p:cNvPr>
            <p:cNvSpPr/>
            <p:nvPr/>
          </p:nvSpPr>
          <p:spPr>
            <a:xfrm>
              <a:off x="1713671" y="2073566"/>
              <a:ext cx="296104" cy="2961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33" name="그래픽 232" descr="학교">
              <a:extLst>
                <a:ext uri="{FF2B5EF4-FFF2-40B4-BE49-F238E27FC236}">
                  <a16:creationId xmlns:a16="http://schemas.microsoft.com/office/drawing/2014/main" id="{20E150D9-2125-35C7-F663-F6FE05467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46948" y="2095364"/>
              <a:ext cx="226464" cy="226464"/>
            </a:xfrm>
            <a:prstGeom prst="rect">
              <a:avLst/>
            </a:prstGeom>
          </p:spPr>
        </p:pic>
      </p:grpSp>
      <p:sp>
        <p:nvSpPr>
          <p:cNvPr id="234" name="사각형: 둥근 모서리 10">
            <a:extLst>
              <a:ext uri="{FF2B5EF4-FFF2-40B4-BE49-F238E27FC236}">
                <a16:creationId xmlns:a16="http://schemas.microsoft.com/office/drawing/2014/main" id="{E95E3BA9-2E0D-4C71-3E39-9C48E1EA0535}"/>
              </a:ext>
            </a:extLst>
          </p:cNvPr>
          <p:cNvSpPr/>
          <p:nvPr/>
        </p:nvSpPr>
        <p:spPr>
          <a:xfrm>
            <a:off x="1310474" y="1947559"/>
            <a:ext cx="6141193" cy="847411"/>
          </a:xfrm>
          <a:prstGeom prst="roundRect">
            <a:avLst>
              <a:gd name="adj" fmla="val 2959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700" b="1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YYYY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년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MM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월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DD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일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NN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시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~ NN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시까지 서버 점검 예정입니다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. YYYY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년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MM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월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DD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일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NN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시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~ NN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시까지 서버 점검 예정입니다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. YYYY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년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MM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월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DD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일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NN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시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~ NN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시까지 서버 점검 예정입니다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. </a:t>
            </a:r>
          </a:p>
          <a:p>
            <a:endParaRPr lang="en-US" altLang="ko-KR" sz="7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235" name="그룹 234">
            <a:extLst>
              <a:ext uri="{FF2B5EF4-FFF2-40B4-BE49-F238E27FC236}">
                <a16:creationId xmlns:a16="http://schemas.microsoft.com/office/drawing/2014/main" id="{4D3435CA-B8B6-AC82-9239-4EB58998329B}"/>
              </a:ext>
            </a:extLst>
          </p:cNvPr>
          <p:cNvGrpSpPr/>
          <p:nvPr/>
        </p:nvGrpSpPr>
        <p:grpSpPr>
          <a:xfrm>
            <a:off x="1423519" y="2506708"/>
            <a:ext cx="961144" cy="228646"/>
            <a:chOff x="2810756" y="2364438"/>
            <a:chExt cx="961144" cy="228646"/>
          </a:xfrm>
        </p:grpSpPr>
        <p:sp>
          <p:nvSpPr>
            <p:cNvPr id="236" name="직사각형 235">
              <a:extLst>
                <a:ext uri="{FF2B5EF4-FFF2-40B4-BE49-F238E27FC236}">
                  <a16:creationId xmlns:a16="http://schemas.microsoft.com/office/drawing/2014/main" id="{659631A3-0000-2953-5878-00ACA0CB21FF}"/>
                </a:ext>
              </a:extLst>
            </p:cNvPr>
            <p:cNvSpPr/>
            <p:nvPr/>
          </p:nvSpPr>
          <p:spPr>
            <a:xfrm>
              <a:off x="2810756" y="2364438"/>
              <a:ext cx="961144" cy="22864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</a:endParaRPr>
            </a:p>
          </p:txBody>
        </p:sp>
        <p:grpSp>
          <p:nvGrpSpPr>
            <p:cNvPr id="237" name="그룹 236">
              <a:extLst>
                <a:ext uri="{FF2B5EF4-FFF2-40B4-BE49-F238E27FC236}">
                  <a16:creationId xmlns:a16="http://schemas.microsoft.com/office/drawing/2014/main" id="{B320B8D7-A245-CD4B-9642-9D8EFE425FDE}"/>
                </a:ext>
              </a:extLst>
            </p:cNvPr>
            <p:cNvGrpSpPr/>
            <p:nvPr/>
          </p:nvGrpSpPr>
          <p:grpSpPr>
            <a:xfrm>
              <a:off x="2886788" y="2432594"/>
              <a:ext cx="798521" cy="95297"/>
              <a:chOff x="6268599" y="5423797"/>
              <a:chExt cx="798521" cy="95297"/>
            </a:xfrm>
          </p:grpSpPr>
          <p:sp>
            <p:nvSpPr>
              <p:cNvPr id="238" name="Freeform 30">
                <a:extLst>
                  <a:ext uri="{FF2B5EF4-FFF2-40B4-BE49-F238E27FC236}">
                    <a16:creationId xmlns:a16="http://schemas.microsoft.com/office/drawing/2014/main" id="{2626AD9C-DDFA-F550-7F14-CC0FC7B4D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8599" y="5424469"/>
                <a:ext cx="84970" cy="94625"/>
              </a:xfrm>
              <a:custGeom>
                <a:avLst/>
                <a:gdLst>
                  <a:gd name="T0" fmla="*/ 352 w 353"/>
                  <a:gd name="T1" fmla="*/ 150 h 431"/>
                  <a:gd name="T2" fmla="*/ 251 w 353"/>
                  <a:gd name="T3" fmla="*/ 150 h 431"/>
                  <a:gd name="T4" fmla="*/ 251 w 353"/>
                  <a:gd name="T5" fmla="*/ 0 h 431"/>
                  <a:gd name="T6" fmla="*/ 96 w 353"/>
                  <a:gd name="T7" fmla="*/ 0 h 431"/>
                  <a:gd name="T8" fmla="*/ 96 w 353"/>
                  <a:gd name="T9" fmla="*/ 150 h 431"/>
                  <a:gd name="T10" fmla="*/ 0 w 353"/>
                  <a:gd name="T11" fmla="*/ 150 h 431"/>
                  <a:gd name="T12" fmla="*/ 174 w 353"/>
                  <a:gd name="T13" fmla="*/ 329 h 431"/>
                  <a:gd name="T14" fmla="*/ 352 w 353"/>
                  <a:gd name="T15" fmla="*/ 150 h 431"/>
                  <a:gd name="T16" fmla="*/ 0 w 353"/>
                  <a:gd name="T17" fmla="*/ 377 h 431"/>
                  <a:gd name="T18" fmla="*/ 0 w 353"/>
                  <a:gd name="T19" fmla="*/ 430 h 431"/>
                  <a:gd name="T20" fmla="*/ 352 w 353"/>
                  <a:gd name="T21" fmla="*/ 430 h 431"/>
                  <a:gd name="T22" fmla="*/ 352 w 353"/>
                  <a:gd name="T23" fmla="*/ 377 h 431"/>
                  <a:gd name="T24" fmla="*/ 0 w 353"/>
                  <a:gd name="T25" fmla="*/ 377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3" h="431">
                    <a:moveTo>
                      <a:pt x="352" y="150"/>
                    </a:moveTo>
                    <a:lnTo>
                      <a:pt x="251" y="150"/>
                    </a:lnTo>
                    <a:lnTo>
                      <a:pt x="251" y="0"/>
                    </a:lnTo>
                    <a:lnTo>
                      <a:pt x="96" y="0"/>
                    </a:lnTo>
                    <a:lnTo>
                      <a:pt x="96" y="150"/>
                    </a:lnTo>
                    <a:lnTo>
                      <a:pt x="0" y="150"/>
                    </a:lnTo>
                    <a:lnTo>
                      <a:pt x="174" y="329"/>
                    </a:lnTo>
                    <a:lnTo>
                      <a:pt x="352" y="150"/>
                    </a:lnTo>
                    <a:close/>
                    <a:moveTo>
                      <a:pt x="0" y="377"/>
                    </a:moveTo>
                    <a:lnTo>
                      <a:pt x="0" y="430"/>
                    </a:lnTo>
                    <a:lnTo>
                      <a:pt x="352" y="430"/>
                    </a:lnTo>
                    <a:lnTo>
                      <a:pt x="352" y="377"/>
                    </a:lnTo>
                    <a:lnTo>
                      <a:pt x="0" y="377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400">
                  <a:solidFill>
                    <a:prstClr val="black"/>
                  </a:solidFill>
                  <a:ea typeface="맑은 고딕" panose="020B0503020000020004" pitchFamily="50" charset="-127"/>
                </a:endParaRPr>
              </a:p>
            </p:txBody>
          </p:sp>
          <p:sp>
            <p:nvSpPr>
              <p:cNvPr id="239" name="직사각형 238">
                <a:extLst>
                  <a:ext uri="{FF2B5EF4-FFF2-40B4-BE49-F238E27FC236}">
                    <a16:creationId xmlns:a16="http://schemas.microsoft.com/office/drawing/2014/main" id="{4A295E59-8E4B-359C-061D-1F36458EB5BF}"/>
                  </a:ext>
                </a:extLst>
              </p:cNvPr>
              <p:cNvSpPr/>
              <p:nvPr/>
            </p:nvSpPr>
            <p:spPr>
              <a:xfrm>
                <a:off x="6422713" y="5423797"/>
                <a:ext cx="644407" cy="9233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/>
              <a:p>
                <a:r>
                  <a:rPr lang="x-none" altLang="en-US" sz="600" u="sng">
                    <a:solidFill>
                      <a:srgbClr val="0070C0"/>
                    </a:solidFill>
                  </a:rPr>
                  <a:t>강남 고등학교</a:t>
                </a:r>
                <a:r>
                  <a:rPr lang="en-US" altLang="ko-KR" sz="600" u="sng">
                    <a:solidFill>
                      <a:srgbClr val="0070C0"/>
                    </a:solidFill>
                  </a:rPr>
                  <a:t>.</a:t>
                </a:r>
                <a:r>
                  <a:rPr lang="en-US" altLang="ko-KR" sz="600" u="sng" err="1">
                    <a:solidFill>
                      <a:srgbClr val="0070C0"/>
                    </a:solidFill>
                  </a:rPr>
                  <a:t>png</a:t>
                </a:r>
                <a:endParaRPr lang="x-none" altLang="en-US" sz="16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40" name="직사각형 239">
            <a:extLst>
              <a:ext uri="{FF2B5EF4-FFF2-40B4-BE49-F238E27FC236}">
                <a16:creationId xmlns:a16="http://schemas.microsoft.com/office/drawing/2014/main" id="{B8480270-2A65-4FF4-2CC9-67F74D188A5D}"/>
              </a:ext>
            </a:extLst>
          </p:cNvPr>
          <p:cNvSpPr/>
          <p:nvPr/>
        </p:nvSpPr>
        <p:spPr>
          <a:xfrm>
            <a:off x="1431469" y="2030521"/>
            <a:ext cx="611400" cy="179129"/>
          </a:xfrm>
          <a:prstGeom prst="rect">
            <a:avLst/>
          </a:prstGeom>
          <a:solidFill>
            <a:srgbClr val="A5A5A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b="1">
                <a:solidFill>
                  <a:prstClr val="white"/>
                </a:solidFill>
              </a:rPr>
              <a:t>서비스 공지</a:t>
            </a:r>
          </a:p>
        </p:txBody>
      </p:sp>
      <p:grpSp>
        <p:nvGrpSpPr>
          <p:cNvPr id="241" name="그룹 240">
            <a:extLst>
              <a:ext uri="{FF2B5EF4-FFF2-40B4-BE49-F238E27FC236}">
                <a16:creationId xmlns:a16="http://schemas.microsoft.com/office/drawing/2014/main" id="{E027996E-9DFE-F978-D101-4D7313DE27D0}"/>
              </a:ext>
            </a:extLst>
          </p:cNvPr>
          <p:cNvGrpSpPr/>
          <p:nvPr/>
        </p:nvGrpSpPr>
        <p:grpSpPr>
          <a:xfrm>
            <a:off x="2458234" y="2506708"/>
            <a:ext cx="961144" cy="228646"/>
            <a:chOff x="3845471" y="2364438"/>
            <a:chExt cx="961144" cy="228646"/>
          </a:xfrm>
        </p:grpSpPr>
        <p:sp>
          <p:nvSpPr>
            <p:cNvPr id="242" name="직사각형 241">
              <a:extLst>
                <a:ext uri="{FF2B5EF4-FFF2-40B4-BE49-F238E27FC236}">
                  <a16:creationId xmlns:a16="http://schemas.microsoft.com/office/drawing/2014/main" id="{D75F346E-A016-637A-9426-AD37D1AA58BC}"/>
                </a:ext>
              </a:extLst>
            </p:cNvPr>
            <p:cNvSpPr/>
            <p:nvPr/>
          </p:nvSpPr>
          <p:spPr>
            <a:xfrm>
              <a:off x="3845471" y="2364438"/>
              <a:ext cx="961144" cy="22864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</a:endParaRPr>
            </a:p>
          </p:txBody>
        </p:sp>
        <p:grpSp>
          <p:nvGrpSpPr>
            <p:cNvPr id="243" name="그룹 242">
              <a:extLst>
                <a:ext uri="{FF2B5EF4-FFF2-40B4-BE49-F238E27FC236}">
                  <a16:creationId xmlns:a16="http://schemas.microsoft.com/office/drawing/2014/main" id="{A2557888-4D59-0E54-1CF8-37D31113B680}"/>
                </a:ext>
              </a:extLst>
            </p:cNvPr>
            <p:cNvGrpSpPr/>
            <p:nvPr/>
          </p:nvGrpSpPr>
          <p:grpSpPr>
            <a:xfrm>
              <a:off x="3921503" y="2432594"/>
              <a:ext cx="798521" cy="95297"/>
              <a:chOff x="6268599" y="5423797"/>
              <a:chExt cx="798521" cy="95297"/>
            </a:xfrm>
          </p:grpSpPr>
          <p:sp>
            <p:nvSpPr>
              <p:cNvPr id="244" name="Freeform 30">
                <a:extLst>
                  <a:ext uri="{FF2B5EF4-FFF2-40B4-BE49-F238E27FC236}">
                    <a16:creationId xmlns:a16="http://schemas.microsoft.com/office/drawing/2014/main" id="{3BC20D54-9D49-C899-77AC-A49F3933DC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8599" y="5424469"/>
                <a:ext cx="84970" cy="94625"/>
              </a:xfrm>
              <a:custGeom>
                <a:avLst/>
                <a:gdLst>
                  <a:gd name="T0" fmla="*/ 352 w 353"/>
                  <a:gd name="T1" fmla="*/ 150 h 431"/>
                  <a:gd name="T2" fmla="*/ 251 w 353"/>
                  <a:gd name="T3" fmla="*/ 150 h 431"/>
                  <a:gd name="T4" fmla="*/ 251 w 353"/>
                  <a:gd name="T5" fmla="*/ 0 h 431"/>
                  <a:gd name="T6" fmla="*/ 96 w 353"/>
                  <a:gd name="T7" fmla="*/ 0 h 431"/>
                  <a:gd name="T8" fmla="*/ 96 w 353"/>
                  <a:gd name="T9" fmla="*/ 150 h 431"/>
                  <a:gd name="T10" fmla="*/ 0 w 353"/>
                  <a:gd name="T11" fmla="*/ 150 h 431"/>
                  <a:gd name="T12" fmla="*/ 174 w 353"/>
                  <a:gd name="T13" fmla="*/ 329 h 431"/>
                  <a:gd name="T14" fmla="*/ 352 w 353"/>
                  <a:gd name="T15" fmla="*/ 150 h 431"/>
                  <a:gd name="T16" fmla="*/ 0 w 353"/>
                  <a:gd name="T17" fmla="*/ 377 h 431"/>
                  <a:gd name="T18" fmla="*/ 0 w 353"/>
                  <a:gd name="T19" fmla="*/ 430 h 431"/>
                  <a:gd name="T20" fmla="*/ 352 w 353"/>
                  <a:gd name="T21" fmla="*/ 430 h 431"/>
                  <a:gd name="T22" fmla="*/ 352 w 353"/>
                  <a:gd name="T23" fmla="*/ 377 h 431"/>
                  <a:gd name="T24" fmla="*/ 0 w 353"/>
                  <a:gd name="T25" fmla="*/ 377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3" h="431">
                    <a:moveTo>
                      <a:pt x="352" y="150"/>
                    </a:moveTo>
                    <a:lnTo>
                      <a:pt x="251" y="150"/>
                    </a:lnTo>
                    <a:lnTo>
                      <a:pt x="251" y="0"/>
                    </a:lnTo>
                    <a:lnTo>
                      <a:pt x="96" y="0"/>
                    </a:lnTo>
                    <a:lnTo>
                      <a:pt x="96" y="150"/>
                    </a:lnTo>
                    <a:lnTo>
                      <a:pt x="0" y="150"/>
                    </a:lnTo>
                    <a:lnTo>
                      <a:pt x="174" y="329"/>
                    </a:lnTo>
                    <a:lnTo>
                      <a:pt x="352" y="150"/>
                    </a:lnTo>
                    <a:close/>
                    <a:moveTo>
                      <a:pt x="0" y="377"/>
                    </a:moveTo>
                    <a:lnTo>
                      <a:pt x="0" y="430"/>
                    </a:lnTo>
                    <a:lnTo>
                      <a:pt x="352" y="430"/>
                    </a:lnTo>
                    <a:lnTo>
                      <a:pt x="352" y="377"/>
                    </a:lnTo>
                    <a:lnTo>
                      <a:pt x="0" y="377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400">
                  <a:solidFill>
                    <a:prstClr val="black"/>
                  </a:solidFill>
                  <a:ea typeface="맑은 고딕" panose="020B0503020000020004" pitchFamily="50" charset="-127"/>
                </a:endParaRPr>
              </a:p>
            </p:txBody>
          </p:sp>
          <p:sp>
            <p:nvSpPr>
              <p:cNvPr id="245" name="직사각형 244">
                <a:extLst>
                  <a:ext uri="{FF2B5EF4-FFF2-40B4-BE49-F238E27FC236}">
                    <a16:creationId xmlns:a16="http://schemas.microsoft.com/office/drawing/2014/main" id="{0B663707-03E2-3932-A55F-D90D0F022EA2}"/>
                  </a:ext>
                </a:extLst>
              </p:cNvPr>
              <p:cNvSpPr/>
              <p:nvPr/>
            </p:nvSpPr>
            <p:spPr>
              <a:xfrm>
                <a:off x="6422713" y="5423797"/>
                <a:ext cx="644407" cy="9233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/>
              <a:p>
                <a:r>
                  <a:rPr lang="x-none" altLang="en-US" sz="600" u="sng">
                    <a:solidFill>
                      <a:srgbClr val="0070C0"/>
                    </a:solidFill>
                  </a:rPr>
                  <a:t>강남 고등학교</a:t>
                </a:r>
                <a:r>
                  <a:rPr lang="en-US" altLang="ko-KR" sz="600" u="sng">
                    <a:solidFill>
                      <a:srgbClr val="0070C0"/>
                    </a:solidFill>
                  </a:rPr>
                  <a:t>.</a:t>
                </a:r>
                <a:r>
                  <a:rPr lang="en-US" altLang="ko-KR" sz="600" u="sng" err="1">
                    <a:solidFill>
                      <a:srgbClr val="0070C0"/>
                    </a:solidFill>
                  </a:rPr>
                  <a:t>png</a:t>
                </a:r>
                <a:endParaRPr lang="x-none" altLang="en-US" sz="16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46" name="그룹 245">
            <a:extLst>
              <a:ext uri="{FF2B5EF4-FFF2-40B4-BE49-F238E27FC236}">
                <a16:creationId xmlns:a16="http://schemas.microsoft.com/office/drawing/2014/main" id="{51C99C60-8D21-594C-E941-B436427199B8}"/>
              </a:ext>
            </a:extLst>
          </p:cNvPr>
          <p:cNvGrpSpPr/>
          <p:nvPr/>
        </p:nvGrpSpPr>
        <p:grpSpPr>
          <a:xfrm>
            <a:off x="949907" y="2315338"/>
            <a:ext cx="253192" cy="253192"/>
            <a:chOff x="1713671" y="4911531"/>
            <a:chExt cx="296104" cy="296104"/>
          </a:xfrm>
        </p:grpSpPr>
        <p:sp>
          <p:nvSpPr>
            <p:cNvPr id="247" name="타원 246">
              <a:extLst>
                <a:ext uri="{FF2B5EF4-FFF2-40B4-BE49-F238E27FC236}">
                  <a16:creationId xmlns:a16="http://schemas.microsoft.com/office/drawing/2014/main" id="{00D4D1B5-8D5A-EC32-560E-E93614E6BB6E}"/>
                </a:ext>
              </a:extLst>
            </p:cNvPr>
            <p:cNvSpPr/>
            <p:nvPr/>
          </p:nvSpPr>
          <p:spPr>
            <a:xfrm>
              <a:off x="1713671" y="4911531"/>
              <a:ext cx="296104" cy="2961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48" name="그래픽 247" descr="단일 톱니바퀴">
              <a:extLst>
                <a:ext uri="{FF2B5EF4-FFF2-40B4-BE49-F238E27FC236}">
                  <a16:creationId xmlns:a16="http://schemas.microsoft.com/office/drawing/2014/main" id="{2EC13FA5-FD49-E757-7728-184CEC7B5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59227" y="4954745"/>
              <a:ext cx="201994" cy="201994"/>
            </a:xfrm>
            <a:prstGeom prst="rect">
              <a:avLst/>
            </a:prstGeom>
          </p:spPr>
        </p:pic>
      </p:grpSp>
      <p:sp>
        <p:nvSpPr>
          <p:cNvPr id="249" name="직사각형 248">
            <a:extLst>
              <a:ext uri="{FF2B5EF4-FFF2-40B4-BE49-F238E27FC236}">
                <a16:creationId xmlns:a16="http://schemas.microsoft.com/office/drawing/2014/main" id="{AE2C72F1-8EE1-0970-715C-30B54FB900EF}"/>
              </a:ext>
            </a:extLst>
          </p:cNvPr>
          <p:cNvSpPr/>
          <p:nvPr/>
        </p:nvSpPr>
        <p:spPr>
          <a:xfrm>
            <a:off x="1381410" y="3160983"/>
            <a:ext cx="529112" cy="179129"/>
          </a:xfrm>
          <a:prstGeom prst="rect">
            <a:avLst/>
          </a:prstGeom>
          <a:solidFill>
            <a:srgbClr val="5B9BD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b="1">
                <a:solidFill>
                  <a:prstClr val="white"/>
                </a:solidFill>
              </a:rPr>
              <a:t>학교 공지</a:t>
            </a:r>
          </a:p>
        </p:txBody>
      </p:sp>
      <p:sp>
        <p:nvSpPr>
          <p:cNvPr id="250" name="타원 249">
            <a:extLst>
              <a:ext uri="{FF2B5EF4-FFF2-40B4-BE49-F238E27FC236}">
                <a16:creationId xmlns:a16="http://schemas.microsoft.com/office/drawing/2014/main" id="{2001D48A-A0FE-71E2-BB3F-A2B0AF416EE5}"/>
              </a:ext>
            </a:extLst>
          </p:cNvPr>
          <p:cNvSpPr/>
          <p:nvPr/>
        </p:nvSpPr>
        <p:spPr>
          <a:xfrm>
            <a:off x="1039695" y="3754667"/>
            <a:ext cx="73615" cy="7361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83DA5095-0020-4998-E0E2-6DBF7546C981}"/>
              </a:ext>
            </a:extLst>
          </p:cNvPr>
          <p:cNvSpPr txBox="1"/>
          <p:nvPr/>
        </p:nvSpPr>
        <p:spPr>
          <a:xfrm>
            <a:off x="1200049" y="3683753"/>
            <a:ext cx="12278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 b="1" kern="0">
                <a:solidFill>
                  <a:prstClr val="black"/>
                </a:solidFill>
              </a:rPr>
              <a:t>2021.03.01 (</a:t>
            </a:r>
            <a:r>
              <a:rPr lang="ko-KR" altLang="en-US" sz="800" b="1" kern="0">
                <a:solidFill>
                  <a:prstClr val="black"/>
                </a:solidFill>
              </a:rPr>
              <a:t>월</a:t>
            </a:r>
            <a:r>
              <a:rPr lang="en-US" altLang="ko-KR" sz="800" b="1" kern="0">
                <a:solidFill>
                  <a:prstClr val="black"/>
                </a:solidFill>
              </a:rPr>
              <a:t>)</a:t>
            </a:r>
            <a:endParaRPr lang="ko-KR" altLang="en-US" sz="800" b="1">
              <a:solidFill>
                <a:prstClr val="black"/>
              </a:solidFill>
            </a:endParaRPr>
          </a:p>
        </p:txBody>
      </p:sp>
      <p:sp>
        <p:nvSpPr>
          <p:cNvPr id="252" name="사각형: 둥근 모서리 77">
            <a:extLst>
              <a:ext uri="{FF2B5EF4-FFF2-40B4-BE49-F238E27FC236}">
                <a16:creationId xmlns:a16="http://schemas.microsoft.com/office/drawing/2014/main" id="{D4F8FD42-6C64-3470-DA00-057A711FE614}"/>
              </a:ext>
            </a:extLst>
          </p:cNvPr>
          <p:cNvSpPr/>
          <p:nvPr/>
        </p:nvSpPr>
        <p:spPr>
          <a:xfrm>
            <a:off x="1310474" y="3899197"/>
            <a:ext cx="6141193" cy="497493"/>
          </a:xfrm>
          <a:prstGeom prst="roundRect">
            <a:avLst>
              <a:gd name="adj" fmla="val 8224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700" b="1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n-US" altLang="ko-KR" sz="70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문의하신 내용에 대한 답변이 작성되었습니다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endParaRPr lang="ko-KR" altLang="en-US" sz="7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53" name="직사각형 252">
            <a:extLst>
              <a:ext uri="{FF2B5EF4-FFF2-40B4-BE49-F238E27FC236}">
                <a16:creationId xmlns:a16="http://schemas.microsoft.com/office/drawing/2014/main" id="{857109D0-9C8F-4BEE-54F1-B92A7D2C2689}"/>
              </a:ext>
            </a:extLst>
          </p:cNvPr>
          <p:cNvSpPr/>
          <p:nvPr/>
        </p:nvSpPr>
        <p:spPr>
          <a:xfrm>
            <a:off x="1381409" y="3963275"/>
            <a:ext cx="742920" cy="179129"/>
          </a:xfrm>
          <a:prstGeom prst="rect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b="1">
                <a:solidFill>
                  <a:prstClr val="white"/>
                </a:solidFill>
              </a:rPr>
              <a:t>서비스 </a:t>
            </a:r>
            <a:r>
              <a:rPr lang="en-US" altLang="ko-KR" sz="600" b="1">
                <a:solidFill>
                  <a:prstClr val="white"/>
                </a:solidFill>
              </a:rPr>
              <a:t>1:1</a:t>
            </a:r>
            <a:r>
              <a:rPr lang="ko-KR" altLang="en-US" sz="600" b="1">
                <a:solidFill>
                  <a:prstClr val="white"/>
                </a:solidFill>
              </a:rPr>
              <a:t>문의</a:t>
            </a:r>
          </a:p>
        </p:txBody>
      </p:sp>
      <p:sp>
        <p:nvSpPr>
          <p:cNvPr id="254" name="타원 253">
            <a:extLst>
              <a:ext uri="{FF2B5EF4-FFF2-40B4-BE49-F238E27FC236}">
                <a16:creationId xmlns:a16="http://schemas.microsoft.com/office/drawing/2014/main" id="{627048E0-1F22-916D-5D4C-17965FEB9414}"/>
              </a:ext>
            </a:extLst>
          </p:cNvPr>
          <p:cNvSpPr/>
          <p:nvPr/>
        </p:nvSpPr>
        <p:spPr>
          <a:xfrm>
            <a:off x="1039695" y="4513338"/>
            <a:ext cx="73615" cy="7361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561873DC-4084-6D85-4798-F6E8951500B3}"/>
              </a:ext>
            </a:extLst>
          </p:cNvPr>
          <p:cNvSpPr txBox="1"/>
          <p:nvPr/>
        </p:nvSpPr>
        <p:spPr>
          <a:xfrm>
            <a:off x="1200049" y="4442424"/>
            <a:ext cx="12278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 b="1" kern="0">
                <a:solidFill>
                  <a:prstClr val="black"/>
                </a:solidFill>
              </a:rPr>
              <a:t>2021.02.28 (</a:t>
            </a:r>
            <a:r>
              <a:rPr lang="ko-KR" altLang="en-US" sz="800" b="1" kern="0">
                <a:solidFill>
                  <a:prstClr val="black"/>
                </a:solidFill>
              </a:rPr>
              <a:t>화</a:t>
            </a:r>
            <a:r>
              <a:rPr lang="en-US" altLang="ko-KR" sz="800" b="1" kern="0">
                <a:solidFill>
                  <a:prstClr val="black"/>
                </a:solidFill>
              </a:rPr>
              <a:t>)</a:t>
            </a:r>
            <a:endParaRPr lang="ko-KR" altLang="en-US" sz="800" b="1">
              <a:solidFill>
                <a:prstClr val="black"/>
              </a:solidFill>
            </a:endParaRPr>
          </a:p>
        </p:txBody>
      </p:sp>
      <p:sp>
        <p:nvSpPr>
          <p:cNvPr id="256" name="사각형: 둥근 모서리 85">
            <a:extLst>
              <a:ext uri="{FF2B5EF4-FFF2-40B4-BE49-F238E27FC236}">
                <a16:creationId xmlns:a16="http://schemas.microsoft.com/office/drawing/2014/main" id="{F618C3EB-0C5E-1585-D24E-1BDA6A469117}"/>
              </a:ext>
            </a:extLst>
          </p:cNvPr>
          <p:cNvSpPr/>
          <p:nvPr/>
        </p:nvSpPr>
        <p:spPr>
          <a:xfrm>
            <a:off x="1310474" y="4657868"/>
            <a:ext cx="6141193" cy="497493"/>
          </a:xfrm>
          <a:prstGeom prst="roundRect">
            <a:avLst>
              <a:gd name="adj" fmla="val 8224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7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n-US" altLang="ko-KR" sz="7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ko-KR" altLang="en-US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비밀번호가 변경되었습니다</a:t>
            </a:r>
            <a:r>
              <a:rPr lang="en-US" altLang="ko-KR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endParaRPr lang="ko-KR" altLang="en-US" sz="7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57" name="직사각형 256">
            <a:extLst>
              <a:ext uri="{FF2B5EF4-FFF2-40B4-BE49-F238E27FC236}">
                <a16:creationId xmlns:a16="http://schemas.microsoft.com/office/drawing/2014/main" id="{739406F9-54AE-0D61-34E3-B838311C8160}"/>
              </a:ext>
            </a:extLst>
          </p:cNvPr>
          <p:cNvSpPr/>
          <p:nvPr/>
        </p:nvSpPr>
        <p:spPr>
          <a:xfrm>
            <a:off x="1381410" y="4721946"/>
            <a:ext cx="684520" cy="179129"/>
          </a:xfrm>
          <a:prstGeom prst="rect">
            <a:avLst/>
          </a:prstGeom>
          <a:solidFill>
            <a:srgbClr val="CC99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b="1">
                <a:solidFill>
                  <a:prstClr val="white"/>
                </a:solidFill>
              </a:rPr>
              <a:t>개인정보 변경</a:t>
            </a:r>
          </a:p>
        </p:txBody>
      </p:sp>
      <p:grpSp>
        <p:nvGrpSpPr>
          <p:cNvPr id="258" name="그룹 257">
            <a:extLst>
              <a:ext uri="{FF2B5EF4-FFF2-40B4-BE49-F238E27FC236}">
                <a16:creationId xmlns:a16="http://schemas.microsoft.com/office/drawing/2014/main" id="{FB612D78-C060-06C2-7DBF-AA6DB73A98B4}"/>
              </a:ext>
            </a:extLst>
          </p:cNvPr>
          <p:cNvGrpSpPr/>
          <p:nvPr/>
        </p:nvGrpSpPr>
        <p:grpSpPr>
          <a:xfrm>
            <a:off x="948364" y="4785731"/>
            <a:ext cx="253192" cy="253192"/>
            <a:chOff x="2292384" y="5625763"/>
            <a:chExt cx="253192" cy="253192"/>
          </a:xfrm>
        </p:grpSpPr>
        <p:sp>
          <p:nvSpPr>
            <p:cNvPr id="259" name="타원 258">
              <a:extLst>
                <a:ext uri="{FF2B5EF4-FFF2-40B4-BE49-F238E27FC236}">
                  <a16:creationId xmlns:a16="http://schemas.microsoft.com/office/drawing/2014/main" id="{120D71D6-B42C-A0F8-C9C6-50B6F4299478}"/>
                </a:ext>
              </a:extLst>
            </p:cNvPr>
            <p:cNvSpPr/>
            <p:nvPr/>
          </p:nvSpPr>
          <p:spPr>
            <a:xfrm>
              <a:off x="2292384" y="5625763"/>
              <a:ext cx="253192" cy="25319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60" name="그래픽 259" descr="자물쇠">
              <a:extLst>
                <a:ext uri="{FF2B5EF4-FFF2-40B4-BE49-F238E27FC236}">
                  <a16:creationId xmlns:a16="http://schemas.microsoft.com/office/drawing/2014/main" id="{63B3F7C6-9754-B08F-CDE6-8A461488C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28492" y="5648999"/>
              <a:ext cx="180975" cy="180975"/>
            </a:xfrm>
            <a:prstGeom prst="rect">
              <a:avLst/>
            </a:prstGeom>
          </p:spPr>
        </p:pic>
      </p:grpSp>
      <p:sp>
        <p:nvSpPr>
          <p:cNvPr id="261" name="타원 260">
            <a:extLst>
              <a:ext uri="{FF2B5EF4-FFF2-40B4-BE49-F238E27FC236}">
                <a16:creationId xmlns:a16="http://schemas.microsoft.com/office/drawing/2014/main" id="{D520AFE7-9D9B-8746-8EFF-3D3F6E469C71}"/>
              </a:ext>
            </a:extLst>
          </p:cNvPr>
          <p:cNvSpPr/>
          <p:nvPr/>
        </p:nvSpPr>
        <p:spPr>
          <a:xfrm>
            <a:off x="1039695" y="5293249"/>
            <a:ext cx="73615" cy="7361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001E1389-BA87-A817-091F-A2277B42FF00}"/>
              </a:ext>
            </a:extLst>
          </p:cNvPr>
          <p:cNvSpPr txBox="1"/>
          <p:nvPr/>
        </p:nvSpPr>
        <p:spPr>
          <a:xfrm>
            <a:off x="1200049" y="5222335"/>
            <a:ext cx="12278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 b="1" kern="0" dirty="0">
                <a:solidFill>
                  <a:prstClr val="black"/>
                </a:solidFill>
              </a:rPr>
              <a:t>2021.02.27 (</a:t>
            </a:r>
            <a:r>
              <a:rPr lang="ko-KR" altLang="en-US" sz="800" b="1" kern="0" dirty="0">
                <a:solidFill>
                  <a:prstClr val="black"/>
                </a:solidFill>
              </a:rPr>
              <a:t>월</a:t>
            </a:r>
            <a:r>
              <a:rPr lang="en-US" altLang="ko-KR" sz="800" b="1" kern="0" dirty="0">
                <a:solidFill>
                  <a:prstClr val="black"/>
                </a:solidFill>
              </a:rPr>
              <a:t>)</a:t>
            </a:r>
            <a:endParaRPr lang="ko-KR" altLang="en-US" sz="800" b="1" dirty="0">
              <a:solidFill>
                <a:prstClr val="black"/>
              </a:solidFill>
            </a:endParaRPr>
          </a:p>
        </p:txBody>
      </p:sp>
      <p:sp>
        <p:nvSpPr>
          <p:cNvPr id="263" name="사각형: 둥근 모서리 97">
            <a:extLst>
              <a:ext uri="{FF2B5EF4-FFF2-40B4-BE49-F238E27FC236}">
                <a16:creationId xmlns:a16="http://schemas.microsoft.com/office/drawing/2014/main" id="{E99A23D7-15D3-05B6-616B-1B6DD900E524}"/>
              </a:ext>
            </a:extLst>
          </p:cNvPr>
          <p:cNvSpPr/>
          <p:nvPr/>
        </p:nvSpPr>
        <p:spPr>
          <a:xfrm>
            <a:off x="1310474" y="5437779"/>
            <a:ext cx="6141193" cy="497493"/>
          </a:xfrm>
          <a:prstGeom prst="roundRect">
            <a:avLst>
              <a:gd name="adj" fmla="val 8224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700" b="1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n-US" altLang="ko-KR" sz="70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ko-KR" altLang="en-US" sz="700">
                <a:solidFill>
                  <a:srgbClr val="A56DED"/>
                </a:solidFill>
              </a:rPr>
              <a:t>우리 학교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[</a:t>
            </a:r>
            <a:r>
              <a:rPr lang="ko-KR" altLang="en-US" sz="700" err="1">
                <a:solidFill>
                  <a:prstClr val="black">
                    <a:lumMod val="85000"/>
                    <a:lumOff val="15000"/>
                  </a:prstClr>
                </a:solidFill>
              </a:rPr>
              <a:t>비대면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 학생 금연 전문 프로그램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]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 과목이 삭제되었습니다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endParaRPr lang="ko-KR" altLang="en-US" sz="7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64" name="직사각형 263">
            <a:extLst>
              <a:ext uri="{FF2B5EF4-FFF2-40B4-BE49-F238E27FC236}">
                <a16:creationId xmlns:a16="http://schemas.microsoft.com/office/drawing/2014/main" id="{7E348B92-DC42-6C19-D9A2-DAAD5F810CF0}"/>
              </a:ext>
            </a:extLst>
          </p:cNvPr>
          <p:cNvSpPr/>
          <p:nvPr/>
        </p:nvSpPr>
        <p:spPr>
          <a:xfrm>
            <a:off x="1381410" y="5501857"/>
            <a:ext cx="529112" cy="179129"/>
          </a:xfrm>
          <a:prstGeom prst="rect">
            <a:avLst/>
          </a:prstGeom>
          <a:solidFill>
            <a:srgbClr val="F7736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b="1">
                <a:solidFill>
                  <a:prstClr val="white"/>
                </a:solidFill>
              </a:rPr>
              <a:t>과목 삭제</a:t>
            </a:r>
          </a:p>
        </p:txBody>
      </p:sp>
      <p:grpSp>
        <p:nvGrpSpPr>
          <p:cNvPr id="265" name="그룹 264">
            <a:extLst>
              <a:ext uri="{FF2B5EF4-FFF2-40B4-BE49-F238E27FC236}">
                <a16:creationId xmlns:a16="http://schemas.microsoft.com/office/drawing/2014/main" id="{79E69DA3-39BB-8228-CBE6-72FB259E62E5}"/>
              </a:ext>
            </a:extLst>
          </p:cNvPr>
          <p:cNvGrpSpPr/>
          <p:nvPr/>
        </p:nvGrpSpPr>
        <p:grpSpPr>
          <a:xfrm>
            <a:off x="948364" y="4027060"/>
            <a:ext cx="253192" cy="253192"/>
            <a:chOff x="2292384" y="4501119"/>
            <a:chExt cx="253192" cy="253192"/>
          </a:xfrm>
        </p:grpSpPr>
        <p:sp>
          <p:nvSpPr>
            <p:cNvPr id="266" name="타원 265">
              <a:extLst>
                <a:ext uri="{FF2B5EF4-FFF2-40B4-BE49-F238E27FC236}">
                  <a16:creationId xmlns:a16="http://schemas.microsoft.com/office/drawing/2014/main" id="{CE602C34-E4CA-BADB-0AEA-CB7F811EC3A3}"/>
                </a:ext>
              </a:extLst>
            </p:cNvPr>
            <p:cNvSpPr/>
            <p:nvPr/>
          </p:nvSpPr>
          <p:spPr>
            <a:xfrm>
              <a:off x="2292384" y="4501119"/>
              <a:ext cx="253192" cy="25319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67" name="그래픽 266" descr="연필">
              <a:extLst>
                <a:ext uri="{FF2B5EF4-FFF2-40B4-BE49-F238E27FC236}">
                  <a16:creationId xmlns:a16="http://schemas.microsoft.com/office/drawing/2014/main" id="{CCBA98B4-DD5A-9254-987A-F78465809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347862" y="4557416"/>
              <a:ext cx="145322" cy="145320"/>
            </a:xfrm>
            <a:prstGeom prst="rect">
              <a:avLst/>
            </a:prstGeom>
          </p:spPr>
        </p:pic>
      </p:grpSp>
      <p:grpSp>
        <p:nvGrpSpPr>
          <p:cNvPr id="268" name="그룹 267">
            <a:extLst>
              <a:ext uri="{FF2B5EF4-FFF2-40B4-BE49-F238E27FC236}">
                <a16:creationId xmlns:a16="http://schemas.microsoft.com/office/drawing/2014/main" id="{15BDFFD6-D806-BE6D-8F82-2E8EB8419921}"/>
              </a:ext>
            </a:extLst>
          </p:cNvPr>
          <p:cNvGrpSpPr/>
          <p:nvPr/>
        </p:nvGrpSpPr>
        <p:grpSpPr>
          <a:xfrm>
            <a:off x="948364" y="5591367"/>
            <a:ext cx="253192" cy="253192"/>
            <a:chOff x="2292384" y="6138382"/>
            <a:chExt cx="253192" cy="253192"/>
          </a:xfrm>
        </p:grpSpPr>
        <p:sp>
          <p:nvSpPr>
            <p:cNvPr id="269" name="타원 268">
              <a:extLst>
                <a:ext uri="{FF2B5EF4-FFF2-40B4-BE49-F238E27FC236}">
                  <a16:creationId xmlns:a16="http://schemas.microsoft.com/office/drawing/2014/main" id="{571F830D-6C5E-CDE8-44B0-C4F5C4F4D8C2}"/>
                </a:ext>
              </a:extLst>
            </p:cNvPr>
            <p:cNvSpPr/>
            <p:nvPr/>
          </p:nvSpPr>
          <p:spPr>
            <a:xfrm>
              <a:off x="2292384" y="6138382"/>
              <a:ext cx="253192" cy="253192"/>
            </a:xfrm>
            <a:prstGeom prst="ellipse">
              <a:avLst/>
            </a:prstGeom>
            <a:solidFill>
              <a:srgbClr val="F773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70" name="그래픽 269" descr="서적">
              <a:extLst>
                <a:ext uri="{FF2B5EF4-FFF2-40B4-BE49-F238E27FC236}">
                  <a16:creationId xmlns:a16="http://schemas.microsoft.com/office/drawing/2014/main" id="{CC1D2C92-EB18-62CC-F2FD-FAAECF681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345070" y="6182158"/>
              <a:ext cx="162016" cy="162016"/>
            </a:xfrm>
            <a:prstGeom prst="rect">
              <a:avLst/>
            </a:prstGeom>
          </p:spPr>
        </p:pic>
      </p:grpSp>
      <p:sp>
        <p:nvSpPr>
          <p:cNvPr id="271" name="타원 270">
            <a:extLst>
              <a:ext uri="{FF2B5EF4-FFF2-40B4-BE49-F238E27FC236}">
                <a16:creationId xmlns:a16="http://schemas.microsoft.com/office/drawing/2014/main" id="{FC36633F-E5EB-233D-1508-BEF918112E6A}"/>
              </a:ext>
            </a:extLst>
          </p:cNvPr>
          <p:cNvSpPr/>
          <p:nvPr/>
        </p:nvSpPr>
        <p:spPr>
          <a:xfrm>
            <a:off x="1125257" y="1770601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2" name="타원 271">
            <a:extLst>
              <a:ext uri="{FF2B5EF4-FFF2-40B4-BE49-F238E27FC236}">
                <a16:creationId xmlns:a16="http://schemas.microsoft.com/office/drawing/2014/main" id="{D0BE0747-A11A-C874-A619-E539F02B48D4}"/>
              </a:ext>
            </a:extLst>
          </p:cNvPr>
          <p:cNvSpPr/>
          <p:nvPr/>
        </p:nvSpPr>
        <p:spPr>
          <a:xfrm>
            <a:off x="1355876" y="2052259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3" name="타원 272">
            <a:extLst>
              <a:ext uri="{FF2B5EF4-FFF2-40B4-BE49-F238E27FC236}">
                <a16:creationId xmlns:a16="http://schemas.microsoft.com/office/drawing/2014/main" id="{CB2915D4-37CC-CBBB-FC60-C91A280ED105}"/>
              </a:ext>
            </a:extLst>
          </p:cNvPr>
          <p:cNvSpPr/>
          <p:nvPr/>
        </p:nvSpPr>
        <p:spPr>
          <a:xfrm>
            <a:off x="1096315" y="2270779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3A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4" name="타원 273">
            <a:extLst>
              <a:ext uri="{FF2B5EF4-FFF2-40B4-BE49-F238E27FC236}">
                <a16:creationId xmlns:a16="http://schemas.microsoft.com/office/drawing/2014/main" id="{6F1770AC-9A62-2081-B01A-EAEA3823721D}"/>
              </a:ext>
            </a:extLst>
          </p:cNvPr>
          <p:cNvSpPr/>
          <p:nvPr/>
        </p:nvSpPr>
        <p:spPr>
          <a:xfrm>
            <a:off x="1355876" y="3085206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5" name="타원 274">
            <a:extLst>
              <a:ext uri="{FF2B5EF4-FFF2-40B4-BE49-F238E27FC236}">
                <a16:creationId xmlns:a16="http://schemas.microsoft.com/office/drawing/2014/main" id="{949E51A5-BB70-EBEF-FFD2-C4C793171EDC}"/>
              </a:ext>
            </a:extLst>
          </p:cNvPr>
          <p:cNvSpPr/>
          <p:nvPr/>
        </p:nvSpPr>
        <p:spPr>
          <a:xfrm>
            <a:off x="1096315" y="3153045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4A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9" name="타원 278">
            <a:extLst>
              <a:ext uri="{FF2B5EF4-FFF2-40B4-BE49-F238E27FC236}">
                <a16:creationId xmlns:a16="http://schemas.microsoft.com/office/drawing/2014/main" id="{ED22822E-447B-2F40-9800-CA9DE47C9603}"/>
              </a:ext>
            </a:extLst>
          </p:cNvPr>
          <p:cNvSpPr/>
          <p:nvPr/>
        </p:nvSpPr>
        <p:spPr>
          <a:xfrm>
            <a:off x="1310916" y="3880978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0" name="타원 279">
            <a:extLst>
              <a:ext uri="{FF2B5EF4-FFF2-40B4-BE49-F238E27FC236}">
                <a16:creationId xmlns:a16="http://schemas.microsoft.com/office/drawing/2014/main" id="{0819D119-784C-BB49-888C-8A919AC18DCB}"/>
              </a:ext>
            </a:extLst>
          </p:cNvPr>
          <p:cNvSpPr/>
          <p:nvPr/>
        </p:nvSpPr>
        <p:spPr>
          <a:xfrm>
            <a:off x="1051355" y="3948817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6A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1" name="타원 280">
            <a:extLst>
              <a:ext uri="{FF2B5EF4-FFF2-40B4-BE49-F238E27FC236}">
                <a16:creationId xmlns:a16="http://schemas.microsoft.com/office/drawing/2014/main" id="{4EF61F94-DE3A-2235-8965-6AFEBC51F0FF}"/>
              </a:ext>
            </a:extLst>
          </p:cNvPr>
          <p:cNvSpPr/>
          <p:nvPr/>
        </p:nvSpPr>
        <p:spPr>
          <a:xfrm>
            <a:off x="1355876" y="4654972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2" name="타원 281">
            <a:extLst>
              <a:ext uri="{FF2B5EF4-FFF2-40B4-BE49-F238E27FC236}">
                <a16:creationId xmlns:a16="http://schemas.microsoft.com/office/drawing/2014/main" id="{8DE913D1-4CA5-2459-3B2D-2FBD27DF31E6}"/>
              </a:ext>
            </a:extLst>
          </p:cNvPr>
          <p:cNvSpPr/>
          <p:nvPr/>
        </p:nvSpPr>
        <p:spPr>
          <a:xfrm>
            <a:off x="1096315" y="4715134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7A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83" name="Google Shape;912;p23">
            <a:extLst>
              <a:ext uri="{FF2B5EF4-FFF2-40B4-BE49-F238E27FC236}">
                <a16:creationId xmlns:a16="http://schemas.microsoft.com/office/drawing/2014/main" id="{6337F712-D24F-73AA-39CA-762ADA135F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8965648"/>
              </p:ext>
            </p:extLst>
          </p:nvPr>
        </p:nvGraphicFramePr>
        <p:xfrm>
          <a:off x="9042400" y="1315767"/>
          <a:ext cx="3037052" cy="70567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375">
                <a:tc>
                  <a:txBody>
                    <a:bodyPr/>
                    <a:lstStyle/>
                    <a:p>
                      <a:pPr marL="39688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새로운 알림이 발생한 경우</a:t>
                      </a:r>
                      <a:endParaRPr lang="en-US" altLang="ko-KR" sz="700" b="1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새로운 알림 혹은 미확인 알림에 대하여 알림 아이콘에 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dot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표시</a:t>
                      </a:r>
                      <a:endParaRPr lang="en-US" altLang="ko-KR" sz="70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아이콘 선택 시 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1A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드롭다운 팝업 제공</a:t>
                      </a:r>
                      <a:endParaRPr lang="en-US" altLang="ko-KR" sz="70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더보기 버튼 선택하여 알림 화면에 진입할 경우 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dot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표시 사라짐</a:t>
                      </a:r>
                      <a:endParaRPr lang="en-US" altLang="ko-KR" sz="70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976661"/>
                  </a:ext>
                </a:extLst>
              </a:tr>
              <a:tr h="272283">
                <a:tc>
                  <a:txBody>
                    <a:bodyPr/>
                    <a:lstStyle/>
                    <a:p>
                      <a:pPr marL="39688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z="700" b="1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알림 내역</a:t>
                      </a:r>
                      <a:endParaRPr lang="en-US" altLang="ko-KR" sz="700" b="1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 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알림 </a:t>
                      </a:r>
                      <a:r>
                        <a:rPr lang="ko-KR" altLang="en-US" sz="700" spc="0" baseline="0" err="1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최신순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누적 노출되며 최상단에 오늘 날짜</a:t>
                      </a: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및 알림 내용 고정</a:t>
                      </a:r>
                      <a:endParaRPr lang="en-US" altLang="ko-KR" sz="700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 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과거 내역은 </a:t>
                      </a: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90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일이 지날 경우 화면에서 삭제</a:t>
                      </a:r>
                      <a:endParaRPr lang="en-US" altLang="ko-KR" sz="700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308723"/>
                  </a:ext>
                </a:extLst>
              </a:tr>
              <a:tr h="346375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3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ko-KR" altLang="en-US" sz="700" b="1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공지 알림</a:t>
                      </a:r>
                      <a:r>
                        <a:rPr lang="en-US" altLang="ko-KR" sz="700" b="1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(</a:t>
                      </a:r>
                      <a:r>
                        <a:rPr lang="ko-KR" altLang="en-US" sz="700" b="1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관리자 알림</a:t>
                      </a:r>
                      <a:r>
                        <a:rPr lang="en-US" altLang="ko-KR" sz="700" b="1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 BO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에서 서비스 공지 등록 시 </a:t>
                      </a: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‘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공지 알림</a:t>
                      </a: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’ 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태그로 등록된 서비스 공지 내용 제공</a:t>
                      </a:r>
                      <a:endParaRPr lang="en-US" altLang="ko-KR" sz="700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&gt; BO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에서 서비스 공지 등록 시 첨부파일을 등록할 경우 함께 제공</a:t>
                      </a:r>
                      <a:endParaRPr lang="en-US" altLang="ko-KR" sz="700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9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3A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ko-KR" altLang="en-US" sz="700" b="1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공지 알림 아이콘</a:t>
                      </a:r>
                      <a:endParaRPr lang="en-US" altLang="ko-KR" sz="700" b="1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394649"/>
                  </a:ext>
                </a:extLst>
              </a:tr>
              <a:tr h="272283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4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ko-KR" altLang="en-US" sz="700" b="1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학교 공지 알림</a:t>
                      </a:r>
                      <a:endParaRPr lang="en-US" altLang="ko-KR" sz="700" b="1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 BO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에서 교내 공지 등록 시 </a:t>
                      </a: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‘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학교 공지 알림</a:t>
                      </a: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’ 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태그로 등록된 교내 공지 내용 제공</a:t>
                      </a:r>
                      <a:endParaRPr lang="en-US" altLang="ko-KR" sz="700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983744"/>
                  </a:ext>
                </a:extLst>
              </a:tr>
              <a:tr h="12409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4A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학교 공지 알림 아이콘</a:t>
                      </a:r>
                      <a:endParaRPr lang="en-US" altLang="ko-KR" sz="70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675652"/>
                  </a:ext>
                </a:extLst>
              </a:tr>
              <a:tr h="12409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5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알림 카테고리</a:t>
                      </a:r>
                      <a:endParaRPr lang="en-US" altLang="ko-KR" sz="700" b="1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 default : 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전체 선택 상태</a:t>
                      </a:r>
                      <a:endParaRPr lang="en-US" altLang="ko-KR" sz="70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전체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 </a:t>
                      </a:r>
                      <a:r>
                        <a:rPr lang="ko-KR" altLang="en-US" sz="700" u="sng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서비스 공지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알림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</a:t>
                      </a:r>
                      <a:r>
                        <a:rPr lang="ko-KR" altLang="en-US" sz="700" u="sng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학교 공지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알림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</a:t>
                      </a:r>
                      <a:r>
                        <a:rPr lang="ko-KR" altLang="en-US" sz="700" u="sng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서비스 </a:t>
                      </a:r>
                      <a:r>
                        <a:rPr lang="en-US" altLang="ko-KR" sz="700" u="sng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1:1</a:t>
                      </a:r>
                      <a:r>
                        <a:rPr lang="ko-KR" altLang="en-US" sz="700" u="sng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문의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알림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</a:t>
                      </a:r>
                      <a:r>
                        <a:rPr lang="ko-KR" altLang="en-US" sz="700" u="sng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개인정보 변경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알림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</a:t>
                      </a:r>
                      <a:r>
                        <a:rPr lang="ko-KR" altLang="en-US" sz="700" u="sng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과목 삭제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알림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 </a:t>
                      </a:r>
                      <a:r>
                        <a:rPr lang="ko-KR" altLang="en-US" sz="700" u="sng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학부모 승인</a:t>
                      </a:r>
                      <a:r>
                        <a:rPr lang="en-US" altLang="ko-KR" sz="700" u="sng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</a:t>
                      </a:r>
                      <a:r>
                        <a:rPr lang="ko-KR" altLang="en-US" sz="700" u="sng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신고 내역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알림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카테고리 버튼 제공</a:t>
                      </a:r>
                      <a:endParaRPr lang="en-US" altLang="ko-KR" sz="70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각 알림 카테고리 별 등록된 알림의 개수 표시</a:t>
                      </a:r>
                      <a:endParaRPr lang="en-US" altLang="ko-KR" sz="70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카테고리 버튼 선택 시 선택한 카테고리의 알림만 조회</a:t>
                      </a:r>
                      <a:endParaRPr lang="en-US" altLang="ko-KR" sz="70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488973"/>
                  </a:ext>
                </a:extLst>
              </a:tr>
              <a:tr h="12409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6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서비스 </a:t>
                      </a:r>
                      <a:r>
                        <a:rPr lang="en-US" altLang="ko-KR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1:1</a:t>
                      </a:r>
                      <a:r>
                        <a:rPr lang="ko-KR" altLang="en-US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문의 알림</a:t>
                      </a:r>
                      <a:endParaRPr lang="en-US" altLang="ko-KR" sz="700" b="1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고객센터 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– 1:1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문의 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(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All-CUS-</a:t>
                      </a:r>
                      <a:r>
                        <a:rPr lang="en-US" altLang="ko-KR" sz="7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맑은 고딕"/>
                        </a:rPr>
                        <a:t>1:1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-001) 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게시판에 사용자가 등록한 게시물에 관리자가 답변을 등록한 경우 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서비스 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1:1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문의 알림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＇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태그로 알림 제공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&gt;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알림 문구는 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‘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문의하신 내용에 대한 답변이 작성되었습니다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.’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로 제공</a:t>
                      </a:r>
                      <a:endParaRPr lang="en-US" altLang="ko-KR" sz="70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315667"/>
                  </a:ext>
                </a:extLst>
              </a:tr>
              <a:tr h="12409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6A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1:1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문의 알림 아이콘</a:t>
                      </a:r>
                      <a:endParaRPr lang="en-US" altLang="ko-KR" sz="70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436052"/>
                  </a:ext>
                </a:extLst>
              </a:tr>
              <a:tr h="12409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7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개인정보 변경 알림</a:t>
                      </a:r>
                      <a:endParaRPr lang="en-US" altLang="ko-KR" sz="700" b="1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사용자가 비밀번호를 변경할 경우 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‘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개인정보 변경 알림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‘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태그로 알림 제공</a:t>
                      </a:r>
                      <a:endParaRPr lang="en-US" altLang="ko-KR" sz="70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851326"/>
                  </a:ext>
                </a:extLst>
              </a:tr>
              <a:tr h="12409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7A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개인정보 변경 알림 아이콘</a:t>
                      </a:r>
                      <a:endParaRPr lang="en-US" altLang="ko-KR" sz="700" b="1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893787"/>
                  </a:ext>
                </a:extLst>
              </a:tr>
              <a:tr h="12409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altLang="ko-KR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8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과목 삭제</a:t>
                      </a:r>
                      <a:endParaRPr lang="en-US" altLang="ko-KR" sz="700" b="1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사용자가 수강 신청한 나의 과목이 삭제된 경우 알림 제공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(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나의 수업의 하위 강좌 삭제가 아닌 과목 삭제 시에만 제공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)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</a:t>
                      </a:r>
                      <a:endParaRPr lang="en-US" altLang="ko-KR" sz="70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표기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: ‘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과목 타입 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[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과목명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]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과목이 삭제되었습니다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.’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143011"/>
                  </a:ext>
                </a:extLst>
              </a:tr>
              <a:tr h="12409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altLang="ko-KR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8A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과목 삭제 알림 아이콘</a:t>
                      </a:r>
                      <a:endParaRPr lang="en-US" altLang="ko-KR" sz="700" b="1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963595"/>
                  </a:ext>
                </a:extLst>
              </a:tr>
              <a:tr h="12409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sng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8B</a:t>
                      </a:r>
                      <a:endParaRPr sz="700" b="0" i="0" u="none" strike="sng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strike="sngStrike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온라인 학교 과목 삭제</a:t>
                      </a:r>
                      <a:endParaRPr lang="en-US" altLang="ko-KR" sz="700" b="1" strike="sngStrike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en-US" altLang="ko-KR" sz="700" strike="sngStrike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</a:t>
                      </a:r>
                      <a:r>
                        <a:rPr lang="ko-KR" altLang="en-US" sz="700" strike="sngStrike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온라인 학교 과목 </a:t>
                      </a:r>
                      <a:r>
                        <a:rPr lang="ko-KR" altLang="en-US" sz="700" strike="sngStrike" spc="0" baseline="0" dirty="0" err="1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삭제시</a:t>
                      </a:r>
                      <a:r>
                        <a:rPr lang="en-US" altLang="ko-KR" sz="700" strike="sngStrike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</a:t>
                      </a:r>
                      <a:r>
                        <a:rPr lang="ko-KR" altLang="en-US" sz="700" strike="sngStrike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알림 제공 </a:t>
                      </a:r>
                      <a:endParaRPr lang="en-US" altLang="ko-KR" sz="700" strike="sngStrike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833832"/>
                  </a:ext>
                </a:extLst>
              </a:tr>
              <a:tr h="12409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altLang="ko-KR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9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학부모</a:t>
                      </a:r>
                      <a:r>
                        <a:rPr lang="en-US" altLang="ko-KR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(</a:t>
                      </a:r>
                      <a:r>
                        <a:rPr lang="ko-KR" altLang="en-US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보호자</a:t>
                      </a:r>
                      <a:r>
                        <a:rPr lang="en-US" altLang="ko-KR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)</a:t>
                      </a:r>
                      <a:r>
                        <a:rPr lang="ko-KR" altLang="en-US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승인 </a:t>
                      </a:r>
                      <a:r>
                        <a:rPr lang="en-US" altLang="ko-KR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[</a:t>
                      </a:r>
                      <a:r>
                        <a:rPr lang="ko-KR" altLang="en-US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담임교사에게만 제공하는 알림</a:t>
                      </a:r>
                      <a:r>
                        <a:rPr lang="en-US" altLang="ko-KR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]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학생의 보호자가 최초로 로그인하여 회원가입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&gt;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승인 요청 시 해당 학급의 담임 교사에게 알림 제공</a:t>
                      </a:r>
                      <a:endParaRPr lang="en-US" altLang="ko-KR" sz="70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944522"/>
                  </a:ext>
                </a:extLst>
              </a:tr>
              <a:tr h="12409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altLang="ko-KR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9A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학부모 승인 알림 아이콘</a:t>
                      </a:r>
                      <a:endParaRPr lang="en-US" altLang="ko-KR" sz="700" b="1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699512"/>
                  </a:ext>
                </a:extLst>
              </a:tr>
              <a:tr h="12409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10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콘텐츠 신고</a:t>
                      </a:r>
                      <a:endParaRPr lang="en-US" altLang="ko-KR" sz="700" b="1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algun Gothic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본인이 제작한 콘텐츠 영상</a:t>
                      </a:r>
                      <a:r>
                        <a:rPr lang="en-US" altLang="ko-KR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/</a:t>
                      </a:r>
                      <a:r>
                        <a:rPr lang="ko-KR" altLang="en-US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교재</a:t>
                      </a:r>
                      <a:r>
                        <a:rPr lang="en-US" altLang="ko-KR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/</a:t>
                      </a:r>
                      <a:r>
                        <a:rPr lang="ko-KR" altLang="en-US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문항 신고 관련 알림 제공</a:t>
                      </a:r>
                      <a:endParaRPr lang="en-US" altLang="ko-KR" sz="700" b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algun Gothic" panose="020B0503020000020004" pitchFamily="50" charset="-127"/>
                        <a:buChar char="-"/>
                        <a:tabLst/>
                        <a:defRPr/>
                      </a:pPr>
                      <a:endParaRPr lang="en-US" altLang="ko-KR" sz="700" b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o-KR" altLang="en-US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콘텐츠 신고 상태별 메시지</a:t>
                      </a:r>
                      <a:endParaRPr lang="en-US" altLang="ko-KR" sz="700" b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altLang="ko-KR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[</a:t>
                      </a:r>
                      <a:r>
                        <a:rPr lang="ko-KR" altLang="en-US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콘텐츠 명</a:t>
                      </a:r>
                      <a:r>
                        <a:rPr lang="en-US" altLang="ko-KR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] + </a:t>
                      </a:r>
                      <a:r>
                        <a:rPr lang="ko-KR" altLang="en-US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메시지 표시</a:t>
                      </a:r>
                      <a:endParaRPr lang="en-US" altLang="ko-KR" sz="700" b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콘텐츠 이용 제한 시 </a:t>
                      </a:r>
                      <a:r>
                        <a:rPr lang="en-US" altLang="ko-KR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&lt;10-1&gt; </a:t>
                      </a:r>
                      <a:r>
                        <a:rPr lang="ko-KR" altLang="en-US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제공</a:t>
                      </a:r>
                      <a:endParaRPr lang="en-US" altLang="ko-KR" sz="700" b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콘텐츠 삭제 시 </a:t>
                      </a:r>
                      <a:r>
                        <a:rPr lang="en-US" altLang="ko-KR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&lt;10-2&gt; </a:t>
                      </a:r>
                      <a:r>
                        <a:rPr lang="ko-KR" altLang="en-US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제공</a:t>
                      </a:r>
                      <a:endParaRPr lang="en-US" altLang="ko-KR" sz="700" b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콘텐츠 이용 제한 해제 시 </a:t>
                      </a:r>
                      <a:r>
                        <a:rPr lang="en-US" altLang="ko-KR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&lt;10-3&gt; </a:t>
                      </a:r>
                      <a:r>
                        <a:rPr lang="ko-KR" altLang="en-US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제공</a:t>
                      </a:r>
                      <a:endParaRPr lang="en-US" altLang="ko-KR" sz="700" b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621351"/>
                  </a:ext>
                </a:extLst>
              </a:tr>
              <a:tr h="12409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10A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신고 아이콘</a:t>
                      </a:r>
                      <a:endParaRPr lang="en-US" altLang="ko-KR" sz="700" b="1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73308"/>
                  </a:ext>
                </a:extLst>
              </a:tr>
            </a:tbl>
          </a:graphicData>
        </a:graphic>
      </p:graphicFrame>
      <p:graphicFrame>
        <p:nvGraphicFramePr>
          <p:cNvPr id="285" name="표 284">
            <a:extLst>
              <a:ext uri="{FF2B5EF4-FFF2-40B4-BE49-F238E27FC236}">
                <a16:creationId xmlns:a16="http://schemas.microsoft.com/office/drawing/2014/main" id="{A790340F-F751-F6C4-C768-65E2CD74CDFB}"/>
              </a:ext>
            </a:extLst>
          </p:cNvPr>
          <p:cNvGraphicFramePr>
            <a:graphicFrameLocks noGrp="1"/>
          </p:cNvGraphicFramePr>
          <p:nvPr/>
        </p:nvGraphicFramePr>
        <p:xfrm>
          <a:off x="9042400" y="111727"/>
          <a:ext cx="3064806" cy="92617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TEA-LNB-NOTI-002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b="1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[</a:t>
                      </a:r>
                      <a:r>
                        <a:rPr lang="ko-KR" altLang="en-US" b="1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교사</a:t>
                      </a:r>
                      <a:r>
                        <a:rPr lang="en-US" altLang="ko-KR" b="1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]</a:t>
                      </a:r>
                      <a:r>
                        <a:rPr lang="ko-KR" altLang="en-US" b="1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알림 </a:t>
                      </a:r>
                      <a:endParaRPr lang="ko-KR" altLang="en-US" b="0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" name="그룹 6">
            <a:extLst>
              <a:ext uri="{FF2B5EF4-FFF2-40B4-BE49-F238E27FC236}">
                <a16:creationId xmlns:a16="http://schemas.microsoft.com/office/drawing/2014/main" id="{1B69CD6C-AEC0-23E5-A05F-0F72142FFCF8}"/>
              </a:ext>
            </a:extLst>
          </p:cNvPr>
          <p:cNvGrpSpPr/>
          <p:nvPr/>
        </p:nvGrpSpPr>
        <p:grpSpPr>
          <a:xfrm>
            <a:off x="1084526" y="1311247"/>
            <a:ext cx="522483" cy="242517"/>
            <a:chOff x="2402591" y="1164496"/>
            <a:chExt cx="631455" cy="236958"/>
          </a:xfrm>
        </p:grpSpPr>
        <p:sp>
          <p:nvSpPr>
            <p:cNvPr id="8" name="모서리가 둥근 직사각형 161">
              <a:extLst>
                <a:ext uri="{FF2B5EF4-FFF2-40B4-BE49-F238E27FC236}">
                  <a16:creationId xmlns:a16="http://schemas.microsoft.com/office/drawing/2014/main" id="{C4EBC29F-57D7-ADDE-3FB1-A7770EE49E39}"/>
                </a:ext>
              </a:extLst>
            </p:cNvPr>
            <p:cNvSpPr/>
            <p:nvPr/>
          </p:nvSpPr>
          <p:spPr>
            <a:xfrm>
              <a:off x="2402591" y="1164496"/>
              <a:ext cx="631455" cy="236958"/>
            </a:xfrm>
            <a:prstGeom prst="roundRect">
              <a:avLst>
                <a:gd name="adj" fmla="val 50000"/>
              </a:avLst>
            </a:prstGeom>
            <a:solidFill>
              <a:srgbClr val="00AAB1">
                <a:alpha val="14000"/>
              </a:srgbClr>
            </a:solidFill>
            <a:ln w="6350">
              <a:solidFill>
                <a:srgbClr val="00AA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rgbClr val="00AAB1"/>
                </a:solidFill>
              </a:endParaRPr>
            </a:p>
          </p:txBody>
        </p:sp>
        <p:sp>
          <p:nvSpPr>
            <p:cNvPr id="9" name="제목 10">
              <a:extLst>
                <a:ext uri="{FF2B5EF4-FFF2-40B4-BE49-F238E27FC236}">
                  <a16:creationId xmlns:a16="http://schemas.microsoft.com/office/drawing/2014/main" id="{848F3413-4311-26F0-DFE5-B3698A28CD6B}"/>
                </a:ext>
              </a:extLst>
            </p:cNvPr>
            <p:cNvSpPr txBox="1">
              <a:spLocks/>
            </p:cNvSpPr>
            <p:nvPr/>
          </p:nvSpPr>
          <p:spPr>
            <a:xfrm>
              <a:off x="2555913" y="1239251"/>
              <a:ext cx="339034" cy="9021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rgbClr val="00AAB1"/>
                  </a:solidFill>
                  <a:latin typeface="+mn-ea"/>
                  <a:ea typeface="+mn-ea"/>
                </a:rPr>
                <a:t>전체 </a:t>
              </a:r>
              <a:r>
                <a:rPr lang="en-US" altLang="ko-KR" sz="600" kern="0" spc="0">
                  <a:solidFill>
                    <a:srgbClr val="00AAB1"/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76F8E219-EB36-15A5-5519-A95F1D382C04}"/>
              </a:ext>
            </a:extLst>
          </p:cNvPr>
          <p:cNvGrpSpPr/>
          <p:nvPr/>
        </p:nvGrpSpPr>
        <p:grpSpPr>
          <a:xfrm>
            <a:off x="1672942" y="1311247"/>
            <a:ext cx="743614" cy="242517"/>
            <a:chOff x="822310" y="2575077"/>
            <a:chExt cx="601875" cy="158694"/>
          </a:xfrm>
        </p:grpSpPr>
        <p:sp>
          <p:nvSpPr>
            <p:cNvPr id="11" name="모서리가 둥근 직사각형 161">
              <a:extLst>
                <a:ext uri="{FF2B5EF4-FFF2-40B4-BE49-F238E27FC236}">
                  <a16:creationId xmlns:a16="http://schemas.microsoft.com/office/drawing/2014/main" id="{952CAA69-654A-C220-85D4-EABFE85E0C87}"/>
                </a:ext>
              </a:extLst>
            </p:cNvPr>
            <p:cNvSpPr/>
            <p:nvPr/>
          </p:nvSpPr>
          <p:spPr>
            <a:xfrm>
              <a:off x="822310" y="2575077"/>
              <a:ext cx="601875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2" name="제목 10">
              <a:extLst>
                <a:ext uri="{FF2B5EF4-FFF2-40B4-BE49-F238E27FC236}">
                  <a16:creationId xmlns:a16="http://schemas.microsoft.com/office/drawing/2014/main" id="{64774C36-3579-BECC-B293-9DA7CAB04FDD}"/>
                </a:ext>
              </a:extLst>
            </p:cNvPr>
            <p:cNvSpPr txBox="1">
              <a:spLocks/>
            </p:cNvSpPr>
            <p:nvPr/>
          </p:nvSpPr>
          <p:spPr>
            <a:xfrm>
              <a:off x="916303" y="2625142"/>
              <a:ext cx="413889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서비스 공지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B8B56F7E-52F5-2103-4B73-D9C1B21B946A}"/>
              </a:ext>
            </a:extLst>
          </p:cNvPr>
          <p:cNvGrpSpPr/>
          <p:nvPr/>
        </p:nvGrpSpPr>
        <p:grpSpPr>
          <a:xfrm>
            <a:off x="2481619" y="1311247"/>
            <a:ext cx="632795" cy="242517"/>
            <a:chOff x="822310" y="2575077"/>
            <a:chExt cx="512179" cy="158694"/>
          </a:xfrm>
        </p:grpSpPr>
        <p:sp>
          <p:nvSpPr>
            <p:cNvPr id="14" name="모서리가 둥근 직사각형 161">
              <a:extLst>
                <a:ext uri="{FF2B5EF4-FFF2-40B4-BE49-F238E27FC236}">
                  <a16:creationId xmlns:a16="http://schemas.microsoft.com/office/drawing/2014/main" id="{FFF77113-5AC6-6E84-9058-A5550F197FF8}"/>
                </a:ext>
              </a:extLst>
            </p:cNvPr>
            <p:cNvSpPr/>
            <p:nvPr/>
          </p:nvSpPr>
          <p:spPr>
            <a:xfrm>
              <a:off x="822310" y="2575077"/>
              <a:ext cx="512179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제목 10">
              <a:extLst>
                <a:ext uri="{FF2B5EF4-FFF2-40B4-BE49-F238E27FC236}">
                  <a16:creationId xmlns:a16="http://schemas.microsoft.com/office/drawing/2014/main" id="{02EA0115-9E76-1E94-BDF0-260133C0B039}"/>
                </a:ext>
              </a:extLst>
            </p:cNvPr>
            <p:cNvSpPr txBox="1">
              <a:spLocks/>
            </p:cNvSpPr>
            <p:nvPr/>
          </p:nvSpPr>
          <p:spPr>
            <a:xfrm>
              <a:off x="911992" y="2625142"/>
              <a:ext cx="351611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학교 공지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67B09B85-3873-9324-E7F3-86CEAE0EA6DF}"/>
              </a:ext>
            </a:extLst>
          </p:cNvPr>
          <p:cNvGrpSpPr/>
          <p:nvPr/>
        </p:nvGrpSpPr>
        <p:grpSpPr>
          <a:xfrm>
            <a:off x="3179477" y="1311247"/>
            <a:ext cx="743614" cy="242517"/>
            <a:chOff x="822310" y="2575077"/>
            <a:chExt cx="601875" cy="158694"/>
          </a:xfrm>
        </p:grpSpPr>
        <p:sp>
          <p:nvSpPr>
            <p:cNvPr id="17" name="모서리가 둥근 직사각형 161">
              <a:extLst>
                <a:ext uri="{FF2B5EF4-FFF2-40B4-BE49-F238E27FC236}">
                  <a16:creationId xmlns:a16="http://schemas.microsoft.com/office/drawing/2014/main" id="{86270342-9311-86B6-A239-7A796E3099BE}"/>
                </a:ext>
              </a:extLst>
            </p:cNvPr>
            <p:cNvSpPr/>
            <p:nvPr/>
          </p:nvSpPr>
          <p:spPr>
            <a:xfrm>
              <a:off x="822310" y="2575077"/>
              <a:ext cx="601875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" name="제목 10">
              <a:extLst>
                <a:ext uri="{FF2B5EF4-FFF2-40B4-BE49-F238E27FC236}">
                  <a16:creationId xmlns:a16="http://schemas.microsoft.com/office/drawing/2014/main" id="{6844931B-C435-69C0-C887-8B194CE8FB0F}"/>
                </a:ext>
              </a:extLst>
            </p:cNvPr>
            <p:cNvSpPr txBox="1">
              <a:spLocks/>
            </p:cNvSpPr>
            <p:nvPr/>
          </p:nvSpPr>
          <p:spPr>
            <a:xfrm>
              <a:off x="871541" y="2625142"/>
              <a:ext cx="503413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서비스 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1:1</a:t>
              </a:r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문의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62A4A0A0-3E22-F294-BBE2-1BC3377707D7}"/>
              </a:ext>
            </a:extLst>
          </p:cNvPr>
          <p:cNvGrpSpPr/>
          <p:nvPr/>
        </p:nvGrpSpPr>
        <p:grpSpPr>
          <a:xfrm>
            <a:off x="3988154" y="1311247"/>
            <a:ext cx="735958" cy="242517"/>
            <a:chOff x="822309" y="2575077"/>
            <a:chExt cx="595678" cy="158694"/>
          </a:xfrm>
        </p:grpSpPr>
        <p:sp>
          <p:nvSpPr>
            <p:cNvPr id="20" name="모서리가 둥근 직사각형 161">
              <a:extLst>
                <a:ext uri="{FF2B5EF4-FFF2-40B4-BE49-F238E27FC236}">
                  <a16:creationId xmlns:a16="http://schemas.microsoft.com/office/drawing/2014/main" id="{AF39A0E5-4E42-5984-EC4E-E999B65CBED9}"/>
                </a:ext>
              </a:extLst>
            </p:cNvPr>
            <p:cNvSpPr/>
            <p:nvPr/>
          </p:nvSpPr>
          <p:spPr>
            <a:xfrm>
              <a:off x="822309" y="2575077"/>
              <a:ext cx="595678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1" name="제목 10">
              <a:extLst>
                <a:ext uri="{FF2B5EF4-FFF2-40B4-BE49-F238E27FC236}">
                  <a16:creationId xmlns:a16="http://schemas.microsoft.com/office/drawing/2014/main" id="{5664B75B-0CB5-D74D-0D98-4B0B9D25FE1C}"/>
                </a:ext>
              </a:extLst>
            </p:cNvPr>
            <p:cNvSpPr txBox="1">
              <a:spLocks/>
            </p:cNvSpPr>
            <p:nvPr/>
          </p:nvSpPr>
          <p:spPr>
            <a:xfrm>
              <a:off x="882318" y="2625142"/>
              <a:ext cx="476167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개인정보 변경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DAA42213-9437-4B6D-65EA-BC960B974D3C}"/>
              </a:ext>
            </a:extLst>
          </p:cNvPr>
          <p:cNvGrpSpPr/>
          <p:nvPr/>
        </p:nvGrpSpPr>
        <p:grpSpPr>
          <a:xfrm>
            <a:off x="4789176" y="1311247"/>
            <a:ext cx="565814" cy="242517"/>
            <a:chOff x="822310" y="2575077"/>
            <a:chExt cx="554655" cy="158694"/>
          </a:xfrm>
        </p:grpSpPr>
        <p:sp>
          <p:nvSpPr>
            <p:cNvPr id="23" name="모서리가 둥근 직사각형 161">
              <a:extLst>
                <a:ext uri="{FF2B5EF4-FFF2-40B4-BE49-F238E27FC236}">
                  <a16:creationId xmlns:a16="http://schemas.microsoft.com/office/drawing/2014/main" id="{9FCF912C-A41D-F32C-A3AD-E4590D6B2886}"/>
                </a:ext>
              </a:extLst>
            </p:cNvPr>
            <p:cNvSpPr/>
            <p:nvPr/>
          </p:nvSpPr>
          <p:spPr>
            <a:xfrm>
              <a:off x="822310" y="2575077"/>
              <a:ext cx="554655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4" name="제목 10">
              <a:extLst>
                <a:ext uri="{FF2B5EF4-FFF2-40B4-BE49-F238E27FC236}">
                  <a16:creationId xmlns:a16="http://schemas.microsoft.com/office/drawing/2014/main" id="{A576D477-ED08-DBA6-0B5B-F1D92972D4BB}"/>
                </a:ext>
              </a:extLst>
            </p:cNvPr>
            <p:cNvSpPr txBox="1">
              <a:spLocks/>
            </p:cNvSpPr>
            <p:nvPr/>
          </p:nvSpPr>
          <p:spPr>
            <a:xfrm>
              <a:off x="873358" y="2625142"/>
              <a:ext cx="452561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과목</a:t>
              </a:r>
              <a:r>
                <a:rPr lang="en-US" altLang="ko-KR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 </a:t>
              </a:r>
              <a:r>
                <a:rPr lang="ko-KR" altLang="en-US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삭제 </a:t>
              </a:r>
              <a:r>
                <a:rPr lang="en-US" altLang="ko-KR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sp>
        <p:nvSpPr>
          <p:cNvPr id="26" name="타원 25">
            <a:extLst>
              <a:ext uri="{FF2B5EF4-FFF2-40B4-BE49-F238E27FC236}">
                <a16:creationId xmlns:a16="http://schemas.microsoft.com/office/drawing/2014/main" id="{8822F30F-3BC7-2062-63F8-7DB8A46FDD2C}"/>
              </a:ext>
            </a:extLst>
          </p:cNvPr>
          <p:cNvSpPr/>
          <p:nvPr/>
        </p:nvSpPr>
        <p:spPr>
          <a:xfrm>
            <a:off x="1082058" y="1259855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2C087BEE-794A-D555-35D0-F81F5F773A86}"/>
              </a:ext>
            </a:extLst>
          </p:cNvPr>
          <p:cNvSpPr/>
          <p:nvPr/>
        </p:nvSpPr>
        <p:spPr>
          <a:xfrm>
            <a:off x="1355876" y="5461520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6BF682AB-94FF-DE8E-86C2-BFBF9CFDD0F1}"/>
              </a:ext>
            </a:extLst>
          </p:cNvPr>
          <p:cNvSpPr/>
          <p:nvPr/>
        </p:nvSpPr>
        <p:spPr>
          <a:xfrm>
            <a:off x="1096315" y="5521682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8A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" name="Google Shape;548;p12">
            <a:extLst>
              <a:ext uri="{FF2B5EF4-FFF2-40B4-BE49-F238E27FC236}">
                <a16:creationId xmlns:a16="http://schemas.microsoft.com/office/drawing/2014/main" id="{07326CB1-E2FB-62FE-3C76-7F64B7E5A3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8548711"/>
              </p:ext>
            </p:extLst>
          </p:nvPr>
        </p:nvGraphicFramePr>
        <p:xfrm>
          <a:off x="12192000" y="4199"/>
          <a:ext cx="1887100" cy="19780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2.0.1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&lt;9&gt;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알림 카테고리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‘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학부모 승인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’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766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2.1.6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&lt;10&gt;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알림 카테고리 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‘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신고 내역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’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635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2.3.0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&lt;8B&gt;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온라인 학교 과목 삭제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알림 제공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9065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2.3.3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&lt;10&gt;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신고 내역 디자인 추가 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3722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2.3.4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&lt;10&gt;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신고 내역 → 콘텐츠 신고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텍스트 변경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&lt;10-1&gt;,&lt;10-2&gt;,&lt;10-3&gt;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메시지 내용 변경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183485"/>
                  </a:ext>
                </a:extLst>
              </a:tr>
              <a:tr h="10049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2.3.5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&lt;10-1&gt;,&lt;10-2&gt;,&lt;10-3&gt;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메시지 내용 변경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피드백 반영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kumimoji="1"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543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2.3.8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&lt;8B&gt;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온라인 학교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‘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과목삭제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’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삭제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630895"/>
                  </a:ext>
                </a:extLst>
              </a:tr>
            </a:tbl>
          </a:graphicData>
        </a:graphic>
      </p:graphicFrame>
      <p:grpSp>
        <p:nvGrpSpPr>
          <p:cNvPr id="3" name="그룹 2">
            <a:extLst>
              <a:ext uri="{FF2B5EF4-FFF2-40B4-BE49-F238E27FC236}">
                <a16:creationId xmlns:a16="http://schemas.microsoft.com/office/drawing/2014/main" id="{94817EA0-9EE9-A674-6926-807B8D57A7D4}"/>
              </a:ext>
            </a:extLst>
          </p:cNvPr>
          <p:cNvGrpSpPr/>
          <p:nvPr/>
        </p:nvGrpSpPr>
        <p:grpSpPr>
          <a:xfrm>
            <a:off x="5408937" y="1311247"/>
            <a:ext cx="653726" cy="242517"/>
            <a:chOff x="822310" y="2575077"/>
            <a:chExt cx="554655" cy="158694"/>
          </a:xfrm>
        </p:grpSpPr>
        <p:sp>
          <p:nvSpPr>
            <p:cNvPr id="4" name="모서리가 둥근 직사각형 161">
              <a:extLst>
                <a:ext uri="{FF2B5EF4-FFF2-40B4-BE49-F238E27FC236}">
                  <a16:creationId xmlns:a16="http://schemas.microsoft.com/office/drawing/2014/main" id="{F9A0751A-25E7-8D71-D35D-FEAAD04B311C}"/>
                </a:ext>
              </a:extLst>
            </p:cNvPr>
            <p:cNvSpPr/>
            <p:nvPr/>
          </p:nvSpPr>
          <p:spPr>
            <a:xfrm>
              <a:off x="822310" y="2575077"/>
              <a:ext cx="554655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5" name="제목 10">
              <a:extLst>
                <a:ext uri="{FF2B5EF4-FFF2-40B4-BE49-F238E27FC236}">
                  <a16:creationId xmlns:a16="http://schemas.microsoft.com/office/drawing/2014/main" id="{0D1B324C-4F18-B908-A873-41AC9D19F800}"/>
                </a:ext>
              </a:extLst>
            </p:cNvPr>
            <p:cNvSpPr txBox="1">
              <a:spLocks/>
            </p:cNvSpPr>
            <p:nvPr/>
          </p:nvSpPr>
          <p:spPr>
            <a:xfrm>
              <a:off x="835647" y="2625142"/>
              <a:ext cx="527987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학부모 승인 </a:t>
              </a:r>
              <a:r>
                <a:rPr lang="en-US" altLang="ko-KR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sp>
        <p:nvSpPr>
          <p:cNvPr id="37" name="사각형: 둥근 모서리 124">
            <a:extLst>
              <a:ext uri="{FF2B5EF4-FFF2-40B4-BE49-F238E27FC236}">
                <a16:creationId xmlns:a16="http://schemas.microsoft.com/office/drawing/2014/main" id="{8880E38A-2940-D254-32F0-1131DBEF910A}"/>
              </a:ext>
            </a:extLst>
          </p:cNvPr>
          <p:cNvSpPr/>
          <p:nvPr/>
        </p:nvSpPr>
        <p:spPr>
          <a:xfrm>
            <a:off x="1293525" y="6401061"/>
            <a:ext cx="6141193" cy="497493"/>
          </a:xfrm>
          <a:prstGeom prst="roundRect">
            <a:avLst>
              <a:gd name="adj" fmla="val 8224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7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n-US" altLang="ko-KR" sz="7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en-US" altLang="ko-KR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0</a:t>
            </a:r>
            <a:r>
              <a:rPr lang="ko-KR" altLang="en-US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학년</a:t>
            </a:r>
            <a:r>
              <a:rPr lang="en-US" altLang="ko-KR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0</a:t>
            </a:r>
            <a:r>
              <a:rPr lang="ko-KR" altLang="en-US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반 </a:t>
            </a:r>
            <a:r>
              <a:rPr lang="en-US" altLang="ko-KR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0</a:t>
            </a:r>
            <a:r>
              <a:rPr lang="ko-KR" altLang="en-US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번 </a:t>
            </a:r>
            <a:r>
              <a:rPr lang="en-US" altLang="ko-KR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OOO</a:t>
            </a:r>
            <a:r>
              <a:rPr lang="ko-KR" altLang="en-US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학생의 보호자가 계정 승인 요청하였습니다</a:t>
            </a:r>
            <a:r>
              <a:rPr lang="en-US" altLang="ko-KR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. </a:t>
            </a:r>
            <a:r>
              <a:rPr lang="ko-KR" altLang="en-US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학교관리자로 이동하여 승인을 진행해 주시기 바랍니다</a:t>
            </a:r>
            <a:r>
              <a:rPr lang="en-US" altLang="ko-KR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endParaRPr lang="ko-KR" altLang="en-US" sz="7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2794D98A-406D-DFFA-578E-B5E0497E7D1B}"/>
              </a:ext>
            </a:extLst>
          </p:cNvPr>
          <p:cNvSpPr/>
          <p:nvPr/>
        </p:nvSpPr>
        <p:spPr>
          <a:xfrm>
            <a:off x="1364460" y="6465139"/>
            <a:ext cx="629641" cy="179129"/>
          </a:xfrm>
          <a:prstGeom prst="rect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b="1">
                <a:solidFill>
                  <a:prstClr val="white"/>
                </a:solidFill>
              </a:rPr>
              <a:t>학부모 승인</a:t>
            </a:r>
            <a:endParaRPr lang="ko-KR" altLang="en-US" sz="600" b="1" dirty="0">
              <a:solidFill>
                <a:prstClr val="white"/>
              </a:solidFill>
            </a:endParaRPr>
          </a:p>
        </p:txBody>
      </p:sp>
      <p:sp>
        <p:nvSpPr>
          <p:cNvPr id="42" name="타원 41">
            <a:extLst>
              <a:ext uri="{FF2B5EF4-FFF2-40B4-BE49-F238E27FC236}">
                <a16:creationId xmlns:a16="http://schemas.microsoft.com/office/drawing/2014/main" id="{2FDA540A-608A-515B-7E05-F8B8569FBBEB}"/>
              </a:ext>
            </a:extLst>
          </p:cNvPr>
          <p:cNvSpPr/>
          <p:nvPr/>
        </p:nvSpPr>
        <p:spPr>
          <a:xfrm>
            <a:off x="1355876" y="6393119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FBB65CAE-1699-A3EC-E76C-5B477F06E812}"/>
              </a:ext>
            </a:extLst>
          </p:cNvPr>
          <p:cNvGrpSpPr/>
          <p:nvPr/>
        </p:nvGrpSpPr>
        <p:grpSpPr>
          <a:xfrm>
            <a:off x="948364" y="6504668"/>
            <a:ext cx="253192" cy="253192"/>
            <a:chOff x="931415" y="6433230"/>
            <a:chExt cx="253192" cy="253192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3B6A8291-E62D-934C-417B-93B36D62C816}"/>
                </a:ext>
              </a:extLst>
            </p:cNvPr>
            <p:cNvSpPr/>
            <p:nvPr/>
          </p:nvSpPr>
          <p:spPr>
            <a:xfrm>
              <a:off x="931415" y="6433230"/>
              <a:ext cx="253192" cy="2531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pic>
          <p:nvPicPr>
            <p:cNvPr id="44" name="그래픽 43" descr="팔로우 단색으로 채워진">
              <a:extLst>
                <a:ext uri="{FF2B5EF4-FFF2-40B4-BE49-F238E27FC236}">
                  <a16:creationId xmlns:a16="http://schemas.microsoft.com/office/drawing/2014/main" id="{D04B920A-D7FE-AB94-6856-9C84A3C5E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64128" y="6465943"/>
              <a:ext cx="187767" cy="187767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3759EAA-B9E6-BED9-94D3-907BAAE13F11}"/>
              </a:ext>
            </a:extLst>
          </p:cNvPr>
          <p:cNvSpPr txBox="1"/>
          <p:nvPr/>
        </p:nvSpPr>
        <p:spPr>
          <a:xfrm>
            <a:off x="1200049" y="6169083"/>
            <a:ext cx="12278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 b="1" kern="0" dirty="0">
                <a:solidFill>
                  <a:prstClr val="black"/>
                </a:solidFill>
              </a:rPr>
              <a:t>2021.02.24 (</a:t>
            </a:r>
            <a:r>
              <a:rPr lang="ko-KR" altLang="en-US" sz="800" b="1" kern="0" dirty="0">
                <a:solidFill>
                  <a:prstClr val="black"/>
                </a:solidFill>
              </a:rPr>
              <a:t>금</a:t>
            </a:r>
            <a:r>
              <a:rPr lang="en-US" altLang="ko-KR" sz="800" b="1" kern="0" dirty="0">
                <a:solidFill>
                  <a:prstClr val="black"/>
                </a:solidFill>
              </a:rPr>
              <a:t>)</a:t>
            </a:r>
            <a:endParaRPr lang="ko-KR" altLang="en-US" sz="800" b="1" dirty="0">
              <a:solidFill>
                <a:prstClr val="black"/>
              </a:solidFill>
            </a:endParaRPr>
          </a:p>
        </p:txBody>
      </p:sp>
      <p:sp>
        <p:nvSpPr>
          <p:cNvPr id="49" name="사각형: 둥근 모서리 124">
            <a:extLst>
              <a:ext uri="{FF2B5EF4-FFF2-40B4-BE49-F238E27FC236}">
                <a16:creationId xmlns:a16="http://schemas.microsoft.com/office/drawing/2014/main" id="{3502CF57-C5A7-4A1D-4ACF-9A6DDE0EDA4C}"/>
              </a:ext>
            </a:extLst>
          </p:cNvPr>
          <p:cNvSpPr/>
          <p:nvPr/>
        </p:nvSpPr>
        <p:spPr>
          <a:xfrm>
            <a:off x="1293525" y="7050113"/>
            <a:ext cx="6141193" cy="497493"/>
          </a:xfrm>
          <a:prstGeom prst="roundRect">
            <a:avLst>
              <a:gd name="adj" fmla="val 8224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6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n-US" altLang="ko-KR" sz="6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n-US" altLang="ko-KR" sz="6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en-US" altLang="ko-KR" sz="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[</a:t>
            </a:r>
            <a:r>
              <a:rPr lang="ko-KR" altLang="en-US" sz="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일차함수와 일차방정식</a:t>
            </a:r>
            <a:r>
              <a:rPr lang="en-US" altLang="ko-KR" sz="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] </a:t>
            </a:r>
            <a:r>
              <a:rPr lang="ko-KR" altLang="en-US" sz="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콘텐츠가 여러 차례 신고되어 이용이 제한되었습니다</a:t>
            </a:r>
            <a:r>
              <a:rPr lang="en-US" altLang="ko-KR" sz="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endParaRPr lang="ko-KR" altLang="en-US" sz="6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4DD654BC-C9F2-44BC-537E-DF5CA60A791A}"/>
              </a:ext>
            </a:extLst>
          </p:cNvPr>
          <p:cNvSpPr/>
          <p:nvPr/>
        </p:nvSpPr>
        <p:spPr>
          <a:xfrm>
            <a:off x="1364460" y="7114191"/>
            <a:ext cx="625304" cy="190208"/>
          </a:xfrm>
          <a:prstGeom prst="rect">
            <a:avLst/>
          </a:prstGeom>
          <a:solidFill>
            <a:srgbClr val="F7736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b="1">
                <a:solidFill>
                  <a:prstClr val="white"/>
                </a:solidFill>
              </a:rPr>
              <a:t>콘텐츠 신고</a:t>
            </a:r>
            <a:endParaRPr lang="ko-KR" altLang="en-US" sz="600" b="1" dirty="0">
              <a:solidFill>
                <a:prstClr val="white"/>
              </a:solidFill>
            </a:endParaRPr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05CA5F48-1E16-D5F2-8F4A-8E1A5FDE4F22}"/>
              </a:ext>
            </a:extLst>
          </p:cNvPr>
          <p:cNvSpPr/>
          <p:nvPr/>
        </p:nvSpPr>
        <p:spPr>
          <a:xfrm>
            <a:off x="931415" y="7203701"/>
            <a:ext cx="253192" cy="253192"/>
          </a:xfrm>
          <a:prstGeom prst="ellipse">
            <a:avLst/>
          </a:prstGeom>
          <a:solidFill>
            <a:srgbClr val="F77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3" name="그래픽 52" descr="사이렌 단색으로 채워진">
            <a:extLst>
              <a:ext uri="{FF2B5EF4-FFF2-40B4-BE49-F238E27FC236}">
                <a16:creationId xmlns:a16="http://schemas.microsoft.com/office/drawing/2014/main" id="{4A8B949A-B61B-06D3-BE04-357BE01139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984101" y="7247477"/>
            <a:ext cx="162016" cy="162016"/>
          </a:xfrm>
          <a:prstGeom prst="rect">
            <a:avLst/>
          </a:prstGeom>
        </p:spPr>
      </p:pic>
      <p:sp>
        <p:nvSpPr>
          <p:cNvPr id="145" name="타원 144">
            <a:extLst>
              <a:ext uri="{FF2B5EF4-FFF2-40B4-BE49-F238E27FC236}">
                <a16:creationId xmlns:a16="http://schemas.microsoft.com/office/drawing/2014/main" id="{EFAD08CC-749A-AC8B-E675-4AC1A20D4792}"/>
              </a:ext>
            </a:extLst>
          </p:cNvPr>
          <p:cNvSpPr/>
          <p:nvPr/>
        </p:nvSpPr>
        <p:spPr>
          <a:xfrm>
            <a:off x="1096315" y="6453869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9A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9" name="사각형: 둥근 모서리 148">
            <a:extLst>
              <a:ext uri="{FF2B5EF4-FFF2-40B4-BE49-F238E27FC236}">
                <a16:creationId xmlns:a16="http://schemas.microsoft.com/office/drawing/2014/main" id="{33E103C3-9055-48EA-BE3B-95761978574B}"/>
              </a:ext>
            </a:extLst>
          </p:cNvPr>
          <p:cNvSpPr/>
          <p:nvPr/>
        </p:nvSpPr>
        <p:spPr>
          <a:xfrm>
            <a:off x="1280510" y="7317385"/>
            <a:ext cx="150732" cy="121501"/>
          </a:xfrm>
          <a:prstGeom prst="roundRect">
            <a:avLst>
              <a:gd name="adj" fmla="val 4541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10-1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0" name="타원 149">
            <a:extLst>
              <a:ext uri="{FF2B5EF4-FFF2-40B4-BE49-F238E27FC236}">
                <a16:creationId xmlns:a16="http://schemas.microsoft.com/office/drawing/2014/main" id="{83908547-748E-C1B0-F123-2945EE8CFD30}"/>
              </a:ext>
            </a:extLst>
          </p:cNvPr>
          <p:cNvSpPr/>
          <p:nvPr/>
        </p:nvSpPr>
        <p:spPr>
          <a:xfrm>
            <a:off x="1355876" y="7052805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77A6BDA3-0E8D-7707-5CCD-A60293ACBCA8}"/>
              </a:ext>
            </a:extLst>
          </p:cNvPr>
          <p:cNvGrpSpPr/>
          <p:nvPr/>
        </p:nvGrpSpPr>
        <p:grpSpPr>
          <a:xfrm>
            <a:off x="6131095" y="1311247"/>
            <a:ext cx="653086" cy="242517"/>
            <a:chOff x="6131095" y="1311247"/>
            <a:chExt cx="653086" cy="242517"/>
          </a:xfrm>
        </p:grpSpPr>
        <p:sp>
          <p:nvSpPr>
            <p:cNvPr id="158" name="모서리가 둥근 직사각형 161">
              <a:extLst>
                <a:ext uri="{FF2B5EF4-FFF2-40B4-BE49-F238E27FC236}">
                  <a16:creationId xmlns:a16="http://schemas.microsoft.com/office/drawing/2014/main" id="{55CA6B3A-A486-65F8-4278-9D3259C2DD7A}"/>
                </a:ext>
              </a:extLst>
            </p:cNvPr>
            <p:cNvSpPr/>
            <p:nvPr/>
          </p:nvSpPr>
          <p:spPr>
            <a:xfrm>
              <a:off x="6131095" y="1311247"/>
              <a:ext cx="653086" cy="24251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9" name="제목 10">
              <a:extLst>
                <a:ext uri="{FF2B5EF4-FFF2-40B4-BE49-F238E27FC236}">
                  <a16:creationId xmlns:a16="http://schemas.microsoft.com/office/drawing/2014/main" id="{F47BF515-B526-2293-ED28-903486CADB7D}"/>
                </a:ext>
              </a:extLst>
            </p:cNvPr>
            <p:cNvSpPr txBox="1">
              <a:spLocks/>
            </p:cNvSpPr>
            <p:nvPr/>
          </p:nvSpPr>
          <p:spPr>
            <a:xfrm>
              <a:off x="6188333" y="1386339"/>
              <a:ext cx="538610" cy="9233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콘텐츠 신고 </a:t>
              </a:r>
              <a:r>
                <a:rPr lang="en-US" altLang="ko-KR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sp>
        <p:nvSpPr>
          <p:cNvPr id="39" name="타원 38">
            <a:extLst>
              <a:ext uri="{FF2B5EF4-FFF2-40B4-BE49-F238E27FC236}">
                <a16:creationId xmlns:a16="http://schemas.microsoft.com/office/drawing/2014/main" id="{2A364431-703C-7D71-CAFF-0EA998D43073}"/>
              </a:ext>
            </a:extLst>
          </p:cNvPr>
          <p:cNvSpPr/>
          <p:nvPr/>
        </p:nvSpPr>
        <p:spPr>
          <a:xfrm>
            <a:off x="1039695" y="5991470"/>
            <a:ext cx="73615" cy="7361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5DD0EB2A-34A8-43D2-F194-1938DD43ED5B}"/>
              </a:ext>
            </a:extLst>
          </p:cNvPr>
          <p:cNvSpPr/>
          <p:nvPr/>
        </p:nvSpPr>
        <p:spPr>
          <a:xfrm>
            <a:off x="1096315" y="7164839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10A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01ECA6-F7FA-21E9-0932-B0BD9FE9B5AE}"/>
              </a:ext>
            </a:extLst>
          </p:cNvPr>
          <p:cNvSpPr txBox="1"/>
          <p:nvPr/>
        </p:nvSpPr>
        <p:spPr>
          <a:xfrm>
            <a:off x="2248108" y="7064811"/>
            <a:ext cx="3161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[</a:t>
            </a:r>
            <a:r>
              <a:rPr kumimoji="0" lang="ko-K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일차함수와 일차방정식</a:t>
            </a: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] </a:t>
            </a:r>
            <a:r>
              <a:rPr kumimoji="0" lang="ko-K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콘텐츠는 여러 차례 신고되어 관리자에 의해 삭제되었습니다</a:t>
            </a: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2A40DC05-CDEC-AD31-08F1-7EDB95BDC020}"/>
              </a:ext>
            </a:extLst>
          </p:cNvPr>
          <p:cNvSpPr/>
          <p:nvPr/>
        </p:nvSpPr>
        <p:spPr>
          <a:xfrm>
            <a:off x="2138542" y="7094104"/>
            <a:ext cx="150732" cy="121501"/>
          </a:xfrm>
          <a:prstGeom prst="roundRect">
            <a:avLst>
              <a:gd name="adj" fmla="val 4541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10-2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7AD0ED25-9DA9-CA67-76FD-E5F4080C0F32}"/>
              </a:ext>
            </a:extLst>
          </p:cNvPr>
          <p:cNvSpPr/>
          <p:nvPr/>
        </p:nvSpPr>
        <p:spPr>
          <a:xfrm>
            <a:off x="5527426" y="7092268"/>
            <a:ext cx="150732" cy="121501"/>
          </a:xfrm>
          <a:prstGeom prst="roundRect">
            <a:avLst>
              <a:gd name="adj" fmla="val 4541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10-3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0D4279A-9AC4-C55F-29BE-61C9556F58C9}"/>
              </a:ext>
            </a:extLst>
          </p:cNvPr>
          <p:cNvSpPr txBox="1"/>
          <p:nvPr/>
        </p:nvSpPr>
        <p:spPr>
          <a:xfrm>
            <a:off x="5641947" y="7052990"/>
            <a:ext cx="31076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[</a:t>
            </a:r>
            <a:r>
              <a:rPr kumimoji="0" lang="ko-K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일차함수와 일차방정식</a:t>
            </a: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] </a:t>
            </a:r>
            <a:r>
              <a:rPr kumimoji="0" lang="ko-K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콘텐츠의 이용 제한이 해제되었으며</a:t>
            </a: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정상적으로 이용하실 수 있습니다</a:t>
            </a: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B3FC9942-0AF7-9DD6-776E-49C251A39313}"/>
              </a:ext>
            </a:extLst>
          </p:cNvPr>
          <p:cNvSpPr/>
          <p:nvPr/>
        </p:nvSpPr>
        <p:spPr>
          <a:xfrm>
            <a:off x="7109890" y="1946009"/>
            <a:ext cx="709982" cy="323695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DELETE v.2.3.8</a:t>
            </a:r>
            <a:endParaRPr lang="ko-KR" altLang="en-US" sz="700" dirty="0"/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C707AF1C-755F-2F11-3E0F-B690B920752C}"/>
              </a:ext>
            </a:extLst>
          </p:cNvPr>
          <p:cNvSpPr/>
          <p:nvPr/>
        </p:nvSpPr>
        <p:spPr>
          <a:xfrm>
            <a:off x="9040019" y="6408036"/>
            <a:ext cx="3037052" cy="28804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DELETE v.2.3.8</a:t>
            </a:r>
            <a:endParaRPr lang="ko-KR" altLang="en-US" sz="700" dirty="0"/>
          </a:p>
        </p:txBody>
      </p:sp>
    </p:spTree>
    <p:extLst>
      <p:ext uri="{BB962C8B-B14F-4D97-AF65-F5344CB8AC3E}">
        <p14:creationId xmlns:p14="http://schemas.microsoft.com/office/powerpoint/2010/main" val="24622541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29D9F-39FE-81AF-6F38-E43E7BDEF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타원 145">
            <a:extLst>
              <a:ext uri="{FF2B5EF4-FFF2-40B4-BE49-F238E27FC236}">
                <a16:creationId xmlns:a16="http://schemas.microsoft.com/office/drawing/2014/main" id="{15CDE775-852E-15E8-9344-E23D6CCAA39F}"/>
              </a:ext>
            </a:extLst>
          </p:cNvPr>
          <p:cNvSpPr>
            <a:spLocks noChangeAspect="1"/>
          </p:cNvSpPr>
          <p:nvPr/>
        </p:nvSpPr>
        <p:spPr>
          <a:xfrm>
            <a:off x="8156004" y="139861"/>
            <a:ext cx="36000" cy="36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7" name="타원 146">
            <a:extLst>
              <a:ext uri="{FF2B5EF4-FFF2-40B4-BE49-F238E27FC236}">
                <a16:creationId xmlns:a16="http://schemas.microsoft.com/office/drawing/2014/main" id="{2B931DE4-3EF1-C2C7-2F2E-CB4EDFB2282F}"/>
              </a:ext>
            </a:extLst>
          </p:cNvPr>
          <p:cNvSpPr/>
          <p:nvPr/>
        </p:nvSpPr>
        <p:spPr>
          <a:xfrm>
            <a:off x="7921449" y="49913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8" name="텍스트 상자 68">
            <a:extLst>
              <a:ext uri="{FF2B5EF4-FFF2-40B4-BE49-F238E27FC236}">
                <a16:creationId xmlns:a16="http://schemas.microsoft.com/office/drawing/2014/main" id="{A559AF3B-574C-668A-9245-2D7D3CB739D7}"/>
              </a:ext>
            </a:extLst>
          </p:cNvPr>
          <p:cNvSpPr txBox="1"/>
          <p:nvPr/>
        </p:nvSpPr>
        <p:spPr>
          <a:xfrm>
            <a:off x="1097721" y="983616"/>
            <a:ext cx="26930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ko-KR" altLang="en-US" sz="1050" b="1"/>
              <a:t>알림</a:t>
            </a:r>
          </a:p>
        </p:txBody>
      </p:sp>
      <p:cxnSp>
        <p:nvCxnSpPr>
          <p:cNvPr id="225" name="직선 연결선 11">
            <a:extLst>
              <a:ext uri="{FF2B5EF4-FFF2-40B4-BE49-F238E27FC236}">
                <a16:creationId xmlns:a16="http://schemas.microsoft.com/office/drawing/2014/main" id="{C6DF9825-42B1-F5B1-F015-0312B6828EFB}"/>
              </a:ext>
            </a:extLst>
          </p:cNvPr>
          <p:cNvCxnSpPr>
            <a:cxnSpLocks/>
            <a:stCxn id="227" idx="0"/>
          </p:cNvCxnSpPr>
          <p:nvPr/>
        </p:nvCxnSpPr>
        <p:spPr>
          <a:xfrm flipH="1">
            <a:off x="1074960" y="1834679"/>
            <a:ext cx="1543" cy="457058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>
            <a:extLst>
              <a:ext uri="{FF2B5EF4-FFF2-40B4-BE49-F238E27FC236}">
                <a16:creationId xmlns:a16="http://schemas.microsoft.com/office/drawing/2014/main" id="{5DECA910-A6EB-C563-4B8A-36A897505BF0}"/>
              </a:ext>
            </a:extLst>
          </p:cNvPr>
          <p:cNvSpPr txBox="1"/>
          <p:nvPr/>
        </p:nvSpPr>
        <p:spPr>
          <a:xfrm>
            <a:off x="1200050" y="1734131"/>
            <a:ext cx="137743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 b="1" kern="0">
                <a:solidFill>
                  <a:prstClr val="black"/>
                </a:solidFill>
              </a:rPr>
              <a:t>오늘 </a:t>
            </a:r>
            <a:r>
              <a:rPr lang="en-US" altLang="ko-KR" sz="800" b="1" kern="0">
                <a:solidFill>
                  <a:prstClr val="black"/>
                </a:solidFill>
              </a:rPr>
              <a:t>2021.03.15 (</a:t>
            </a:r>
            <a:r>
              <a:rPr lang="ko-KR" altLang="en-US" sz="800" b="1" kern="0">
                <a:solidFill>
                  <a:prstClr val="black"/>
                </a:solidFill>
              </a:rPr>
              <a:t>월</a:t>
            </a:r>
            <a:r>
              <a:rPr lang="en-US" altLang="ko-KR" sz="800" b="1" kern="0">
                <a:solidFill>
                  <a:prstClr val="black"/>
                </a:solidFill>
              </a:rPr>
              <a:t>)</a:t>
            </a:r>
            <a:endParaRPr lang="ko-KR" altLang="en-US" sz="800" b="1">
              <a:solidFill>
                <a:prstClr val="black"/>
              </a:solidFill>
            </a:endParaRPr>
          </a:p>
        </p:txBody>
      </p:sp>
      <p:sp>
        <p:nvSpPr>
          <p:cNvPr id="227" name="타원 226">
            <a:extLst>
              <a:ext uri="{FF2B5EF4-FFF2-40B4-BE49-F238E27FC236}">
                <a16:creationId xmlns:a16="http://schemas.microsoft.com/office/drawing/2014/main" id="{DF970A59-0826-1777-692D-3400B6957381}"/>
              </a:ext>
            </a:extLst>
          </p:cNvPr>
          <p:cNvSpPr/>
          <p:nvPr/>
        </p:nvSpPr>
        <p:spPr>
          <a:xfrm>
            <a:off x="1039695" y="1834679"/>
            <a:ext cx="73615" cy="7361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00D43661-C1C3-909C-4AFE-1FA2AB846D50}"/>
              </a:ext>
            </a:extLst>
          </p:cNvPr>
          <p:cNvSpPr txBox="1"/>
          <p:nvPr/>
        </p:nvSpPr>
        <p:spPr>
          <a:xfrm>
            <a:off x="1200050" y="2824690"/>
            <a:ext cx="114124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 b="1" kern="0">
                <a:solidFill>
                  <a:prstClr val="black"/>
                </a:solidFill>
              </a:rPr>
              <a:t>2021.03.12 (</a:t>
            </a:r>
            <a:r>
              <a:rPr lang="ko-KR" altLang="en-US" sz="800" b="1" kern="0">
                <a:solidFill>
                  <a:prstClr val="black"/>
                </a:solidFill>
              </a:rPr>
              <a:t>금</a:t>
            </a:r>
            <a:r>
              <a:rPr lang="en-US" altLang="ko-KR" sz="800" b="1" kern="0">
                <a:solidFill>
                  <a:prstClr val="black"/>
                </a:solidFill>
              </a:rPr>
              <a:t>)</a:t>
            </a:r>
            <a:endParaRPr lang="ko-KR" altLang="en-US" sz="800" b="1">
              <a:solidFill>
                <a:prstClr val="black"/>
              </a:solidFill>
            </a:endParaRPr>
          </a:p>
        </p:txBody>
      </p:sp>
      <p:sp>
        <p:nvSpPr>
          <p:cNvPr id="229" name="타원 228">
            <a:extLst>
              <a:ext uri="{FF2B5EF4-FFF2-40B4-BE49-F238E27FC236}">
                <a16:creationId xmlns:a16="http://schemas.microsoft.com/office/drawing/2014/main" id="{E1323A60-97C8-7AF7-0E58-D294952B9544}"/>
              </a:ext>
            </a:extLst>
          </p:cNvPr>
          <p:cNvSpPr/>
          <p:nvPr/>
        </p:nvSpPr>
        <p:spPr>
          <a:xfrm>
            <a:off x="1039695" y="2895604"/>
            <a:ext cx="73615" cy="7361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30" name="사각형: 둥근 모서리 16">
            <a:extLst>
              <a:ext uri="{FF2B5EF4-FFF2-40B4-BE49-F238E27FC236}">
                <a16:creationId xmlns:a16="http://schemas.microsoft.com/office/drawing/2014/main" id="{311B27B4-ED7F-50CE-2745-E2DE7D50581D}"/>
              </a:ext>
            </a:extLst>
          </p:cNvPr>
          <p:cNvSpPr/>
          <p:nvPr/>
        </p:nvSpPr>
        <p:spPr>
          <a:xfrm>
            <a:off x="1310474" y="3096905"/>
            <a:ext cx="6141193" cy="2639976"/>
          </a:xfrm>
          <a:prstGeom prst="roundRect">
            <a:avLst>
              <a:gd name="adj" fmla="val 8224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altLang="ko-KR" sz="7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n-US" altLang="ko-KR" sz="7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ko-KR" altLang="en-US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코로나</a:t>
            </a:r>
            <a:r>
              <a:rPr lang="en-US" altLang="ko-KR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19</a:t>
            </a:r>
            <a:r>
              <a:rPr lang="ko-KR" altLang="en-US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로 인하여 </a:t>
            </a:r>
            <a:r>
              <a:rPr lang="en-US" altLang="ko-KR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3</a:t>
            </a:r>
            <a:r>
              <a:rPr lang="ko-KR" altLang="en-US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월 한달 간 실시간 온라인 수업으로 진행될 예정이며</a:t>
            </a:r>
            <a:r>
              <a:rPr lang="en-US" altLang="ko-KR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바깥 외출 및 모임 등을 삼가해 주시기 바랍니다</a:t>
            </a:r>
            <a:r>
              <a:rPr lang="en-US" altLang="ko-KR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r>
              <a:rPr lang="ko-KR" altLang="en-US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</a:p>
        </p:txBody>
      </p:sp>
      <p:grpSp>
        <p:nvGrpSpPr>
          <p:cNvPr id="231" name="그룹 230">
            <a:extLst>
              <a:ext uri="{FF2B5EF4-FFF2-40B4-BE49-F238E27FC236}">
                <a16:creationId xmlns:a16="http://schemas.microsoft.com/office/drawing/2014/main" id="{6590D7DD-535C-F608-C9FB-903B54B35826}"/>
              </a:ext>
            </a:extLst>
          </p:cNvPr>
          <p:cNvGrpSpPr/>
          <p:nvPr/>
        </p:nvGrpSpPr>
        <p:grpSpPr>
          <a:xfrm>
            <a:off x="949907" y="3203932"/>
            <a:ext cx="253192" cy="253192"/>
            <a:chOff x="1713671" y="2073566"/>
            <a:chExt cx="296104" cy="296104"/>
          </a:xfrm>
        </p:grpSpPr>
        <p:sp>
          <p:nvSpPr>
            <p:cNvPr id="232" name="타원 231">
              <a:extLst>
                <a:ext uri="{FF2B5EF4-FFF2-40B4-BE49-F238E27FC236}">
                  <a16:creationId xmlns:a16="http://schemas.microsoft.com/office/drawing/2014/main" id="{639A7DAF-0C7B-F760-F9BE-1275138B793B}"/>
                </a:ext>
              </a:extLst>
            </p:cNvPr>
            <p:cNvSpPr/>
            <p:nvPr/>
          </p:nvSpPr>
          <p:spPr>
            <a:xfrm>
              <a:off x="1713671" y="2073566"/>
              <a:ext cx="296104" cy="2961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33" name="그래픽 232" descr="학교">
              <a:extLst>
                <a:ext uri="{FF2B5EF4-FFF2-40B4-BE49-F238E27FC236}">
                  <a16:creationId xmlns:a16="http://schemas.microsoft.com/office/drawing/2014/main" id="{1AF4B3B4-DC01-743C-1644-E86F33BE4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46948" y="2095364"/>
              <a:ext cx="226464" cy="226464"/>
            </a:xfrm>
            <a:prstGeom prst="rect">
              <a:avLst/>
            </a:prstGeom>
          </p:spPr>
        </p:pic>
      </p:grpSp>
      <p:sp>
        <p:nvSpPr>
          <p:cNvPr id="234" name="사각형: 둥근 모서리 10">
            <a:extLst>
              <a:ext uri="{FF2B5EF4-FFF2-40B4-BE49-F238E27FC236}">
                <a16:creationId xmlns:a16="http://schemas.microsoft.com/office/drawing/2014/main" id="{1AE8EF96-9CE3-48B1-BB1F-A761C05B3705}"/>
              </a:ext>
            </a:extLst>
          </p:cNvPr>
          <p:cNvSpPr/>
          <p:nvPr/>
        </p:nvSpPr>
        <p:spPr>
          <a:xfrm>
            <a:off x="1310474" y="1947559"/>
            <a:ext cx="6141193" cy="847411"/>
          </a:xfrm>
          <a:prstGeom prst="roundRect">
            <a:avLst>
              <a:gd name="adj" fmla="val 2959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700" b="1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YYYY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년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MM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월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DD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일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NN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시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~ NN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시까지 서버 점검 예정입니다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. YYYY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년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MM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월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DD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일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NN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시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~ NN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시까지 서버 점검 예정입니다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. YYYY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년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MM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월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DD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일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NN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시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~ NN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시까지 서버 점검 예정입니다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. </a:t>
            </a:r>
          </a:p>
          <a:p>
            <a:endParaRPr lang="en-US" altLang="ko-KR" sz="7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235" name="그룹 234">
            <a:extLst>
              <a:ext uri="{FF2B5EF4-FFF2-40B4-BE49-F238E27FC236}">
                <a16:creationId xmlns:a16="http://schemas.microsoft.com/office/drawing/2014/main" id="{75F700F4-C9E2-95A0-4601-2C2E264DE196}"/>
              </a:ext>
            </a:extLst>
          </p:cNvPr>
          <p:cNvGrpSpPr/>
          <p:nvPr/>
        </p:nvGrpSpPr>
        <p:grpSpPr>
          <a:xfrm>
            <a:off x="1423519" y="2506708"/>
            <a:ext cx="961144" cy="228646"/>
            <a:chOff x="2810756" y="2364438"/>
            <a:chExt cx="961144" cy="228646"/>
          </a:xfrm>
        </p:grpSpPr>
        <p:sp>
          <p:nvSpPr>
            <p:cNvPr id="236" name="직사각형 235">
              <a:extLst>
                <a:ext uri="{FF2B5EF4-FFF2-40B4-BE49-F238E27FC236}">
                  <a16:creationId xmlns:a16="http://schemas.microsoft.com/office/drawing/2014/main" id="{E1D3060D-7DC8-D90D-BE13-1AEBE32EFECA}"/>
                </a:ext>
              </a:extLst>
            </p:cNvPr>
            <p:cNvSpPr/>
            <p:nvPr/>
          </p:nvSpPr>
          <p:spPr>
            <a:xfrm>
              <a:off x="2810756" y="2364438"/>
              <a:ext cx="961144" cy="22864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</a:endParaRPr>
            </a:p>
          </p:txBody>
        </p:sp>
        <p:grpSp>
          <p:nvGrpSpPr>
            <p:cNvPr id="237" name="그룹 236">
              <a:extLst>
                <a:ext uri="{FF2B5EF4-FFF2-40B4-BE49-F238E27FC236}">
                  <a16:creationId xmlns:a16="http://schemas.microsoft.com/office/drawing/2014/main" id="{74B96F42-DBB3-7C21-358A-84485AB1D1C9}"/>
                </a:ext>
              </a:extLst>
            </p:cNvPr>
            <p:cNvGrpSpPr/>
            <p:nvPr/>
          </p:nvGrpSpPr>
          <p:grpSpPr>
            <a:xfrm>
              <a:off x="2886788" y="2432594"/>
              <a:ext cx="798521" cy="95297"/>
              <a:chOff x="6268599" y="5423797"/>
              <a:chExt cx="798521" cy="95297"/>
            </a:xfrm>
          </p:grpSpPr>
          <p:sp>
            <p:nvSpPr>
              <p:cNvPr id="238" name="Freeform 30">
                <a:extLst>
                  <a:ext uri="{FF2B5EF4-FFF2-40B4-BE49-F238E27FC236}">
                    <a16:creationId xmlns:a16="http://schemas.microsoft.com/office/drawing/2014/main" id="{C15EDC0E-4952-4FB3-7C19-B74837C11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8599" y="5424469"/>
                <a:ext cx="84970" cy="94625"/>
              </a:xfrm>
              <a:custGeom>
                <a:avLst/>
                <a:gdLst>
                  <a:gd name="T0" fmla="*/ 352 w 353"/>
                  <a:gd name="T1" fmla="*/ 150 h 431"/>
                  <a:gd name="T2" fmla="*/ 251 w 353"/>
                  <a:gd name="T3" fmla="*/ 150 h 431"/>
                  <a:gd name="T4" fmla="*/ 251 w 353"/>
                  <a:gd name="T5" fmla="*/ 0 h 431"/>
                  <a:gd name="T6" fmla="*/ 96 w 353"/>
                  <a:gd name="T7" fmla="*/ 0 h 431"/>
                  <a:gd name="T8" fmla="*/ 96 w 353"/>
                  <a:gd name="T9" fmla="*/ 150 h 431"/>
                  <a:gd name="T10" fmla="*/ 0 w 353"/>
                  <a:gd name="T11" fmla="*/ 150 h 431"/>
                  <a:gd name="T12" fmla="*/ 174 w 353"/>
                  <a:gd name="T13" fmla="*/ 329 h 431"/>
                  <a:gd name="T14" fmla="*/ 352 w 353"/>
                  <a:gd name="T15" fmla="*/ 150 h 431"/>
                  <a:gd name="T16" fmla="*/ 0 w 353"/>
                  <a:gd name="T17" fmla="*/ 377 h 431"/>
                  <a:gd name="T18" fmla="*/ 0 w 353"/>
                  <a:gd name="T19" fmla="*/ 430 h 431"/>
                  <a:gd name="T20" fmla="*/ 352 w 353"/>
                  <a:gd name="T21" fmla="*/ 430 h 431"/>
                  <a:gd name="T22" fmla="*/ 352 w 353"/>
                  <a:gd name="T23" fmla="*/ 377 h 431"/>
                  <a:gd name="T24" fmla="*/ 0 w 353"/>
                  <a:gd name="T25" fmla="*/ 377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3" h="431">
                    <a:moveTo>
                      <a:pt x="352" y="150"/>
                    </a:moveTo>
                    <a:lnTo>
                      <a:pt x="251" y="150"/>
                    </a:lnTo>
                    <a:lnTo>
                      <a:pt x="251" y="0"/>
                    </a:lnTo>
                    <a:lnTo>
                      <a:pt x="96" y="0"/>
                    </a:lnTo>
                    <a:lnTo>
                      <a:pt x="96" y="150"/>
                    </a:lnTo>
                    <a:lnTo>
                      <a:pt x="0" y="150"/>
                    </a:lnTo>
                    <a:lnTo>
                      <a:pt x="174" y="329"/>
                    </a:lnTo>
                    <a:lnTo>
                      <a:pt x="352" y="150"/>
                    </a:lnTo>
                    <a:close/>
                    <a:moveTo>
                      <a:pt x="0" y="377"/>
                    </a:moveTo>
                    <a:lnTo>
                      <a:pt x="0" y="430"/>
                    </a:lnTo>
                    <a:lnTo>
                      <a:pt x="352" y="430"/>
                    </a:lnTo>
                    <a:lnTo>
                      <a:pt x="352" y="377"/>
                    </a:lnTo>
                    <a:lnTo>
                      <a:pt x="0" y="377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400">
                  <a:solidFill>
                    <a:prstClr val="black"/>
                  </a:solidFill>
                  <a:ea typeface="맑은 고딕" panose="020B0503020000020004" pitchFamily="50" charset="-127"/>
                </a:endParaRPr>
              </a:p>
            </p:txBody>
          </p:sp>
          <p:sp>
            <p:nvSpPr>
              <p:cNvPr id="239" name="직사각형 238">
                <a:extLst>
                  <a:ext uri="{FF2B5EF4-FFF2-40B4-BE49-F238E27FC236}">
                    <a16:creationId xmlns:a16="http://schemas.microsoft.com/office/drawing/2014/main" id="{172F131B-E7D8-B8E5-9772-AE170F1C9690}"/>
                  </a:ext>
                </a:extLst>
              </p:cNvPr>
              <p:cNvSpPr/>
              <p:nvPr/>
            </p:nvSpPr>
            <p:spPr>
              <a:xfrm>
                <a:off x="6422713" y="5423797"/>
                <a:ext cx="644407" cy="9233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/>
              <a:p>
                <a:r>
                  <a:rPr lang="x-none" altLang="en-US" sz="600" u="sng">
                    <a:solidFill>
                      <a:srgbClr val="0070C0"/>
                    </a:solidFill>
                  </a:rPr>
                  <a:t>강남 고등학교</a:t>
                </a:r>
                <a:r>
                  <a:rPr lang="en-US" altLang="ko-KR" sz="600" u="sng">
                    <a:solidFill>
                      <a:srgbClr val="0070C0"/>
                    </a:solidFill>
                  </a:rPr>
                  <a:t>.</a:t>
                </a:r>
                <a:r>
                  <a:rPr lang="en-US" altLang="ko-KR" sz="600" u="sng" err="1">
                    <a:solidFill>
                      <a:srgbClr val="0070C0"/>
                    </a:solidFill>
                  </a:rPr>
                  <a:t>png</a:t>
                </a:r>
                <a:endParaRPr lang="x-none" altLang="en-US" sz="16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40" name="직사각형 239">
            <a:extLst>
              <a:ext uri="{FF2B5EF4-FFF2-40B4-BE49-F238E27FC236}">
                <a16:creationId xmlns:a16="http://schemas.microsoft.com/office/drawing/2014/main" id="{413B5281-C94E-4150-BEFE-1F71E75A832C}"/>
              </a:ext>
            </a:extLst>
          </p:cNvPr>
          <p:cNvSpPr/>
          <p:nvPr/>
        </p:nvSpPr>
        <p:spPr>
          <a:xfrm>
            <a:off x="1431469" y="2030521"/>
            <a:ext cx="611400" cy="179129"/>
          </a:xfrm>
          <a:prstGeom prst="rect">
            <a:avLst/>
          </a:prstGeom>
          <a:solidFill>
            <a:srgbClr val="A5A5A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b="1">
                <a:solidFill>
                  <a:prstClr val="white"/>
                </a:solidFill>
              </a:rPr>
              <a:t>서비스 공지</a:t>
            </a:r>
          </a:p>
        </p:txBody>
      </p:sp>
      <p:grpSp>
        <p:nvGrpSpPr>
          <p:cNvPr id="241" name="그룹 240">
            <a:extLst>
              <a:ext uri="{FF2B5EF4-FFF2-40B4-BE49-F238E27FC236}">
                <a16:creationId xmlns:a16="http://schemas.microsoft.com/office/drawing/2014/main" id="{9FBFB663-3408-1DA3-65BF-E0391181ECE9}"/>
              </a:ext>
            </a:extLst>
          </p:cNvPr>
          <p:cNvGrpSpPr/>
          <p:nvPr/>
        </p:nvGrpSpPr>
        <p:grpSpPr>
          <a:xfrm>
            <a:off x="2458234" y="2506708"/>
            <a:ext cx="961144" cy="228646"/>
            <a:chOff x="3845471" y="2364438"/>
            <a:chExt cx="961144" cy="228646"/>
          </a:xfrm>
        </p:grpSpPr>
        <p:sp>
          <p:nvSpPr>
            <p:cNvPr id="242" name="직사각형 241">
              <a:extLst>
                <a:ext uri="{FF2B5EF4-FFF2-40B4-BE49-F238E27FC236}">
                  <a16:creationId xmlns:a16="http://schemas.microsoft.com/office/drawing/2014/main" id="{4C638262-1F99-EAF4-BA8F-BC5785058868}"/>
                </a:ext>
              </a:extLst>
            </p:cNvPr>
            <p:cNvSpPr/>
            <p:nvPr/>
          </p:nvSpPr>
          <p:spPr>
            <a:xfrm>
              <a:off x="3845471" y="2364438"/>
              <a:ext cx="961144" cy="22864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</a:endParaRPr>
            </a:p>
          </p:txBody>
        </p:sp>
        <p:grpSp>
          <p:nvGrpSpPr>
            <p:cNvPr id="243" name="그룹 242">
              <a:extLst>
                <a:ext uri="{FF2B5EF4-FFF2-40B4-BE49-F238E27FC236}">
                  <a16:creationId xmlns:a16="http://schemas.microsoft.com/office/drawing/2014/main" id="{516D26BB-110C-CBF7-EC81-26E311E47DC1}"/>
                </a:ext>
              </a:extLst>
            </p:cNvPr>
            <p:cNvGrpSpPr/>
            <p:nvPr/>
          </p:nvGrpSpPr>
          <p:grpSpPr>
            <a:xfrm>
              <a:off x="3921503" y="2432594"/>
              <a:ext cx="798521" cy="95297"/>
              <a:chOff x="6268599" y="5423797"/>
              <a:chExt cx="798521" cy="95297"/>
            </a:xfrm>
          </p:grpSpPr>
          <p:sp>
            <p:nvSpPr>
              <p:cNvPr id="244" name="Freeform 30">
                <a:extLst>
                  <a:ext uri="{FF2B5EF4-FFF2-40B4-BE49-F238E27FC236}">
                    <a16:creationId xmlns:a16="http://schemas.microsoft.com/office/drawing/2014/main" id="{828D1E37-8FC5-5250-0EA3-B12D578BFA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8599" y="5424469"/>
                <a:ext cx="84970" cy="94625"/>
              </a:xfrm>
              <a:custGeom>
                <a:avLst/>
                <a:gdLst>
                  <a:gd name="T0" fmla="*/ 352 w 353"/>
                  <a:gd name="T1" fmla="*/ 150 h 431"/>
                  <a:gd name="T2" fmla="*/ 251 w 353"/>
                  <a:gd name="T3" fmla="*/ 150 h 431"/>
                  <a:gd name="T4" fmla="*/ 251 w 353"/>
                  <a:gd name="T5" fmla="*/ 0 h 431"/>
                  <a:gd name="T6" fmla="*/ 96 w 353"/>
                  <a:gd name="T7" fmla="*/ 0 h 431"/>
                  <a:gd name="T8" fmla="*/ 96 w 353"/>
                  <a:gd name="T9" fmla="*/ 150 h 431"/>
                  <a:gd name="T10" fmla="*/ 0 w 353"/>
                  <a:gd name="T11" fmla="*/ 150 h 431"/>
                  <a:gd name="T12" fmla="*/ 174 w 353"/>
                  <a:gd name="T13" fmla="*/ 329 h 431"/>
                  <a:gd name="T14" fmla="*/ 352 w 353"/>
                  <a:gd name="T15" fmla="*/ 150 h 431"/>
                  <a:gd name="T16" fmla="*/ 0 w 353"/>
                  <a:gd name="T17" fmla="*/ 377 h 431"/>
                  <a:gd name="T18" fmla="*/ 0 w 353"/>
                  <a:gd name="T19" fmla="*/ 430 h 431"/>
                  <a:gd name="T20" fmla="*/ 352 w 353"/>
                  <a:gd name="T21" fmla="*/ 430 h 431"/>
                  <a:gd name="T22" fmla="*/ 352 w 353"/>
                  <a:gd name="T23" fmla="*/ 377 h 431"/>
                  <a:gd name="T24" fmla="*/ 0 w 353"/>
                  <a:gd name="T25" fmla="*/ 377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3" h="431">
                    <a:moveTo>
                      <a:pt x="352" y="150"/>
                    </a:moveTo>
                    <a:lnTo>
                      <a:pt x="251" y="150"/>
                    </a:lnTo>
                    <a:lnTo>
                      <a:pt x="251" y="0"/>
                    </a:lnTo>
                    <a:lnTo>
                      <a:pt x="96" y="0"/>
                    </a:lnTo>
                    <a:lnTo>
                      <a:pt x="96" y="150"/>
                    </a:lnTo>
                    <a:lnTo>
                      <a:pt x="0" y="150"/>
                    </a:lnTo>
                    <a:lnTo>
                      <a:pt x="174" y="329"/>
                    </a:lnTo>
                    <a:lnTo>
                      <a:pt x="352" y="150"/>
                    </a:lnTo>
                    <a:close/>
                    <a:moveTo>
                      <a:pt x="0" y="377"/>
                    </a:moveTo>
                    <a:lnTo>
                      <a:pt x="0" y="430"/>
                    </a:lnTo>
                    <a:lnTo>
                      <a:pt x="352" y="430"/>
                    </a:lnTo>
                    <a:lnTo>
                      <a:pt x="352" y="377"/>
                    </a:lnTo>
                    <a:lnTo>
                      <a:pt x="0" y="377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400">
                  <a:solidFill>
                    <a:prstClr val="black"/>
                  </a:solidFill>
                  <a:ea typeface="맑은 고딕" panose="020B0503020000020004" pitchFamily="50" charset="-127"/>
                </a:endParaRPr>
              </a:p>
            </p:txBody>
          </p:sp>
          <p:sp>
            <p:nvSpPr>
              <p:cNvPr id="245" name="직사각형 244">
                <a:extLst>
                  <a:ext uri="{FF2B5EF4-FFF2-40B4-BE49-F238E27FC236}">
                    <a16:creationId xmlns:a16="http://schemas.microsoft.com/office/drawing/2014/main" id="{82539257-56F8-3A39-02B5-1C98A8665446}"/>
                  </a:ext>
                </a:extLst>
              </p:cNvPr>
              <p:cNvSpPr/>
              <p:nvPr/>
            </p:nvSpPr>
            <p:spPr>
              <a:xfrm>
                <a:off x="6422713" y="5423797"/>
                <a:ext cx="644407" cy="9233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/>
              <a:p>
                <a:r>
                  <a:rPr lang="x-none" altLang="en-US" sz="600" u="sng">
                    <a:solidFill>
                      <a:srgbClr val="0070C0"/>
                    </a:solidFill>
                  </a:rPr>
                  <a:t>강남 고등학교</a:t>
                </a:r>
                <a:r>
                  <a:rPr lang="en-US" altLang="ko-KR" sz="600" u="sng">
                    <a:solidFill>
                      <a:srgbClr val="0070C0"/>
                    </a:solidFill>
                  </a:rPr>
                  <a:t>.</a:t>
                </a:r>
                <a:r>
                  <a:rPr lang="en-US" altLang="ko-KR" sz="600" u="sng" err="1">
                    <a:solidFill>
                      <a:srgbClr val="0070C0"/>
                    </a:solidFill>
                  </a:rPr>
                  <a:t>png</a:t>
                </a:r>
                <a:endParaRPr lang="x-none" altLang="en-US" sz="16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46" name="그룹 245">
            <a:extLst>
              <a:ext uri="{FF2B5EF4-FFF2-40B4-BE49-F238E27FC236}">
                <a16:creationId xmlns:a16="http://schemas.microsoft.com/office/drawing/2014/main" id="{B2B237E9-4841-0FFD-C4B7-56F8EB739B13}"/>
              </a:ext>
            </a:extLst>
          </p:cNvPr>
          <p:cNvGrpSpPr/>
          <p:nvPr/>
        </p:nvGrpSpPr>
        <p:grpSpPr>
          <a:xfrm>
            <a:off x="949907" y="2315338"/>
            <a:ext cx="253192" cy="253192"/>
            <a:chOff x="1713671" y="4911531"/>
            <a:chExt cx="296104" cy="296104"/>
          </a:xfrm>
        </p:grpSpPr>
        <p:sp>
          <p:nvSpPr>
            <p:cNvPr id="247" name="타원 246">
              <a:extLst>
                <a:ext uri="{FF2B5EF4-FFF2-40B4-BE49-F238E27FC236}">
                  <a16:creationId xmlns:a16="http://schemas.microsoft.com/office/drawing/2014/main" id="{AE3F3E10-67B4-2710-C4B1-81CF7213FF1D}"/>
                </a:ext>
              </a:extLst>
            </p:cNvPr>
            <p:cNvSpPr/>
            <p:nvPr/>
          </p:nvSpPr>
          <p:spPr>
            <a:xfrm>
              <a:off x="1713671" y="4911531"/>
              <a:ext cx="296104" cy="2961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48" name="그래픽 247" descr="단일 톱니바퀴">
              <a:extLst>
                <a:ext uri="{FF2B5EF4-FFF2-40B4-BE49-F238E27FC236}">
                  <a16:creationId xmlns:a16="http://schemas.microsoft.com/office/drawing/2014/main" id="{06BA3FA4-C1EA-4180-A5CC-C06DE5F8D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59227" y="4954745"/>
              <a:ext cx="201994" cy="201994"/>
            </a:xfrm>
            <a:prstGeom prst="rect">
              <a:avLst/>
            </a:prstGeom>
          </p:spPr>
        </p:pic>
      </p:grpSp>
      <p:sp>
        <p:nvSpPr>
          <p:cNvPr id="249" name="직사각형 248">
            <a:extLst>
              <a:ext uri="{FF2B5EF4-FFF2-40B4-BE49-F238E27FC236}">
                <a16:creationId xmlns:a16="http://schemas.microsoft.com/office/drawing/2014/main" id="{311FF53B-103C-0253-2A09-FCD60494A72D}"/>
              </a:ext>
            </a:extLst>
          </p:cNvPr>
          <p:cNvSpPr/>
          <p:nvPr/>
        </p:nvSpPr>
        <p:spPr>
          <a:xfrm>
            <a:off x="1381410" y="3160983"/>
            <a:ext cx="529112" cy="179129"/>
          </a:xfrm>
          <a:prstGeom prst="rect">
            <a:avLst/>
          </a:prstGeom>
          <a:solidFill>
            <a:srgbClr val="5B9BD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b="1">
                <a:solidFill>
                  <a:prstClr val="white"/>
                </a:solidFill>
              </a:rPr>
              <a:t>학교 공지</a:t>
            </a:r>
          </a:p>
        </p:txBody>
      </p:sp>
      <p:sp>
        <p:nvSpPr>
          <p:cNvPr id="250" name="타원 249">
            <a:extLst>
              <a:ext uri="{FF2B5EF4-FFF2-40B4-BE49-F238E27FC236}">
                <a16:creationId xmlns:a16="http://schemas.microsoft.com/office/drawing/2014/main" id="{2B6D232C-2AFA-DA18-2898-F452E5EDA0CD}"/>
              </a:ext>
            </a:extLst>
          </p:cNvPr>
          <p:cNvSpPr/>
          <p:nvPr/>
        </p:nvSpPr>
        <p:spPr>
          <a:xfrm>
            <a:off x="1039695" y="5807795"/>
            <a:ext cx="73615" cy="7361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5D64FF1F-AF5F-1F79-D2E2-A6232A1414CB}"/>
              </a:ext>
            </a:extLst>
          </p:cNvPr>
          <p:cNvSpPr txBox="1"/>
          <p:nvPr/>
        </p:nvSpPr>
        <p:spPr>
          <a:xfrm>
            <a:off x="1200049" y="5736881"/>
            <a:ext cx="12278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 b="1" kern="0">
                <a:solidFill>
                  <a:prstClr val="black"/>
                </a:solidFill>
              </a:rPr>
              <a:t>2021.03.01 (</a:t>
            </a:r>
            <a:r>
              <a:rPr lang="ko-KR" altLang="en-US" sz="800" b="1" kern="0">
                <a:solidFill>
                  <a:prstClr val="black"/>
                </a:solidFill>
              </a:rPr>
              <a:t>월</a:t>
            </a:r>
            <a:r>
              <a:rPr lang="en-US" altLang="ko-KR" sz="800" b="1" kern="0">
                <a:solidFill>
                  <a:prstClr val="black"/>
                </a:solidFill>
              </a:rPr>
              <a:t>)</a:t>
            </a:r>
            <a:endParaRPr lang="ko-KR" altLang="en-US" sz="800" b="1">
              <a:solidFill>
                <a:prstClr val="black"/>
              </a:solidFill>
            </a:endParaRPr>
          </a:p>
        </p:txBody>
      </p:sp>
      <p:sp>
        <p:nvSpPr>
          <p:cNvPr id="252" name="사각형: 둥근 모서리 77">
            <a:extLst>
              <a:ext uri="{FF2B5EF4-FFF2-40B4-BE49-F238E27FC236}">
                <a16:creationId xmlns:a16="http://schemas.microsoft.com/office/drawing/2014/main" id="{16A703EC-D489-A493-273B-E7CF43C28A9A}"/>
              </a:ext>
            </a:extLst>
          </p:cNvPr>
          <p:cNvSpPr/>
          <p:nvPr/>
        </p:nvSpPr>
        <p:spPr>
          <a:xfrm>
            <a:off x="1310474" y="5952325"/>
            <a:ext cx="6141193" cy="497493"/>
          </a:xfrm>
          <a:prstGeom prst="roundRect">
            <a:avLst>
              <a:gd name="adj" fmla="val 8224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700" b="1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n-US" altLang="ko-KR" sz="70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문의하신 내용에 대한 답변이 작성되었습니다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endParaRPr lang="ko-KR" altLang="en-US" sz="7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53" name="직사각형 252">
            <a:extLst>
              <a:ext uri="{FF2B5EF4-FFF2-40B4-BE49-F238E27FC236}">
                <a16:creationId xmlns:a16="http://schemas.microsoft.com/office/drawing/2014/main" id="{E5AAA7C0-22B9-E1F1-8681-58E9A2BC75B3}"/>
              </a:ext>
            </a:extLst>
          </p:cNvPr>
          <p:cNvSpPr/>
          <p:nvPr/>
        </p:nvSpPr>
        <p:spPr>
          <a:xfrm>
            <a:off x="1381409" y="6016403"/>
            <a:ext cx="742920" cy="179129"/>
          </a:xfrm>
          <a:prstGeom prst="rect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b="1">
                <a:solidFill>
                  <a:prstClr val="white"/>
                </a:solidFill>
              </a:rPr>
              <a:t>서비스 </a:t>
            </a:r>
            <a:r>
              <a:rPr lang="en-US" altLang="ko-KR" sz="600" b="1">
                <a:solidFill>
                  <a:prstClr val="white"/>
                </a:solidFill>
              </a:rPr>
              <a:t>1:1</a:t>
            </a:r>
            <a:r>
              <a:rPr lang="ko-KR" altLang="en-US" sz="600" b="1">
                <a:solidFill>
                  <a:prstClr val="white"/>
                </a:solidFill>
              </a:rPr>
              <a:t>문의</a:t>
            </a:r>
          </a:p>
        </p:txBody>
      </p:sp>
      <p:grpSp>
        <p:nvGrpSpPr>
          <p:cNvPr id="265" name="그룹 264">
            <a:extLst>
              <a:ext uri="{FF2B5EF4-FFF2-40B4-BE49-F238E27FC236}">
                <a16:creationId xmlns:a16="http://schemas.microsoft.com/office/drawing/2014/main" id="{33848D4A-42C6-3D2D-F51D-3F6CA7057CF9}"/>
              </a:ext>
            </a:extLst>
          </p:cNvPr>
          <p:cNvGrpSpPr/>
          <p:nvPr/>
        </p:nvGrpSpPr>
        <p:grpSpPr>
          <a:xfrm>
            <a:off x="948364" y="6080188"/>
            <a:ext cx="253192" cy="253192"/>
            <a:chOff x="2292384" y="4501119"/>
            <a:chExt cx="253192" cy="253192"/>
          </a:xfrm>
        </p:grpSpPr>
        <p:sp>
          <p:nvSpPr>
            <p:cNvPr id="266" name="타원 265">
              <a:extLst>
                <a:ext uri="{FF2B5EF4-FFF2-40B4-BE49-F238E27FC236}">
                  <a16:creationId xmlns:a16="http://schemas.microsoft.com/office/drawing/2014/main" id="{F4AC268A-96D8-3D6B-2EBD-213113DA8255}"/>
                </a:ext>
              </a:extLst>
            </p:cNvPr>
            <p:cNvSpPr/>
            <p:nvPr/>
          </p:nvSpPr>
          <p:spPr>
            <a:xfrm>
              <a:off x="2292384" y="4501119"/>
              <a:ext cx="253192" cy="25319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67" name="그래픽 266" descr="연필">
              <a:extLst>
                <a:ext uri="{FF2B5EF4-FFF2-40B4-BE49-F238E27FC236}">
                  <a16:creationId xmlns:a16="http://schemas.microsoft.com/office/drawing/2014/main" id="{C83222A1-89B1-EC25-9026-208EC230D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47862" y="4557416"/>
              <a:ext cx="145322" cy="145320"/>
            </a:xfrm>
            <a:prstGeom prst="rect">
              <a:avLst/>
            </a:prstGeom>
          </p:spPr>
        </p:pic>
      </p:grpSp>
      <p:graphicFrame>
        <p:nvGraphicFramePr>
          <p:cNvPr id="283" name="Google Shape;912;p23">
            <a:extLst>
              <a:ext uri="{FF2B5EF4-FFF2-40B4-BE49-F238E27FC236}">
                <a16:creationId xmlns:a16="http://schemas.microsoft.com/office/drawing/2014/main" id="{AA723741-7EA3-5827-4D55-85E93CD1A9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1107471"/>
              </p:ext>
            </p:extLst>
          </p:nvPr>
        </p:nvGraphicFramePr>
        <p:xfrm>
          <a:off x="9042400" y="1315767"/>
          <a:ext cx="3037052" cy="18855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098">
                <a:tc>
                  <a:txBody>
                    <a:bodyPr/>
                    <a:lstStyle/>
                    <a:p>
                      <a:pPr marL="39688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서비스 공지 </a:t>
                      </a: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학교 공지 노출 정의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BO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에디터에서 입력한 텍스트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표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링크 등은 </a:t>
                      </a:r>
                      <a:r>
                        <a:rPr lang="ko-KR" altLang="en-US" sz="700" b="0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입력값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그대로 노출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0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줄바꿈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문단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스타일 유지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 err="1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업로드된</a:t>
                      </a:r>
                      <a:r>
                        <a:rPr lang="ko-KR" altLang="en-US" sz="700" b="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이미지</a:t>
                      </a:r>
                      <a:r>
                        <a:rPr lang="en-US" altLang="ko-KR" sz="700" b="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700" b="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영상은 </a:t>
                      </a:r>
                      <a:r>
                        <a:rPr lang="ko-KR" altLang="en-US" sz="700" b="0" u="none" strike="noStrike" cap="none" dirty="0" err="1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퍼블</a:t>
                      </a:r>
                      <a:r>
                        <a:rPr lang="en-US" altLang="ko-KR" sz="700" b="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디자인</a:t>
                      </a:r>
                      <a:r>
                        <a:rPr lang="en-US" altLang="ko-KR" sz="700" b="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700" b="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규격 기준으로 노출</a:t>
                      </a:r>
                      <a:endParaRPr lang="en-US" altLang="ko-KR" sz="700" b="0" u="none" strike="noStrike" cap="none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동영상 노출 규칙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영상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16:9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비율 유지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반응형 스케일 적용</a:t>
                      </a:r>
                      <a:endParaRPr lang="ko-KR" altLang="en-US" sz="700" b="1" u="none" strike="noStrike" cap="none" dirty="0">
                        <a:solidFill>
                          <a:srgbClr val="7030A0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추천영상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외부영상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UI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제거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기본 컨트롤만 표시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자동재생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autoplay + mute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적용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이미지 노출 규칙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업로드된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이미지는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BO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에디터 원본 크기 기준으로 노출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원본 가로폭이 화면 최대 가로폭을 초과하는 경우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None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→ 화면 최대폭 기준으로 비율 유지 축소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(width 100%, height auto)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원본 가로폭이 화면 최대 </a:t>
                      </a:r>
                      <a:r>
                        <a:rPr lang="ko-KR" altLang="en-US" sz="700" b="0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가로폭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이하인 경우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None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→ 확대 없이 원본 크기 그대로 노출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(width auto)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세로 크기는 원본 비율에 따라 가변적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(height auto)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689810"/>
                  </a:ext>
                </a:extLst>
              </a:tr>
            </a:tbl>
          </a:graphicData>
        </a:graphic>
      </p:graphicFrame>
      <p:graphicFrame>
        <p:nvGraphicFramePr>
          <p:cNvPr id="285" name="표 284">
            <a:extLst>
              <a:ext uri="{FF2B5EF4-FFF2-40B4-BE49-F238E27FC236}">
                <a16:creationId xmlns:a16="http://schemas.microsoft.com/office/drawing/2014/main" id="{8CCC5F18-B452-67AA-1E6D-6BACE279C2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762941"/>
              </p:ext>
            </p:extLst>
          </p:nvPr>
        </p:nvGraphicFramePr>
        <p:xfrm>
          <a:off x="9042400" y="111727"/>
          <a:ext cx="3064806" cy="92617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TEA-LNB-NOTI-002a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[</a:t>
                      </a:r>
                      <a:r>
                        <a:rPr lang="ko-KR" altLang="en-US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교사</a:t>
                      </a:r>
                      <a:r>
                        <a:rPr lang="en-US" altLang="ko-KR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]</a:t>
                      </a:r>
                      <a:r>
                        <a:rPr lang="ko-KR" altLang="en-US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알림</a:t>
                      </a:r>
                      <a:r>
                        <a:rPr lang="en-US" altLang="ko-KR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_</a:t>
                      </a:r>
                      <a:r>
                        <a:rPr lang="ko-KR" altLang="en-US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공지</a:t>
                      </a:r>
                      <a:r>
                        <a:rPr lang="en-US" altLang="ko-KR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_</a:t>
                      </a:r>
                      <a:r>
                        <a:rPr lang="ko-KR" altLang="en-US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이미지</a:t>
                      </a:r>
                      <a:r>
                        <a:rPr lang="en-US" altLang="ko-KR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/</a:t>
                      </a:r>
                      <a:r>
                        <a:rPr lang="ko-KR" altLang="en-US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동영상 노출 정의</a:t>
                      </a:r>
                      <a:endParaRPr lang="ko-KR" altLang="en-US" b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" name="그룹 6">
            <a:extLst>
              <a:ext uri="{FF2B5EF4-FFF2-40B4-BE49-F238E27FC236}">
                <a16:creationId xmlns:a16="http://schemas.microsoft.com/office/drawing/2014/main" id="{A43ED39D-59F5-2E9A-DEED-5EC7FFCAEB3B}"/>
              </a:ext>
            </a:extLst>
          </p:cNvPr>
          <p:cNvGrpSpPr/>
          <p:nvPr/>
        </p:nvGrpSpPr>
        <p:grpSpPr>
          <a:xfrm>
            <a:off x="1084526" y="1311247"/>
            <a:ext cx="522483" cy="242517"/>
            <a:chOff x="2402591" y="1164496"/>
            <a:chExt cx="631455" cy="236958"/>
          </a:xfrm>
        </p:grpSpPr>
        <p:sp>
          <p:nvSpPr>
            <p:cNvPr id="8" name="모서리가 둥근 직사각형 161">
              <a:extLst>
                <a:ext uri="{FF2B5EF4-FFF2-40B4-BE49-F238E27FC236}">
                  <a16:creationId xmlns:a16="http://schemas.microsoft.com/office/drawing/2014/main" id="{EDC08939-1459-516E-D5AB-9C16A367A032}"/>
                </a:ext>
              </a:extLst>
            </p:cNvPr>
            <p:cNvSpPr/>
            <p:nvPr/>
          </p:nvSpPr>
          <p:spPr>
            <a:xfrm>
              <a:off x="2402591" y="1164496"/>
              <a:ext cx="631455" cy="236958"/>
            </a:xfrm>
            <a:prstGeom prst="roundRect">
              <a:avLst>
                <a:gd name="adj" fmla="val 50000"/>
              </a:avLst>
            </a:prstGeom>
            <a:solidFill>
              <a:srgbClr val="00AAB1">
                <a:alpha val="14000"/>
              </a:srgbClr>
            </a:solidFill>
            <a:ln w="6350">
              <a:solidFill>
                <a:srgbClr val="00AA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rgbClr val="00AAB1"/>
                </a:solidFill>
              </a:endParaRPr>
            </a:p>
          </p:txBody>
        </p:sp>
        <p:sp>
          <p:nvSpPr>
            <p:cNvPr id="9" name="제목 10">
              <a:extLst>
                <a:ext uri="{FF2B5EF4-FFF2-40B4-BE49-F238E27FC236}">
                  <a16:creationId xmlns:a16="http://schemas.microsoft.com/office/drawing/2014/main" id="{99896AD9-A19F-8085-2C6A-065CBA37012D}"/>
                </a:ext>
              </a:extLst>
            </p:cNvPr>
            <p:cNvSpPr txBox="1">
              <a:spLocks/>
            </p:cNvSpPr>
            <p:nvPr/>
          </p:nvSpPr>
          <p:spPr>
            <a:xfrm>
              <a:off x="2555913" y="1239251"/>
              <a:ext cx="339034" cy="9021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rgbClr val="00AAB1"/>
                  </a:solidFill>
                  <a:latin typeface="+mn-ea"/>
                  <a:ea typeface="+mn-ea"/>
                </a:rPr>
                <a:t>전체 </a:t>
              </a:r>
              <a:r>
                <a:rPr lang="en-US" altLang="ko-KR" sz="600" kern="0" spc="0">
                  <a:solidFill>
                    <a:srgbClr val="00AAB1"/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30D6E7F6-90A4-6FC3-02EF-F4CB2CBFB222}"/>
              </a:ext>
            </a:extLst>
          </p:cNvPr>
          <p:cNvGrpSpPr/>
          <p:nvPr/>
        </p:nvGrpSpPr>
        <p:grpSpPr>
          <a:xfrm>
            <a:off x="1672942" y="1311247"/>
            <a:ext cx="743614" cy="242517"/>
            <a:chOff x="822310" y="2575077"/>
            <a:chExt cx="601875" cy="158694"/>
          </a:xfrm>
        </p:grpSpPr>
        <p:sp>
          <p:nvSpPr>
            <p:cNvPr id="11" name="모서리가 둥근 직사각형 161">
              <a:extLst>
                <a:ext uri="{FF2B5EF4-FFF2-40B4-BE49-F238E27FC236}">
                  <a16:creationId xmlns:a16="http://schemas.microsoft.com/office/drawing/2014/main" id="{803F22A0-0BB8-F6E5-C906-DE6766EDD015}"/>
                </a:ext>
              </a:extLst>
            </p:cNvPr>
            <p:cNvSpPr/>
            <p:nvPr/>
          </p:nvSpPr>
          <p:spPr>
            <a:xfrm>
              <a:off x="822310" y="2575077"/>
              <a:ext cx="601875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2" name="제목 10">
              <a:extLst>
                <a:ext uri="{FF2B5EF4-FFF2-40B4-BE49-F238E27FC236}">
                  <a16:creationId xmlns:a16="http://schemas.microsoft.com/office/drawing/2014/main" id="{B904E31A-8EF6-7B0A-38D0-E51B0B039A14}"/>
                </a:ext>
              </a:extLst>
            </p:cNvPr>
            <p:cNvSpPr txBox="1">
              <a:spLocks/>
            </p:cNvSpPr>
            <p:nvPr/>
          </p:nvSpPr>
          <p:spPr>
            <a:xfrm>
              <a:off x="916303" y="2625142"/>
              <a:ext cx="413889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서비스 공지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64D4644E-306E-7AC3-C303-F6DC5F8C6924}"/>
              </a:ext>
            </a:extLst>
          </p:cNvPr>
          <p:cNvGrpSpPr/>
          <p:nvPr/>
        </p:nvGrpSpPr>
        <p:grpSpPr>
          <a:xfrm>
            <a:off x="2481619" y="1311247"/>
            <a:ext cx="632795" cy="242517"/>
            <a:chOff x="822310" y="2575077"/>
            <a:chExt cx="512179" cy="158694"/>
          </a:xfrm>
        </p:grpSpPr>
        <p:sp>
          <p:nvSpPr>
            <p:cNvPr id="14" name="모서리가 둥근 직사각형 161">
              <a:extLst>
                <a:ext uri="{FF2B5EF4-FFF2-40B4-BE49-F238E27FC236}">
                  <a16:creationId xmlns:a16="http://schemas.microsoft.com/office/drawing/2014/main" id="{88D51E88-4B35-6E5E-910D-4E82EAEE2FF4}"/>
                </a:ext>
              </a:extLst>
            </p:cNvPr>
            <p:cNvSpPr/>
            <p:nvPr/>
          </p:nvSpPr>
          <p:spPr>
            <a:xfrm>
              <a:off x="822310" y="2575077"/>
              <a:ext cx="512179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제목 10">
              <a:extLst>
                <a:ext uri="{FF2B5EF4-FFF2-40B4-BE49-F238E27FC236}">
                  <a16:creationId xmlns:a16="http://schemas.microsoft.com/office/drawing/2014/main" id="{99AA0CD7-2764-254D-5AFA-1F0CCB22B58B}"/>
                </a:ext>
              </a:extLst>
            </p:cNvPr>
            <p:cNvSpPr txBox="1">
              <a:spLocks/>
            </p:cNvSpPr>
            <p:nvPr/>
          </p:nvSpPr>
          <p:spPr>
            <a:xfrm>
              <a:off x="911992" y="2625142"/>
              <a:ext cx="351611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학교 공지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366B95A-1694-85AF-814A-04E0DBDA66E7}"/>
              </a:ext>
            </a:extLst>
          </p:cNvPr>
          <p:cNvGrpSpPr/>
          <p:nvPr/>
        </p:nvGrpSpPr>
        <p:grpSpPr>
          <a:xfrm>
            <a:off x="3179477" y="1311247"/>
            <a:ext cx="743614" cy="242517"/>
            <a:chOff x="822310" y="2575077"/>
            <a:chExt cx="601875" cy="158694"/>
          </a:xfrm>
        </p:grpSpPr>
        <p:sp>
          <p:nvSpPr>
            <p:cNvPr id="17" name="모서리가 둥근 직사각형 161">
              <a:extLst>
                <a:ext uri="{FF2B5EF4-FFF2-40B4-BE49-F238E27FC236}">
                  <a16:creationId xmlns:a16="http://schemas.microsoft.com/office/drawing/2014/main" id="{A1171AA5-FFA3-3D78-30E6-4EA93EC69C1C}"/>
                </a:ext>
              </a:extLst>
            </p:cNvPr>
            <p:cNvSpPr/>
            <p:nvPr/>
          </p:nvSpPr>
          <p:spPr>
            <a:xfrm>
              <a:off x="822310" y="2575077"/>
              <a:ext cx="601875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" name="제목 10">
              <a:extLst>
                <a:ext uri="{FF2B5EF4-FFF2-40B4-BE49-F238E27FC236}">
                  <a16:creationId xmlns:a16="http://schemas.microsoft.com/office/drawing/2014/main" id="{5634E7DE-E817-CED1-8AEA-C9E2CB02FAF8}"/>
                </a:ext>
              </a:extLst>
            </p:cNvPr>
            <p:cNvSpPr txBox="1">
              <a:spLocks/>
            </p:cNvSpPr>
            <p:nvPr/>
          </p:nvSpPr>
          <p:spPr>
            <a:xfrm>
              <a:off x="871541" y="2625142"/>
              <a:ext cx="503413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서비스 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1:1</a:t>
              </a:r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문의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1480282A-F962-E12F-DDB0-9EA51EC16697}"/>
              </a:ext>
            </a:extLst>
          </p:cNvPr>
          <p:cNvGrpSpPr/>
          <p:nvPr/>
        </p:nvGrpSpPr>
        <p:grpSpPr>
          <a:xfrm>
            <a:off x="3988154" y="1311247"/>
            <a:ext cx="735958" cy="242517"/>
            <a:chOff x="822309" y="2575077"/>
            <a:chExt cx="595678" cy="158694"/>
          </a:xfrm>
        </p:grpSpPr>
        <p:sp>
          <p:nvSpPr>
            <p:cNvPr id="20" name="모서리가 둥근 직사각형 161">
              <a:extLst>
                <a:ext uri="{FF2B5EF4-FFF2-40B4-BE49-F238E27FC236}">
                  <a16:creationId xmlns:a16="http://schemas.microsoft.com/office/drawing/2014/main" id="{546037DE-EBBE-A7B6-5A2C-3991F58A430F}"/>
                </a:ext>
              </a:extLst>
            </p:cNvPr>
            <p:cNvSpPr/>
            <p:nvPr/>
          </p:nvSpPr>
          <p:spPr>
            <a:xfrm>
              <a:off x="822309" y="2575077"/>
              <a:ext cx="595678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1" name="제목 10">
              <a:extLst>
                <a:ext uri="{FF2B5EF4-FFF2-40B4-BE49-F238E27FC236}">
                  <a16:creationId xmlns:a16="http://schemas.microsoft.com/office/drawing/2014/main" id="{7032BEC3-83FE-2715-195A-D624EC954043}"/>
                </a:ext>
              </a:extLst>
            </p:cNvPr>
            <p:cNvSpPr txBox="1">
              <a:spLocks/>
            </p:cNvSpPr>
            <p:nvPr/>
          </p:nvSpPr>
          <p:spPr>
            <a:xfrm>
              <a:off x="882318" y="2625142"/>
              <a:ext cx="476167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개인정보 변경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C8B537D6-1B92-379A-CDC1-04894E7A7B4B}"/>
              </a:ext>
            </a:extLst>
          </p:cNvPr>
          <p:cNvGrpSpPr/>
          <p:nvPr/>
        </p:nvGrpSpPr>
        <p:grpSpPr>
          <a:xfrm>
            <a:off x="4789176" y="1311247"/>
            <a:ext cx="565814" cy="242517"/>
            <a:chOff x="822310" y="2575077"/>
            <a:chExt cx="554655" cy="158694"/>
          </a:xfrm>
        </p:grpSpPr>
        <p:sp>
          <p:nvSpPr>
            <p:cNvPr id="23" name="모서리가 둥근 직사각형 161">
              <a:extLst>
                <a:ext uri="{FF2B5EF4-FFF2-40B4-BE49-F238E27FC236}">
                  <a16:creationId xmlns:a16="http://schemas.microsoft.com/office/drawing/2014/main" id="{3231DE86-2462-7422-3EBD-755D2B8D7140}"/>
                </a:ext>
              </a:extLst>
            </p:cNvPr>
            <p:cNvSpPr/>
            <p:nvPr/>
          </p:nvSpPr>
          <p:spPr>
            <a:xfrm>
              <a:off x="822310" y="2575077"/>
              <a:ext cx="554655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4" name="제목 10">
              <a:extLst>
                <a:ext uri="{FF2B5EF4-FFF2-40B4-BE49-F238E27FC236}">
                  <a16:creationId xmlns:a16="http://schemas.microsoft.com/office/drawing/2014/main" id="{38703E99-0DD0-DBCC-3EA9-063FC58EDAA7}"/>
                </a:ext>
              </a:extLst>
            </p:cNvPr>
            <p:cNvSpPr txBox="1">
              <a:spLocks/>
            </p:cNvSpPr>
            <p:nvPr/>
          </p:nvSpPr>
          <p:spPr>
            <a:xfrm>
              <a:off x="873358" y="2625142"/>
              <a:ext cx="452561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과목</a:t>
              </a:r>
              <a:r>
                <a:rPr lang="en-US" altLang="ko-KR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 </a:t>
              </a:r>
              <a:r>
                <a:rPr lang="ko-KR" altLang="en-US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삭제 </a:t>
              </a:r>
              <a:r>
                <a:rPr lang="en-US" altLang="ko-KR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aphicFrame>
        <p:nvGraphicFramePr>
          <p:cNvPr id="2" name="Google Shape;548;p12">
            <a:extLst>
              <a:ext uri="{FF2B5EF4-FFF2-40B4-BE49-F238E27FC236}">
                <a16:creationId xmlns:a16="http://schemas.microsoft.com/office/drawing/2014/main" id="{690FF845-236B-4590-1D38-86B7F00026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3506809"/>
              </p:ext>
            </p:extLst>
          </p:nvPr>
        </p:nvGraphicFramePr>
        <p:xfrm>
          <a:off x="12192000" y="4199"/>
          <a:ext cx="1887100" cy="6122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2.3.11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알림 공지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_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이미지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동영상 노출 정의 추가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630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2.3.12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디자인 검토 필요 딱지 제거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820248"/>
                  </a:ext>
                </a:extLst>
              </a:tr>
            </a:tbl>
          </a:graphicData>
        </a:graphic>
      </p:graphicFrame>
      <p:grpSp>
        <p:nvGrpSpPr>
          <p:cNvPr id="3" name="그룹 2">
            <a:extLst>
              <a:ext uri="{FF2B5EF4-FFF2-40B4-BE49-F238E27FC236}">
                <a16:creationId xmlns:a16="http://schemas.microsoft.com/office/drawing/2014/main" id="{568B0C67-361D-1418-3B16-1987011F12C9}"/>
              </a:ext>
            </a:extLst>
          </p:cNvPr>
          <p:cNvGrpSpPr/>
          <p:nvPr/>
        </p:nvGrpSpPr>
        <p:grpSpPr>
          <a:xfrm>
            <a:off x="5408937" y="1311247"/>
            <a:ext cx="653726" cy="242517"/>
            <a:chOff x="822310" y="2575077"/>
            <a:chExt cx="554655" cy="158694"/>
          </a:xfrm>
        </p:grpSpPr>
        <p:sp>
          <p:nvSpPr>
            <p:cNvPr id="4" name="모서리가 둥근 직사각형 161">
              <a:extLst>
                <a:ext uri="{FF2B5EF4-FFF2-40B4-BE49-F238E27FC236}">
                  <a16:creationId xmlns:a16="http://schemas.microsoft.com/office/drawing/2014/main" id="{5D4F40E6-EBF8-FF5F-7810-10A73EBB432F}"/>
                </a:ext>
              </a:extLst>
            </p:cNvPr>
            <p:cNvSpPr/>
            <p:nvPr/>
          </p:nvSpPr>
          <p:spPr>
            <a:xfrm>
              <a:off x="822310" y="2575077"/>
              <a:ext cx="554655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5" name="제목 10">
              <a:extLst>
                <a:ext uri="{FF2B5EF4-FFF2-40B4-BE49-F238E27FC236}">
                  <a16:creationId xmlns:a16="http://schemas.microsoft.com/office/drawing/2014/main" id="{22DBC13D-12C7-FD85-420C-751EFEEB297E}"/>
                </a:ext>
              </a:extLst>
            </p:cNvPr>
            <p:cNvSpPr txBox="1">
              <a:spLocks/>
            </p:cNvSpPr>
            <p:nvPr/>
          </p:nvSpPr>
          <p:spPr>
            <a:xfrm>
              <a:off x="835647" y="2625142"/>
              <a:ext cx="527987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학부모 승인 </a:t>
              </a:r>
              <a:r>
                <a:rPr lang="en-US" altLang="ko-KR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86883C68-B51D-96CD-5CB4-EA48A040628A}"/>
              </a:ext>
            </a:extLst>
          </p:cNvPr>
          <p:cNvGrpSpPr/>
          <p:nvPr/>
        </p:nvGrpSpPr>
        <p:grpSpPr>
          <a:xfrm>
            <a:off x="6131095" y="1311247"/>
            <a:ext cx="653086" cy="242517"/>
            <a:chOff x="6131095" y="1311247"/>
            <a:chExt cx="653086" cy="242517"/>
          </a:xfrm>
        </p:grpSpPr>
        <p:sp>
          <p:nvSpPr>
            <p:cNvPr id="158" name="모서리가 둥근 직사각형 161">
              <a:extLst>
                <a:ext uri="{FF2B5EF4-FFF2-40B4-BE49-F238E27FC236}">
                  <a16:creationId xmlns:a16="http://schemas.microsoft.com/office/drawing/2014/main" id="{CD1FB588-A698-A9FD-729E-8FA66E446E1E}"/>
                </a:ext>
              </a:extLst>
            </p:cNvPr>
            <p:cNvSpPr/>
            <p:nvPr/>
          </p:nvSpPr>
          <p:spPr>
            <a:xfrm>
              <a:off x="6131095" y="1311247"/>
              <a:ext cx="653086" cy="24251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9" name="제목 10">
              <a:extLst>
                <a:ext uri="{FF2B5EF4-FFF2-40B4-BE49-F238E27FC236}">
                  <a16:creationId xmlns:a16="http://schemas.microsoft.com/office/drawing/2014/main" id="{E8F03B93-5EA3-1AE3-8AC9-36A2D240EE5D}"/>
                </a:ext>
              </a:extLst>
            </p:cNvPr>
            <p:cNvSpPr txBox="1">
              <a:spLocks/>
            </p:cNvSpPr>
            <p:nvPr/>
          </p:nvSpPr>
          <p:spPr>
            <a:xfrm>
              <a:off x="6188333" y="1386339"/>
              <a:ext cx="538610" cy="9233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콘텐츠 신고 </a:t>
              </a:r>
              <a:r>
                <a:rPr lang="en-US" altLang="ko-KR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5E2FFA9B-6025-BD21-CD36-D436C39FBAFF}"/>
              </a:ext>
            </a:extLst>
          </p:cNvPr>
          <p:cNvSpPr/>
          <p:nvPr/>
        </p:nvSpPr>
        <p:spPr>
          <a:xfrm>
            <a:off x="1481449" y="4807437"/>
            <a:ext cx="2308376" cy="85250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6000" tIns="36000" rIns="36000" bIns="45718" numCol="1" rtlCol="0" anchor="ctr">
            <a:noAutofit/>
          </a:bodyPr>
          <a:lstStyle/>
          <a:p>
            <a:pPr algn="ctr" defTabSz="914309"/>
            <a:r>
              <a:rPr kumimoji="1" lang="en-US" altLang="ko-KR" sz="2000" b="1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IMAGE</a:t>
            </a:r>
            <a:endParaRPr kumimoji="1" lang="ko-KR" altLang="en-US" sz="2000" b="1" dirty="0">
              <a:solidFill>
                <a:srgbClr val="FFFFFF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  <a:sym typeface="Malgun Gothic"/>
            </a:endParaRPr>
          </a:p>
        </p:txBody>
      </p:sp>
      <p:pic>
        <p:nvPicPr>
          <p:cNvPr id="54" name="Picture 4">
            <a:extLst>
              <a:ext uri="{FF2B5EF4-FFF2-40B4-BE49-F238E27FC236}">
                <a16:creationId xmlns:a16="http://schemas.microsoft.com/office/drawing/2014/main" id="{C5C4C03C-3A19-8D40-8500-11A024D35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7" t="15910" r="13067" b="10035"/>
          <a:stretch>
            <a:fillRect/>
          </a:stretch>
        </p:blipFill>
        <p:spPr bwMode="auto">
          <a:xfrm>
            <a:off x="1456727" y="3597363"/>
            <a:ext cx="2333097" cy="118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직사각형 58">
            <a:extLst>
              <a:ext uri="{FF2B5EF4-FFF2-40B4-BE49-F238E27FC236}">
                <a16:creationId xmlns:a16="http://schemas.microsoft.com/office/drawing/2014/main" id="{F59B90E2-9524-F7B9-1300-98EF854A781A}"/>
              </a:ext>
            </a:extLst>
          </p:cNvPr>
          <p:cNvSpPr/>
          <p:nvPr/>
        </p:nvSpPr>
        <p:spPr>
          <a:xfrm>
            <a:off x="1423521" y="3555556"/>
            <a:ext cx="3102760" cy="2181325"/>
          </a:xfrm>
          <a:prstGeom prst="rect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E474345A-673F-7A88-D1B5-0BA9E62258E6}"/>
              </a:ext>
            </a:extLst>
          </p:cNvPr>
          <p:cNvSpPr/>
          <p:nvPr/>
        </p:nvSpPr>
        <p:spPr>
          <a:xfrm>
            <a:off x="1362768" y="3540592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6199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D99DC1-5685-2A60-4BFB-2F4D2D2D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x-none" dirty="0"/>
              <a:t>5</a:t>
            </a:r>
            <a:r>
              <a:rPr kumimoji="1" lang="en-US" altLang="ko-KR" dirty="0"/>
              <a:t>-2. </a:t>
            </a:r>
            <a:r>
              <a:rPr kumimoji="1" lang="ko-KR" altLang="en-US" dirty="0"/>
              <a:t>정보 수정</a:t>
            </a:r>
            <a:endParaRPr kumimoji="1" lang="x-none" altLang="en-US" dirty="0"/>
          </a:p>
        </p:txBody>
      </p:sp>
    </p:spTree>
    <p:extLst>
      <p:ext uri="{BB962C8B-B14F-4D97-AF65-F5344CB8AC3E}">
        <p14:creationId xmlns:p14="http://schemas.microsoft.com/office/powerpoint/2010/main" val="25021688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CA4D3-AAD9-D74A-C3E6-21CD88799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00A9D883-6B5B-746F-1AC2-B1D4EA7B47E9}"/>
              </a:ext>
            </a:extLst>
          </p:cNvPr>
          <p:cNvSpPr/>
          <p:nvPr/>
        </p:nvSpPr>
        <p:spPr>
          <a:xfrm>
            <a:off x="2855549" y="1315769"/>
            <a:ext cx="4847264" cy="4147156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" name="Google Shape;912;p23">
            <a:extLst>
              <a:ext uri="{FF2B5EF4-FFF2-40B4-BE49-F238E27FC236}">
                <a16:creationId xmlns:a16="http://schemas.microsoft.com/office/drawing/2014/main" id="{9D3000D5-B311-AAEE-C552-D4347ACE4C4C}"/>
              </a:ext>
            </a:extLst>
          </p:cNvPr>
          <p:cNvGraphicFramePr/>
          <p:nvPr/>
        </p:nvGraphicFramePr>
        <p:xfrm>
          <a:off x="9042400" y="1315768"/>
          <a:ext cx="3037052" cy="39177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150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altLang="ko-KR" sz="700" b="0" i="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※</a:t>
                      </a:r>
                      <a:endParaRPr sz="700" b="0" i="0" u="none" strike="noStrike" cap="none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en-US" altLang="ko-KR" sz="70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* </a:t>
                      </a:r>
                      <a:r>
                        <a:rPr lang="ko-KR" altLang="en-US" sz="70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팝업 아닌 페이지로 구성 </a:t>
                      </a:r>
                      <a:endParaRPr lang="en-US" altLang="ko-KR" sz="700" u="none" strike="noStrike" cap="none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en-US" altLang="ko-KR" sz="70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* </a:t>
                      </a:r>
                      <a:r>
                        <a:rPr lang="ko-KR" altLang="en-US" sz="70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정보수정 페이지 </a:t>
                      </a:r>
                      <a:r>
                        <a:rPr lang="ko-KR" altLang="en-US" sz="700" u="none" strike="noStrike" cap="none" dirty="0" err="1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진입시</a:t>
                      </a:r>
                      <a:r>
                        <a:rPr lang="ko-KR" altLang="en-US" sz="70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해당 화면 노출</a:t>
                      </a:r>
                      <a:endParaRPr lang="en-US" altLang="ko-KR" sz="700" u="none" strike="noStrike" cap="none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 panose="020B0604020202020204" pitchFamily="34" charset="0"/>
                        <a:buNone/>
                      </a:pPr>
                      <a:r>
                        <a:rPr lang="en-US" altLang="ko-KR" sz="70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* FO OTP </a:t>
                      </a:r>
                      <a:r>
                        <a:rPr lang="ko-KR" altLang="en-US" sz="70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인증프로세스는 교사만 진행</a:t>
                      </a:r>
                      <a:endParaRPr lang="en-US" altLang="ko-KR" sz="700" u="none" strike="noStrike" cap="none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 panose="020B0604020202020204" pitchFamily="34" charset="0"/>
                        <a:buNone/>
                      </a:pPr>
                      <a:r>
                        <a:rPr lang="en-US" altLang="ko-KR" sz="70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*</a:t>
                      </a:r>
                      <a:r>
                        <a:rPr lang="ko-KR" altLang="en-US" sz="70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사용자 프로세스</a:t>
                      </a:r>
                      <a:r>
                        <a:rPr lang="en-US" altLang="ko-KR" sz="70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&lt;3&gt;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인증번호 받기 선택 →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&lt;2&gt;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인증번호 입력란에 해당 인증번호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분내 입력 →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&lt;4&gt;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인증하기 버튼 선택 → 정보수정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TEA-MYP-Info-001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화면으로 이동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582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b="1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OTP </a:t>
                      </a:r>
                      <a:r>
                        <a:rPr lang="ko-KR" altLang="en-US" sz="700" b="1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인증하기</a:t>
                      </a:r>
                      <a:endParaRPr lang="en-US" altLang="ko-KR" sz="700" b="1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사용자 포커싱을 위한 아웃라인 생성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디자인 참고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OTP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인증프로세스를 통해 개인정보 노출 방지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091736"/>
                  </a:ext>
                </a:extLst>
              </a:tr>
              <a:tr h="165582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2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인증번호 입력란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“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인증번호 입력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” </a:t>
                      </a:r>
                      <a:r>
                        <a:rPr lang="ko-KR" altLang="en-US" sz="700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플레이스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홀더 제공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숫자만 입력 가능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필드 우측에는 입력시간 유효시간 </a:t>
                      </a:r>
                      <a:r>
                        <a:rPr lang="ko-KR" altLang="en-US" sz="700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카운팅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(5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입력란 상단에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“OTP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인증번호는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이내에 입력해주세요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시간이 초과된 경우 재전송을 요청해주세요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.”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항시 노출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293647"/>
                  </a:ext>
                </a:extLst>
              </a:tr>
              <a:tr h="165582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3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인증번호 받기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버튼 선택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 아래 프로세스로 진행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AutoNum type="arabicPeriod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회원정보에 입력된 휴대폰 번호로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OTP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인증 번호 발송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AutoNum type="arabicPeriod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인증번호를 발송한 시점부터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(300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초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제공 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AutoNum type="arabicPeriod"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“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인증번호 받기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”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→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“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재전송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”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으로 </a:t>
                      </a:r>
                      <a:r>
                        <a:rPr lang="ko-KR" altLang="en-US" sz="700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버튼명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변경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AutoNum type="arabicPeriod"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“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재전송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”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선택 시 인증번호 입력 시간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(300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초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으로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초기화 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252155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4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인증하기 버튼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인증번호 입력 시 버튼 활성화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선택 시 인증번호 일치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여부 아래와 같이 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confirm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4569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인증하기 </a:t>
                      </a: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&gt; 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인증 성공 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인증 성공 시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ea"/>
                          <a:ea typeface="+mn-ea"/>
                        </a:rPr>
                        <a:t>정보수정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ea"/>
                          <a:ea typeface="+mn-ea"/>
                        </a:rPr>
                        <a:t>_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ea"/>
                          <a:ea typeface="+mn-ea"/>
                        </a:rPr>
                        <a:t>회원정보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ea"/>
                          <a:ea typeface="+mn-ea"/>
                        </a:rPr>
                        <a:t> (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TEA-MYP-Info-001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ea"/>
                          <a:ea typeface="+mn-ea"/>
                        </a:rPr>
                        <a:t>화면으로 이동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71608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4-1. 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인증하기 </a:t>
                      </a: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&gt; 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인증 실패 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인증 실패 시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&lt;2&gt;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인증번호 입력란 아래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“</a:t>
                      </a:r>
                      <a:r>
                        <a:rPr lang="ko-KR" altLang="en-US" sz="700" u="none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인증번호가 일치하지 않습니다</a:t>
                      </a:r>
                      <a:r>
                        <a:rPr lang="en-US" altLang="ko-KR" sz="700" u="none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.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”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문구 출력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&lt;2&gt;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인증번호 입력란 아웃라인 색상 변경 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인증번호 입력시간은 초기화 되지 않음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22009"/>
                  </a:ext>
                </a:extLst>
              </a:tr>
            </a:tbl>
          </a:graphicData>
        </a:graphic>
      </p:graphicFrame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3E465092-0626-1825-B306-6184772410E9}"/>
              </a:ext>
            </a:extLst>
          </p:cNvPr>
          <p:cNvGraphicFramePr>
            <a:graphicFrameLocks noGrp="1"/>
          </p:cNvGraphicFramePr>
          <p:nvPr/>
        </p:nvGraphicFramePr>
        <p:xfrm>
          <a:off x="9042400" y="111727"/>
          <a:ext cx="3047760" cy="92617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TEA-MYP-Info-000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[</a:t>
                      </a:r>
                      <a:r>
                        <a:rPr lang="ko-KR" altLang="en-US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교사</a:t>
                      </a:r>
                      <a:r>
                        <a:rPr lang="en-US" altLang="ko-KR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]</a:t>
                      </a: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  <a:r>
                        <a:rPr lang="en-US" altLang="ko-KR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_</a:t>
                      </a: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정보수정</a:t>
                      </a:r>
                      <a:r>
                        <a:rPr lang="en-US" altLang="ko-KR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(OTP</a:t>
                      </a: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인증하기</a:t>
                      </a:r>
                      <a:r>
                        <a:rPr lang="en-US" altLang="ko-KR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)</a:t>
                      </a: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2" name="Google Shape;548;p12">
            <a:extLst>
              <a:ext uri="{FF2B5EF4-FFF2-40B4-BE49-F238E27FC236}">
                <a16:creationId xmlns:a16="http://schemas.microsoft.com/office/drawing/2014/main" id="{8CAD04B7-A56B-B3CE-D9C3-26833318E3EB}"/>
              </a:ext>
            </a:extLst>
          </p:cNvPr>
          <p:cNvGraphicFramePr/>
          <p:nvPr/>
        </p:nvGraphicFramePr>
        <p:xfrm>
          <a:off x="12192000" y="-6932"/>
          <a:ext cx="1887100" cy="6122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2.2.1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OTP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화면 추가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785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2.2.2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&lt;3&gt;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인증번호 입력란 </a:t>
                      </a:r>
                      <a:r>
                        <a:rPr kumimoji="1" lang="ko-KR" altLang="en-US" sz="600" dirty="0" err="1">
                          <a:solidFill>
                            <a:schemeClr val="tx1"/>
                          </a:solidFill>
                        </a:rPr>
                        <a:t>디스크립션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 추가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485438"/>
                  </a:ext>
                </a:extLst>
              </a:tr>
            </a:tbl>
          </a:graphicData>
        </a:graphic>
      </p:graphicFrame>
      <p:sp>
        <p:nvSpPr>
          <p:cNvPr id="131" name="TextBox 130">
            <a:extLst>
              <a:ext uri="{FF2B5EF4-FFF2-40B4-BE49-F238E27FC236}">
                <a16:creationId xmlns:a16="http://schemas.microsoft.com/office/drawing/2014/main" id="{88A1D812-4CA4-EAFE-B479-C90369E37178}"/>
              </a:ext>
            </a:extLst>
          </p:cNvPr>
          <p:cNvSpPr txBox="1"/>
          <p:nvPr/>
        </p:nvSpPr>
        <p:spPr>
          <a:xfrm>
            <a:off x="4609797" y="2013642"/>
            <a:ext cx="139952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73355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OTP </a:t>
            </a:r>
            <a:r>
              <a:rPr kumimoji="0" lang="ko-KR" altLang="en-US" sz="15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인증하기</a:t>
            </a:r>
            <a:endParaRPr kumimoji="0" lang="en-US" altLang="ko-KR" sz="15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3145A5-198A-6ACA-92B5-90363DA8CE23}"/>
              </a:ext>
            </a:extLst>
          </p:cNvPr>
          <p:cNvSpPr txBox="1"/>
          <p:nvPr/>
        </p:nvSpPr>
        <p:spPr>
          <a:xfrm>
            <a:off x="3709828" y="2664178"/>
            <a:ext cx="3289683" cy="470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000"/>
              <a:t>안전한 개인정보 보호를 위해 </a:t>
            </a:r>
            <a:r>
              <a:rPr lang="en-US" altLang="ko-KR" sz="1000"/>
              <a:t>OTP </a:t>
            </a:r>
            <a:r>
              <a:rPr lang="ko-KR" altLang="en-US" sz="1000"/>
              <a:t>인증이 필요합니다</a:t>
            </a:r>
            <a:r>
              <a:rPr lang="en-US" altLang="ko-KR" sz="1000"/>
              <a:t>.</a:t>
            </a:r>
          </a:p>
          <a:p>
            <a:pPr algn="ctr">
              <a:lnSpc>
                <a:spcPct val="130000"/>
              </a:lnSpc>
            </a:pPr>
            <a:r>
              <a:rPr lang="en-US" altLang="ko-KR" sz="700">
                <a:solidFill>
                  <a:schemeClr val="bg1">
                    <a:lumMod val="50000"/>
                  </a:schemeClr>
                </a:solidFill>
              </a:rPr>
              <a:t>* </a:t>
            </a:r>
            <a:r>
              <a:rPr lang="ko-KR" altLang="en-US" sz="700">
                <a:solidFill>
                  <a:schemeClr val="bg1">
                    <a:lumMod val="50000"/>
                  </a:schemeClr>
                </a:solidFill>
              </a:rPr>
              <a:t>회원정보에 입련된 휴대폰 번호로 </a:t>
            </a:r>
            <a:r>
              <a:rPr lang="en-US" altLang="ko-KR" sz="700">
                <a:solidFill>
                  <a:schemeClr val="bg1">
                    <a:lumMod val="50000"/>
                  </a:schemeClr>
                </a:solidFill>
              </a:rPr>
              <a:t>OTP </a:t>
            </a:r>
            <a:r>
              <a:rPr lang="ko-KR" altLang="en-US" sz="700">
                <a:solidFill>
                  <a:schemeClr val="bg1">
                    <a:lumMod val="50000"/>
                  </a:schemeClr>
                </a:solidFill>
              </a:rPr>
              <a:t>인증번호가 발송됩니다</a:t>
            </a:r>
            <a:r>
              <a:rPr lang="en-US" altLang="ko-KR" sz="10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83" name="직사각형 182">
            <a:extLst>
              <a:ext uri="{FF2B5EF4-FFF2-40B4-BE49-F238E27FC236}">
                <a16:creationId xmlns:a16="http://schemas.microsoft.com/office/drawing/2014/main" id="{9A8B8BF9-D04A-683E-5A03-1A107899F0CF}"/>
              </a:ext>
            </a:extLst>
          </p:cNvPr>
          <p:cNvSpPr/>
          <p:nvPr/>
        </p:nvSpPr>
        <p:spPr>
          <a:xfrm>
            <a:off x="3917742" y="4147222"/>
            <a:ext cx="2856377" cy="307409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b="1" dirty="0">
                <a:solidFill>
                  <a:schemeClr val="bg1"/>
                </a:solidFill>
                <a:latin typeface="+mn-ea"/>
              </a:rPr>
              <a:t>인증하기</a:t>
            </a:r>
          </a:p>
        </p:txBody>
      </p:sp>
      <p:sp>
        <p:nvSpPr>
          <p:cNvPr id="184" name="타원 183">
            <a:extLst>
              <a:ext uri="{FF2B5EF4-FFF2-40B4-BE49-F238E27FC236}">
                <a16:creationId xmlns:a16="http://schemas.microsoft.com/office/drawing/2014/main" id="{CAC7ABBC-918B-F500-DA41-7644309800ED}"/>
              </a:ext>
            </a:extLst>
          </p:cNvPr>
          <p:cNvSpPr/>
          <p:nvPr/>
        </p:nvSpPr>
        <p:spPr>
          <a:xfrm>
            <a:off x="2805457" y="1257167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6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04" name="그룹 203">
            <a:extLst>
              <a:ext uri="{FF2B5EF4-FFF2-40B4-BE49-F238E27FC236}">
                <a16:creationId xmlns:a16="http://schemas.microsoft.com/office/drawing/2014/main" id="{0130E6F9-6154-E47A-37BB-CC06DACDFDFE}"/>
              </a:ext>
            </a:extLst>
          </p:cNvPr>
          <p:cNvGrpSpPr/>
          <p:nvPr/>
        </p:nvGrpSpPr>
        <p:grpSpPr>
          <a:xfrm>
            <a:off x="3797176" y="3362057"/>
            <a:ext cx="3060196" cy="527429"/>
            <a:chOff x="3764809" y="3362057"/>
            <a:chExt cx="3060196" cy="52742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AB9B3F6-166B-45FA-B99D-B0D717532EE4}"/>
                </a:ext>
              </a:extLst>
            </p:cNvPr>
            <p:cNvSpPr txBox="1"/>
            <p:nvPr/>
          </p:nvSpPr>
          <p:spPr>
            <a:xfrm>
              <a:off x="3806000" y="3362057"/>
              <a:ext cx="18774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">
                  <a:solidFill>
                    <a:schemeClr val="bg1">
                      <a:lumMod val="50000"/>
                    </a:schemeClr>
                  </a:solidFill>
                </a:rPr>
                <a:t>OTP </a:t>
              </a:r>
              <a:r>
                <a:rPr lang="ko-KR" altLang="en-US" sz="600">
                  <a:solidFill>
                    <a:schemeClr val="bg1">
                      <a:lumMod val="50000"/>
                    </a:schemeClr>
                  </a:solidFill>
                </a:rPr>
                <a:t>인증번호는 </a:t>
              </a:r>
              <a:r>
                <a:rPr lang="en-US" altLang="ko-KR" sz="60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  <a:r>
                <a:rPr lang="ko-KR" altLang="en-US" sz="600">
                  <a:solidFill>
                    <a:schemeClr val="bg1">
                      <a:lumMod val="50000"/>
                    </a:schemeClr>
                  </a:solidFill>
                </a:rPr>
                <a:t>분 이내에 입력해주세요</a:t>
              </a:r>
              <a:r>
                <a:rPr lang="en-US" altLang="ko-KR" sz="60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</a:p>
            <a:p>
              <a:r>
                <a:rPr lang="ko-KR" altLang="en-US" sz="600">
                  <a:solidFill>
                    <a:schemeClr val="bg1">
                      <a:lumMod val="50000"/>
                    </a:schemeClr>
                  </a:solidFill>
                </a:rPr>
                <a:t>시간이 초과된 경우 새 인증번호를 요청해주세요</a:t>
              </a:r>
              <a:r>
                <a:rPr lang="en-US" altLang="ko-KR" sz="600">
                  <a:solidFill>
                    <a:schemeClr val="bg1">
                      <a:lumMod val="50000"/>
                    </a:schemeClr>
                  </a:solidFill>
                </a:rPr>
                <a:t>.</a:t>
              </a:r>
              <a:endParaRPr lang="ko-KR" altLang="en-US" sz="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8" name="Google Shape;877;p22">
              <a:extLst>
                <a:ext uri="{FF2B5EF4-FFF2-40B4-BE49-F238E27FC236}">
                  <a16:creationId xmlns:a16="http://schemas.microsoft.com/office/drawing/2014/main" id="{CF0F9838-BD4B-830C-0C8C-9504C1E6A4B7}"/>
                </a:ext>
              </a:extLst>
            </p:cNvPr>
            <p:cNvSpPr/>
            <p:nvPr/>
          </p:nvSpPr>
          <p:spPr>
            <a:xfrm>
              <a:off x="5882801" y="3656613"/>
              <a:ext cx="858951" cy="23287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700"/>
                <a:buFont typeface="Malgun Gothic"/>
                <a:buNone/>
              </a:pPr>
              <a:r>
                <a:rPr lang="ko-KR" altLang="en-US" sz="700" b="1" dirty="0">
                  <a:solidFill>
                    <a:schemeClr val="bg1">
                      <a:lumMod val="95000"/>
                    </a:schemeClr>
                  </a:solidFill>
                  <a:cs typeface="Malgun Gothic"/>
                  <a:sym typeface="Malgun Gothic"/>
                </a:rPr>
                <a:t>인증번호 받기</a:t>
              </a:r>
              <a:endParaRPr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37" name="직사각형 137">
              <a:extLst>
                <a:ext uri="{FF2B5EF4-FFF2-40B4-BE49-F238E27FC236}">
                  <a16:creationId xmlns:a16="http://schemas.microsoft.com/office/drawing/2014/main" id="{A0356513-6A26-1BE9-D020-B907875C446A}"/>
                </a:ext>
              </a:extLst>
            </p:cNvPr>
            <p:cNvSpPr/>
            <p:nvPr/>
          </p:nvSpPr>
          <p:spPr>
            <a:xfrm>
              <a:off x="3885375" y="3650558"/>
              <a:ext cx="1877437" cy="237517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  <p:txBody>
            <a:bodyPr lIns="108000" rIns="36000" rtlCol="0" anchor="ctr"/>
            <a:lstStyle/>
            <a:p>
              <a:pPr latinLnBrk="0">
                <a:defRPr/>
              </a:pPr>
              <a:r>
                <a:rPr lang="ko-KR" altLang="en-US" sz="600" kern="0">
                  <a:solidFill>
                    <a:schemeClr val="bg1">
                      <a:lumMod val="75000"/>
                    </a:schemeClr>
                  </a:solidFill>
                </a:rPr>
                <a:t>인증번호 입력</a:t>
              </a:r>
              <a:endParaRPr lang="en-US" altLang="ko-KR" sz="600" kern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6C6D3D36-3E7E-3F46-B879-24AAA6A9CB54}"/>
                </a:ext>
              </a:extLst>
            </p:cNvPr>
            <p:cNvSpPr txBox="1"/>
            <p:nvPr/>
          </p:nvSpPr>
          <p:spPr>
            <a:xfrm>
              <a:off x="5269799" y="3730844"/>
              <a:ext cx="434414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500"/>
                <a:t>입력시간 </a:t>
              </a:r>
              <a:r>
                <a:rPr lang="en-US" altLang="ko-KR" sz="500"/>
                <a:t>05</a:t>
              </a:r>
              <a:r>
                <a:rPr lang="en-US" altLang="ko-KR" sz="500">
                  <a:sym typeface="Wingdings" pitchFamily="2" charset="2"/>
                </a:rPr>
                <a:t>:00</a:t>
              </a:r>
              <a:endParaRPr lang="x-none" altLang="en-US" sz="500" dirty="0"/>
            </a:p>
          </p:txBody>
        </p:sp>
        <p:sp>
          <p:nvSpPr>
            <p:cNvPr id="186" name="타원 185">
              <a:extLst>
                <a:ext uri="{FF2B5EF4-FFF2-40B4-BE49-F238E27FC236}">
                  <a16:creationId xmlns:a16="http://schemas.microsoft.com/office/drawing/2014/main" id="{A4F39710-89A6-E3F5-19DC-135AB0C8C34D}"/>
                </a:ext>
              </a:extLst>
            </p:cNvPr>
            <p:cNvSpPr/>
            <p:nvPr/>
          </p:nvSpPr>
          <p:spPr>
            <a:xfrm>
              <a:off x="6703504" y="3563027"/>
              <a:ext cx="121501" cy="121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600" b="1" spc="-75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</a:t>
              </a:r>
              <a:endParaRPr kumimoji="0" lang="ko-KR" altLang="en-US" sz="6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DA6642C6-9613-C156-010C-0AC4F33F02C3}"/>
                </a:ext>
              </a:extLst>
            </p:cNvPr>
            <p:cNvSpPr/>
            <p:nvPr/>
          </p:nvSpPr>
          <p:spPr>
            <a:xfrm>
              <a:off x="3764809" y="3563027"/>
              <a:ext cx="121501" cy="121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600" b="1" spc="-75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  <a:endParaRPr kumimoji="0" lang="ko-KR" altLang="en-US" sz="6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88" name="타원 187">
            <a:extLst>
              <a:ext uri="{FF2B5EF4-FFF2-40B4-BE49-F238E27FC236}">
                <a16:creationId xmlns:a16="http://schemas.microsoft.com/office/drawing/2014/main" id="{9D3D1648-985E-6452-2624-AA3ECA16C2A5}"/>
              </a:ext>
            </a:extLst>
          </p:cNvPr>
          <p:cNvSpPr/>
          <p:nvPr/>
        </p:nvSpPr>
        <p:spPr>
          <a:xfrm>
            <a:off x="3856991" y="4043317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kumimoji="0" lang="ko-KR" altLang="en-US" sz="6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Google Shape;877;p22">
            <a:extLst>
              <a:ext uri="{FF2B5EF4-FFF2-40B4-BE49-F238E27FC236}">
                <a16:creationId xmlns:a16="http://schemas.microsoft.com/office/drawing/2014/main" id="{CDA16068-B5D2-0593-DC6E-1FAE64284BC3}"/>
              </a:ext>
            </a:extLst>
          </p:cNvPr>
          <p:cNvSpPr/>
          <p:nvPr/>
        </p:nvSpPr>
        <p:spPr>
          <a:xfrm>
            <a:off x="7353299" y="3659904"/>
            <a:ext cx="939005" cy="23287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FFFFFF"/>
              </a:buClr>
              <a:buSzPts val="700"/>
              <a:buFont typeface="Malgun Gothic"/>
              <a:buNone/>
            </a:pPr>
            <a:r>
              <a:rPr lang="ko-KR" altLang="en-US" sz="700" b="1">
                <a:solidFill>
                  <a:schemeClr val="bg1">
                    <a:lumMod val="95000"/>
                  </a:schemeClr>
                </a:solidFill>
                <a:cs typeface="Malgun Gothic"/>
                <a:sym typeface="Malgun Gothic"/>
              </a:rPr>
              <a:t>재전송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6855CAC0-D160-B77D-EB51-82E5C99798AE}"/>
              </a:ext>
            </a:extLst>
          </p:cNvPr>
          <p:cNvCxnSpPr>
            <a:stCxn id="128" idx="3"/>
            <a:endCxn id="5" idx="1"/>
          </p:cNvCxnSpPr>
          <p:nvPr/>
        </p:nvCxnSpPr>
        <p:spPr>
          <a:xfrm>
            <a:off x="6774119" y="3773050"/>
            <a:ext cx="579180" cy="32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348B1D97-3F0C-F3AE-0EEC-AA0E38D1B7FD}"/>
              </a:ext>
            </a:extLst>
          </p:cNvPr>
          <p:cNvGrpSpPr/>
          <p:nvPr/>
        </p:nvGrpSpPr>
        <p:grpSpPr>
          <a:xfrm>
            <a:off x="9042400" y="5622416"/>
            <a:ext cx="2935752" cy="733688"/>
            <a:chOff x="3806000" y="3362057"/>
            <a:chExt cx="2935752" cy="73368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5D7104-D5B1-AECB-5BAB-BEBFB346F7D6}"/>
                </a:ext>
              </a:extLst>
            </p:cNvPr>
            <p:cNvSpPr txBox="1"/>
            <p:nvPr/>
          </p:nvSpPr>
          <p:spPr>
            <a:xfrm>
              <a:off x="3806000" y="3362057"/>
              <a:ext cx="18774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" dirty="0">
                  <a:solidFill>
                    <a:schemeClr val="bg1">
                      <a:lumMod val="50000"/>
                    </a:schemeClr>
                  </a:solidFill>
                </a:rPr>
                <a:t>OTP </a:t>
              </a:r>
              <a:r>
                <a:rPr lang="ko-KR" altLang="en-US" sz="600">
                  <a:solidFill>
                    <a:schemeClr val="bg1">
                      <a:lumMod val="50000"/>
                    </a:schemeClr>
                  </a:solidFill>
                </a:rPr>
                <a:t>인증번호는 </a:t>
              </a:r>
              <a:r>
                <a:rPr lang="en-US" altLang="ko-KR" sz="600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  <a:r>
                <a:rPr lang="ko-KR" altLang="en-US" sz="600">
                  <a:solidFill>
                    <a:schemeClr val="bg1">
                      <a:lumMod val="50000"/>
                    </a:schemeClr>
                  </a:solidFill>
                </a:rPr>
                <a:t>분 </a:t>
              </a:r>
              <a:r>
                <a:rPr lang="ko-KR" altLang="en-US" sz="600" dirty="0">
                  <a:solidFill>
                    <a:schemeClr val="bg1">
                      <a:lumMod val="50000"/>
                    </a:schemeClr>
                  </a:solidFill>
                </a:rPr>
                <a:t>이내에 입력해주세요</a:t>
              </a:r>
              <a:r>
                <a:rPr lang="en-US" altLang="ko-KR" sz="60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</a:p>
            <a:p>
              <a:r>
                <a:rPr lang="ko-KR" altLang="en-US" sz="600" dirty="0">
                  <a:solidFill>
                    <a:schemeClr val="bg1">
                      <a:lumMod val="50000"/>
                    </a:schemeClr>
                  </a:solidFill>
                </a:rPr>
                <a:t>시간이 초과된 경우 새 인증번호를 요청해주세요</a:t>
              </a:r>
              <a:r>
                <a:rPr lang="en-US" altLang="ko-KR" sz="600" dirty="0">
                  <a:solidFill>
                    <a:schemeClr val="bg1">
                      <a:lumMod val="50000"/>
                    </a:schemeClr>
                  </a:solidFill>
                </a:rPr>
                <a:t>.</a:t>
              </a:r>
              <a:endParaRPr lang="ko-KR" altLang="en-US" sz="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Google Shape;877;p22">
              <a:extLst>
                <a:ext uri="{FF2B5EF4-FFF2-40B4-BE49-F238E27FC236}">
                  <a16:creationId xmlns:a16="http://schemas.microsoft.com/office/drawing/2014/main" id="{4647CFAB-4126-82DF-2523-309B9BCD2C62}"/>
                </a:ext>
              </a:extLst>
            </p:cNvPr>
            <p:cNvSpPr/>
            <p:nvPr/>
          </p:nvSpPr>
          <p:spPr>
            <a:xfrm>
              <a:off x="5882801" y="3656613"/>
              <a:ext cx="858951" cy="23287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700"/>
                <a:buFont typeface="Malgun Gothic"/>
                <a:buNone/>
              </a:pPr>
              <a:r>
                <a:rPr lang="ko-KR" altLang="en-US" sz="700" b="1" dirty="0">
                  <a:solidFill>
                    <a:schemeClr val="bg1">
                      <a:lumMod val="95000"/>
                    </a:schemeClr>
                  </a:solidFill>
                  <a:cs typeface="Malgun Gothic"/>
                  <a:sym typeface="Malgun Gothic"/>
                </a:rPr>
                <a:t>재전송</a:t>
              </a:r>
              <a:endParaRPr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3" name="직사각형 137">
              <a:extLst>
                <a:ext uri="{FF2B5EF4-FFF2-40B4-BE49-F238E27FC236}">
                  <a16:creationId xmlns:a16="http://schemas.microsoft.com/office/drawing/2014/main" id="{C6D62063-4301-93E2-CCA5-487ADF286FC4}"/>
                </a:ext>
              </a:extLst>
            </p:cNvPr>
            <p:cNvSpPr/>
            <p:nvPr/>
          </p:nvSpPr>
          <p:spPr>
            <a:xfrm>
              <a:off x="3885375" y="3650558"/>
              <a:ext cx="1877437" cy="237517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lIns="108000" rIns="36000" rtlCol="0" anchor="ctr"/>
            <a:lstStyle/>
            <a:p>
              <a:pPr latinLnBrk="0">
                <a:defRPr/>
              </a:pPr>
              <a:r>
                <a:rPr lang="en-US" altLang="ko-KR" sz="700" kern="0" dirty="0"/>
                <a:t>153541</a:t>
              </a:r>
              <a:endParaRPr lang="en-US" altLang="ko-KR" sz="800" kern="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CE5547-FB10-5A87-5209-B4A3BDE25812}"/>
                </a:ext>
              </a:extLst>
            </p:cNvPr>
            <p:cNvSpPr txBox="1"/>
            <p:nvPr/>
          </p:nvSpPr>
          <p:spPr>
            <a:xfrm>
              <a:off x="5269799" y="3730844"/>
              <a:ext cx="434414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500">
                  <a:solidFill>
                    <a:schemeClr val="accent2"/>
                  </a:solidFill>
                </a:rPr>
                <a:t>입력시간 </a:t>
              </a:r>
              <a:r>
                <a:rPr lang="en-US" altLang="ko-KR" sz="500">
                  <a:solidFill>
                    <a:schemeClr val="accent2"/>
                  </a:solidFill>
                </a:rPr>
                <a:t>04</a:t>
              </a:r>
              <a:r>
                <a:rPr lang="en-US" altLang="ko-KR" sz="500">
                  <a:solidFill>
                    <a:schemeClr val="accent2"/>
                  </a:solidFill>
                  <a:sym typeface="Wingdings" pitchFamily="2" charset="2"/>
                </a:rPr>
                <a:t>:59</a:t>
              </a:r>
              <a:endParaRPr lang="x-none" altLang="en-US" sz="500" dirty="0">
                <a:solidFill>
                  <a:schemeClr val="accent2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F242253-A013-60C7-7335-0079637506A6}"/>
                </a:ext>
              </a:extLst>
            </p:cNvPr>
            <p:cNvSpPr txBox="1"/>
            <p:nvPr/>
          </p:nvSpPr>
          <p:spPr>
            <a:xfrm>
              <a:off x="3806000" y="3911079"/>
              <a:ext cx="212323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" dirty="0">
                  <a:solidFill>
                    <a:schemeClr val="accent2"/>
                  </a:solidFill>
                </a:rPr>
                <a:t>인증번호가 일치하지 않습니다</a:t>
              </a:r>
              <a:r>
                <a:rPr lang="en-US" altLang="ko-KR" sz="600" dirty="0">
                  <a:solidFill>
                    <a:schemeClr val="accent2"/>
                  </a:solidFill>
                </a:rPr>
                <a:t>.</a:t>
              </a:r>
              <a:endParaRPr lang="ko-KR" altLang="en-US" sz="6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882BDD1-D275-DA1A-9876-02D8A8C2CDEE}"/>
              </a:ext>
            </a:extLst>
          </p:cNvPr>
          <p:cNvSpPr txBox="1"/>
          <p:nvPr/>
        </p:nvSpPr>
        <p:spPr>
          <a:xfrm>
            <a:off x="8991750" y="5395470"/>
            <a:ext cx="9188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>
                <a:solidFill>
                  <a:srgbClr val="00B0F0"/>
                </a:solidFill>
              </a:rPr>
              <a:t>&lt;</a:t>
            </a:r>
            <a:r>
              <a:rPr lang="ko-KR" altLang="en-US" sz="800" b="1" dirty="0">
                <a:solidFill>
                  <a:srgbClr val="00B0F0"/>
                </a:solidFill>
              </a:rPr>
              <a:t>인증 실패 시</a:t>
            </a:r>
            <a:r>
              <a:rPr lang="en-US" altLang="ko-KR" sz="800" b="1" dirty="0">
                <a:solidFill>
                  <a:srgbClr val="00B0F0"/>
                </a:solidFill>
              </a:rPr>
              <a:t>&gt;</a:t>
            </a:r>
            <a:endParaRPr lang="ko-KR" altLang="en-US" sz="800" b="1" dirty="0">
              <a:solidFill>
                <a:srgbClr val="00B0F0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139D2686-B85F-D3FD-9735-7E4BEA63B372}"/>
              </a:ext>
            </a:extLst>
          </p:cNvPr>
          <p:cNvSpPr/>
          <p:nvPr/>
        </p:nvSpPr>
        <p:spPr>
          <a:xfrm>
            <a:off x="9121774" y="6367356"/>
            <a:ext cx="2856377" cy="307409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b="1" dirty="0">
                <a:solidFill>
                  <a:schemeClr val="bg1"/>
                </a:solidFill>
                <a:latin typeface="+mn-ea"/>
              </a:rPr>
              <a:t>인증하기</a:t>
            </a: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9470861B-29AA-81A3-43A8-B43D4E3C536B}"/>
              </a:ext>
            </a:extLst>
          </p:cNvPr>
          <p:cNvSpPr/>
          <p:nvPr/>
        </p:nvSpPr>
        <p:spPr>
          <a:xfrm>
            <a:off x="8967511" y="5361979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4-1</a:t>
            </a:r>
            <a:endParaRPr kumimoji="0" lang="ko-KR" altLang="en-US" sz="6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BB0503B4-5BC2-5D40-4BC1-9DB2E68BC2B5}"/>
              </a:ext>
            </a:extLst>
          </p:cNvPr>
          <p:cNvSpPr/>
          <p:nvPr/>
        </p:nvSpPr>
        <p:spPr>
          <a:xfrm>
            <a:off x="9042400" y="5855012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kumimoji="0" lang="ko-KR" altLang="en-US" sz="6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E9805652-41EC-729B-2A85-F2D843C24BEA}"/>
              </a:ext>
            </a:extLst>
          </p:cNvPr>
          <p:cNvSpPr/>
          <p:nvPr/>
        </p:nvSpPr>
        <p:spPr>
          <a:xfrm>
            <a:off x="9042400" y="5404719"/>
            <a:ext cx="3037052" cy="1341554"/>
          </a:xfrm>
          <a:prstGeom prst="rect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84">
            <a:extLst>
              <a:ext uri="{FF2B5EF4-FFF2-40B4-BE49-F238E27FC236}">
                <a16:creationId xmlns:a16="http://schemas.microsoft.com/office/drawing/2014/main" id="{1C2CF3DC-4CC6-6E27-AB8C-B6C50A0ED001}"/>
              </a:ext>
            </a:extLst>
          </p:cNvPr>
          <p:cNvSpPr/>
          <p:nvPr/>
        </p:nvSpPr>
        <p:spPr>
          <a:xfrm>
            <a:off x="131574" y="819600"/>
            <a:ext cx="1855893" cy="49335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F08769FC-2728-9928-00E7-88B88B9BDAA0}"/>
              </a:ext>
            </a:extLst>
          </p:cNvPr>
          <p:cNvGrpSpPr/>
          <p:nvPr/>
        </p:nvGrpSpPr>
        <p:grpSpPr>
          <a:xfrm>
            <a:off x="180517" y="2389369"/>
            <a:ext cx="1758006" cy="2826832"/>
            <a:chOff x="180517" y="2389369"/>
            <a:chExt cx="1758006" cy="2826832"/>
          </a:xfrm>
        </p:grpSpPr>
        <p:sp>
          <p:nvSpPr>
            <p:cNvPr id="24" name="텍스트 상자 68">
              <a:extLst>
                <a:ext uri="{FF2B5EF4-FFF2-40B4-BE49-F238E27FC236}">
                  <a16:creationId xmlns:a16="http://schemas.microsoft.com/office/drawing/2014/main" id="{3A40580A-3A00-8A84-A14E-0DACD02E7DB0}"/>
                </a:ext>
              </a:extLst>
            </p:cNvPr>
            <p:cNvSpPr txBox="1"/>
            <p:nvPr/>
          </p:nvSpPr>
          <p:spPr>
            <a:xfrm>
              <a:off x="239863" y="3012057"/>
              <a:ext cx="26930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7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서비스</a:t>
              </a:r>
              <a:endPara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" name="텍스트 상자 68">
              <a:extLst>
                <a:ext uri="{FF2B5EF4-FFF2-40B4-BE49-F238E27FC236}">
                  <a16:creationId xmlns:a16="http://schemas.microsoft.com/office/drawing/2014/main" id="{045CD080-9849-1C46-09DB-8B2763115ADF}"/>
                </a:ext>
              </a:extLst>
            </p:cNvPr>
            <p:cNvSpPr txBox="1"/>
            <p:nvPr/>
          </p:nvSpPr>
          <p:spPr>
            <a:xfrm>
              <a:off x="331702" y="3244204"/>
              <a:ext cx="61705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altLang="x-none" sz="900" b="0" dirty="0">
                  <a:solidFill>
                    <a:schemeClr val="tx1"/>
                  </a:solidFill>
                </a:rPr>
                <a:t>1</a:t>
              </a:r>
              <a:r>
                <a:rPr lang="en-US" altLang="ko-KR" sz="900" b="0" dirty="0">
                  <a:solidFill>
                    <a:schemeClr val="tx1"/>
                  </a:solidFill>
                </a:rPr>
                <a:t>:1 </a:t>
              </a:r>
              <a:r>
                <a:rPr lang="ko-KR" altLang="en-US" sz="900" b="0" dirty="0">
                  <a:solidFill>
                    <a:schemeClr val="tx1"/>
                  </a:solidFill>
                </a:rPr>
                <a:t>문의</a:t>
              </a:r>
            </a:p>
          </p:txBody>
        </p:sp>
        <p:sp>
          <p:nvSpPr>
            <p:cNvPr id="26" name="텍스트 상자 68">
              <a:extLst>
                <a:ext uri="{FF2B5EF4-FFF2-40B4-BE49-F238E27FC236}">
                  <a16:creationId xmlns:a16="http://schemas.microsoft.com/office/drawing/2014/main" id="{24A215FE-82BB-9B71-31BA-DC6D7435BF4B}"/>
                </a:ext>
              </a:extLst>
            </p:cNvPr>
            <p:cNvSpPr txBox="1"/>
            <p:nvPr/>
          </p:nvSpPr>
          <p:spPr>
            <a:xfrm>
              <a:off x="331702" y="3481387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 dirty="0">
                  <a:solidFill>
                    <a:schemeClr val="tx1"/>
                  </a:solidFill>
                </a:rPr>
                <a:t>이용약관</a:t>
              </a:r>
              <a:endParaRPr lang="ko-KR" alt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27" name="텍스트 상자 68">
              <a:extLst>
                <a:ext uri="{FF2B5EF4-FFF2-40B4-BE49-F238E27FC236}">
                  <a16:creationId xmlns:a16="http://schemas.microsoft.com/office/drawing/2014/main" id="{54AF36A9-9AE5-D90A-688F-D8DBA6253212}"/>
                </a:ext>
              </a:extLst>
            </p:cNvPr>
            <p:cNvSpPr txBox="1"/>
            <p:nvPr/>
          </p:nvSpPr>
          <p:spPr>
            <a:xfrm>
              <a:off x="331702" y="3728252"/>
              <a:ext cx="96340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 dirty="0">
                  <a:solidFill>
                    <a:schemeClr val="tx1"/>
                  </a:solidFill>
                </a:rPr>
                <a:t>개인정보 처리방침</a:t>
              </a:r>
              <a:endParaRPr lang="ko-KR" alt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28" name="텍스트 상자 68">
              <a:extLst>
                <a:ext uri="{FF2B5EF4-FFF2-40B4-BE49-F238E27FC236}">
                  <a16:creationId xmlns:a16="http://schemas.microsoft.com/office/drawing/2014/main" id="{88447443-D13A-3294-5C58-6344E91733CA}"/>
                </a:ext>
              </a:extLst>
            </p:cNvPr>
            <p:cNvSpPr txBox="1"/>
            <p:nvPr/>
          </p:nvSpPr>
          <p:spPr>
            <a:xfrm>
              <a:off x="331702" y="3689366"/>
              <a:ext cx="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endParaRPr lang="ko-KR" altLang="en-US" sz="900" b="0">
                <a:solidFill>
                  <a:schemeClr val="tx1"/>
                </a:solidFill>
              </a:endParaRPr>
            </a:p>
          </p:txBody>
        </p:sp>
        <p:cxnSp>
          <p:nvCxnSpPr>
            <p:cNvPr id="29" name="직선 연결선[R] 22">
              <a:extLst>
                <a:ext uri="{FF2B5EF4-FFF2-40B4-BE49-F238E27FC236}">
                  <a16:creationId xmlns:a16="http://schemas.microsoft.com/office/drawing/2014/main" id="{439572BA-80BB-ADEF-ED93-560BCA0531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2932132"/>
              <a:ext cx="1758006" cy="330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텍스트 상자 68">
              <a:extLst>
                <a:ext uri="{FF2B5EF4-FFF2-40B4-BE49-F238E27FC236}">
                  <a16:creationId xmlns:a16="http://schemas.microsoft.com/office/drawing/2014/main" id="{10CF10C6-FC0A-659B-1E68-38F4EE3AF4A0}"/>
                </a:ext>
              </a:extLst>
            </p:cNvPr>
            <p:cNvSpPr txBox="1"/>
            <p:nvPr/>
          </p:nvSpPr>
          <p:spPr>
            <a:xfrm>
              <a:off x="239863" y="4351825"/>
              <a:ext cx="359073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7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고객센터</a:t>
              </a:r>
              <a:endPara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1" name="텍스트 상자 68">
              <a:extLst>
                <a:ext uri="{FF2B5EF4-FFF2-40B4-BE49-F238E27FC236}">
                  <a16:creationId xmlns:a16="http://schemas.microsoft.com/office/drawing/2014/main" id="{7B87534E-8CE6-DBB6-D9CD-E7D7B4E94B44}"/>
                </a:ext>
              </a:extLst>
            </p:cNvPr>
            <p:cNvSpPr txBox="1"/>
            <p:nvPr/>
          </p:nvSpPr>
          <p:spPr>
            <a:xfrm>
              <a:off x="331702" y="4583972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고객센터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32" name="텍스트 상자 68">
              <a:extLst>
                <a:ext uri="{FF2B5EF4-FFF2-40B4-BE49-F238E27FC236}">
                  <a16:creationId xmlns:a16="http://schemas.microsoft.com/office/drawing/2014/main" id="{08BFC51D-3361-575D-8E99-4EA64A09E8B3}"/>
                </a:ext>
              </a:extLst>
            </p:cNvPr>
            <p:cNvSpPr txBox="1"/>
            <p:nvPr/>
          </p:nvSpPr>
          <p:spPr>
            <a:xfrm>
              <a:off x="331702" y="4830837"/>
              <a:ext cx="77264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자주 묻는 질문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33" name="텍스트 상자 68">
              <a:extLst>
                <a:ext uri="{FF2B5EF4-FFF2-40B4-BE49-F238E27FC236}">
                  <a16:creationId xmlns:a16="http://schemas.microsoft.com/office/drawing/2014/main" id="{4E637234-8B82-CDF0-965F-032F37F644F9}"/>
                </a:ext>
              </a:extLst>
            </p:cNvPr>
            <p:cNvSpPr txBox="1"/>
            <p:nvPr/>
          </p:nvSpPr>
          <p:spPr>
            <a:xfrm>
              <a:off x="331702" y="5077702"/>
              <a:ext cx="50174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이용 안내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cxnSp>
          <p:nvCxnSpPr>
            <p:cNvPr id="34" name="직선 연결선[R] 16">
              <a:extLst>
                <a:ext uri="{FF2B5EF4-FFF2-40B4-BE49-F238E27FC236}">
                  <a16:creationId xmlns:a16="http://schemas.microsoft.com/office/drawing/2014/main" id="{30BE76DA-4954-4406-4CC8-F4BC443958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4166467"/>
              <a:ext cx="1758006" cy="330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텍스트 상자 68">
              <a:extLst>
                <a:ext uri="{FF2B5EF4-FFF2-40B4-BE49-F238E27FC236}">
                  <a16:creationId xmlns:a16="http://schemas.microsoft.com/office/drawing/2014/main" id="{3E42FDC2-8A96-E962-F68D-15938B478751}"/>
                </a:ext>
              </a:extLst>
            </p:cNvPr>
            <p:cNvSpPr txBox="1"/>
            <p:nvPr/>
          </p:nvSpPr>
          <p:spPr>
            <a:xfrm>
              <a:off x="331702" y="2469723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dirty="0">
                  <a:solidFill>
                    <a:schemeClr val="tx1"/>
                  </a:solidFill>
                </a:rPr>
                <a:t>정보수정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직선 연결선[R] 11">
              <a:extLst>
                <a:ext uri="{FF2B5EF4-FFF2-40B4-BE49-F238E27FC236}">
                  <a16:creationId xmlns:a16="http://schemas.microsoft.com/office/drawing/2014/main" id="{CE9A7DA3-05F9-A463-C10A-AB08DB7FC1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2389369"/>
              <a:ext cx="1758006" cy="330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텍스트 상자 68">
              <a:extLst>
                <a:ext uri="{FF2B5EF4-FFF2-40B4-BE49-F238E27FC236}">
                  <a16:creationId xmlns:a16="http://schemas.microsoft.com/office/drawing/2014/main" id="{114F4F9C-6898-ED03-1B4A-900387EA7FAE}"/>
                </a:ext>
              </a:extLst>
            </p:cNvPr>
            <p:cNvSpPr txBox="1"/>
            <p:nvPr/>
          </p:nvSpPr>
          <p:spPr>
            <a:xfrm>
              <a:off x="331702" y="2716588"/>
              <a:ext cx="61705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ko-KR" altLang="en-US" sz="900" b="0" dirty="0">
                  <a:solidFill>
                    <a:schemeClr val="tx1"/>
                  </a:solidFill>
                </a:rPr>
                <a:t>나의 이력</a:t>
              </a:r>
            </a:p>
          </p:txBody>
        </p:sp>
        <p:sp>
          <p:nvSpPr>
            <p:cNvPr id="42" name="텍스트 상자 68">
              <a:extLst>
                <a:ext uri="{FF2B5EF4-FFF2-40B4-BE49-F238E27FC236}">
                  <a16:creationId xmlns:a16="http://schemas.microsoft.com/office/drawing/2014/main" id="{743A0331-3342-E178-7AD5-EE6C8ED7D6B1}"/>
                </a:ext>
              </a:extLst>
            </p:cNvPr>
            <p:cNvSpPr txBox="1"/>
            <p:nvPr/>
          </p:nvSpPr>
          <p:spPr>
            <a:xfrm>
              <a:off x="331702" y="3934752"/>
              <a:ext cx="23083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ko-KR" altLang="en-US" sz="900" b="0" dirty="0">
                  <a:solidFill>
                    <a:schemeClr val="tx1"/>
                  </a:solidFill>
                </a:rPr>
                <a:t>탈퇴</a:t>
              </a:r>
            </a:p>
          </p:txBody>
        </p:sp>
      </p:grpSp>
      <p:sp>
        <p:nvSpPr>
          <p:cNvPr id="43" name="텍스트 상자 19">
            <a:extLst>
              <a:ext uri="{FF2B5EF4-FFF2-40B4-BE49-F238E27FC236}">
                <a16:creationId xmlns:a16="http://schemas.microsoft.com/office/drawing/2014/main" id="{9A94BC04-3F45-7B83-6157-FAB74C22197A}"/>
              </a:ext>
            </a:extLst>
          </p:cNvPr>
          <p:cNvSpPr txBox="1"/>
          <p:nvPr/>
        </p:nvSpPr>
        <p:spPr>
          <a:xfrm>
            <a:off x="354557" y="1992995"/>
            <a:ext cx="1312037" cy="299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김은</a:t>
            </a:r>
            <a:r>
              <a:rPr kumimoji="1" lang="en-US" altLang="ko-K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*</a:t>
            </a:r>
            <a:r>
              <a:rPr kumimoji="1" lang="ko-KR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 </a:t>
            </a:r>
            <a:r>
              <a:rPr kumimoji="1" lang="ko-KR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선생님</a:t>
            </a: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한국고등학교 │ </a:t>
            </a:r>
            <a:r>
              <a: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1</a:t>
            </a:r>
            <a:r>
              <a: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학년 </a:t>
            </a:r>
            <a:r>
              <a: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1</a:t>
            </a:r>
            <a:r>
              <a: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반</a:t>
            </a:r>
            <a:endParaRPr kumimoji="1" lang="en-US" altLang="ko-K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10FEE28F-CEDE-99B1-D104-3DC7C77D8F6E}"/>
              </a:ext>
            </a:extLst>
          </p:cNvPr>
          <p:cNvSpPr/>
          <p:nvPr/>
        </p:nvSpPr>
        <p:spPr>
          <a:xfrm>
            <a:off x="842313" y="956592"/>
            <a:ext cx="434414" cy="20283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6000" tIns="36000" rIns="36000" bIns="45718" numCol="1" rtlCol="0" anchor="ctr" anchorCtr="0">
            <a:noAutofit/>
          </a:bodyPr>
          <a:lstStyle/>
          <a:p>
            <a:pPr algn="ctr" defTabSz="914309"/>
            <a:r>
              <a:rPr kumimoji="1" lang="ko-KR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교사</a:t>
            </a: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0EF77E9E-E139-A512-7A3A-032548355751}"/>
              </a:ext>
            </a:extLst>
          </p:cNvPr>
          <p:cNvGrpSpPr/>
          <p:nvPr/>
        </p:nvGrpSpPr>
        <p:grpSpPr>
          <a:xfrm>
            <a:off x="765799" y="1296417"/>
            <a:ext cx="587442" cy="587442"/>
            <a:chOff x="718025" y="1296417"/>
            <a:chExt cx="587442" cy="587442"/>
          </a:xfrm>
        </p:grpSpPr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6E4614AC-8A4F-D44D-BC0E-562FDFB48CD9}"/>
                </a:ext>
              </a:extLst>
            </p:cNvPr>
            <p:cNvSpPr/>
            <p:nvPr/>
          </p:nvSpPr>
          <p:spPr>
            <a:xfrm>
              <a:off x="718025" y="1296417"/>
              <a:ext cx="587442" cy="58744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x-none" altLang="en-US">
                <a:solidFill>
                  <a:schemeClr val="bg1"/>
                </a:solidFill>
              </a:endParaRPr>
            </a:p>
          </p:txBody>
        </p:sp>
        <p:pic>
          <p:nvPicPr>
            <p:cNvPr id="54" name="그래픽 53" descr="사용자 윤곽선">
              <a:extLst>
                <a:ext uri="{FF2B5EF4-FFF2-40B4-BE49-F238E27FC236}">
                  <a16:creationId xmlns:a16="http://schemas.microsoft.com/office/drawing/2014/main" id="{C0791274-92DF-183D-FA20-523A13150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0754" y="1379146"/>
              <a:ext cx="421984" cy="421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37091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직사각형 57">
            <a:extLst>
              <a:ext uri="{FF2B5EF4-FFF2-40B4-BE49-F238E27FC236}">
                <a16:creationId xmlns:a16="http://schemas.microsoft.com/office/drawing/2014/main" id="{91043212-2351-73EB-3563-FDE87481BC04}"/>
              </a:ext>
            </a:extLst>
          </p:cNvPr>
          <p:cNvSpPr/>
          <p:nvPr/>
        </p:nvSpPr>
        <p:spPr>
          <a:xfrm>
            <a:off x="-19384" y="5399775"/>
            <a:ext cx="8945951" cy="262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graphicFrame>
        <p:nvGraphicFramePr>
          <p:cNvPr id="18" name="표 17">
            <a:extLst>
              <a:ext uri="{FF2B5EF4-FFF2-40B4-BE49-F238E27FC236}">
                <a16:creationId xmlns:a16="http://schemas.microsoft.com/office/drawing/2014/main" id="{DCC83F4D-E0EE-93AC-EE8A-828265CEFC43}"/>
              </a:ext>
            </a:extLst>
          </p:cNvPr>
          <p:cNvGraphicFramePr>
            <a:graphicFrameLocks noGrp="1"/>
          </p:cNvGraphicFramePr>
          <p:nvPr/>
        </p:nvGraphicFramePr>
        <p:xfrm>
          <a:off x="2456126" y="1315768"/>
          <a:ext cx="5766998" cy="44474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14913">
                  <a:extLst>
                    <a:ext uri="{9D8B030D-6E8A-4147-A177-3AD203B41FA5}">
                      <a16:colId xmlns:a16="http://schemas.microsoft.com/office/drawing/2014/main" val="2224034912"/>
                    </a:ext>
                  </a:extLst>
                </a:gridCol>
                <a:gridCol w="5052085">
                  <a:extLst>
                    <a:ext uri="{9D8B030D-6E8A-4147-A177-3AD203B41FA5}">
                      <a16:colId xmlns:a16="http://schemas.microsoft.com/office/drawing/2014/main" val="2116362932"/>
                    </a:ext>
                  </a:extLst>
                </a:gridCol>
              </a:tblGrid>
              <a:tr h="442655">
                <a:tc>
                  <a:txBody>
                    <a:bodyPr/>
                    <a:lstStyle/>
                    <a:p>
                      <a:pPr marL="39688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ko-KR" altLang="en-US" sz="700" b="1" i="0" u="none" strike="noStrike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Calibri"/>
                          <a:sym typeface="Calibri"/>
                        </a:rPr>
                        <a:t>프로필 이미지</a:t>
                      </a:r>
                      <a:endParaRPr sz="700" b="1" i="0" u="none" strike="noStrike" cap="none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700" dirty="0"/>
                    </a:p>
                  </a:txBody>
                  <a:tcPr marL="144000" marR="36000" marT="36000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553880"/>
                  </a:ext>
                </a:extLst>
              </a:tr>
              <a:tr h="324091">
                <a:tc>
                  <a:txBody>
                    <a:bodyPr/>
                    <a:lstStyle/>
                    <a:p>
                      <a:pPr marL="39688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ko-KR" altLang="en-US" sz="700" b="1" i="0" u="none" strike="noStrike" kern="1200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Calibri"/>
                          <a:sym typeface="Calibri"/>
                        </a:rPr>
                        <a:t>이름</a:t>
                      </a:r>
                      <a:endParaRPr sz="700" b="1" i="0" u="none" strike="noStrike" kern="1200" cap="none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700" dirty="0"/>
                    </a:p>
                  </a:txBody>
                  <a:tcPr marL="144000" marR="36000" marT="36000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717780"/>
                  </a:ext>
                </a:extLst>
              </a:tr>
              <a:tr h="578734">
                <a:tc>
                  <a:txBody>
                    <a:bodyPr/>
                    <a:lstStyle/>
                    <a:p>
                      <a:pPr marL="39688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ko-KR" altLang="en-US" sz="700" b="1" i="0" u="none" strike="noStrike" kern="1200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Calibri"/>
                          <a:sym typeface="Calibri"/>
                        </a:rPr>
                        <a:t>아이디</a:t>
                      </a:r>
                      <a:endParaRPr sz="700" b="1" i="0" u="none" strike="noStrike" kern="1200" cap="none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700" dirty="0"/>
                    </a:p>
                  </a:txBody>
                  <a:tcPr marL="144000" marR="36000" marT="36000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063124"/>
                  </a:ext>
                </a:extLst>
              </a:tr>
              <a:tr h="1331089">
                <a:tc>
                  <a:txBody>
                    <a:bodyPr/>
                    <a:lstStyle/>
                    <a:p>
                      <a:pPr marL="39688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ko-KR" altLang="en-US" sz="700" b="1" i="0" u="none" strike="noStrike" kern="1200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Calibri"/>
                          <a:sym typeface="Calibri"/>
                        </a:rPr>
                        <a:t>비밀번호</a:t>
                      </a:r>
                      <a:endParaRPr sz="700" b="1" i="0" u="none" strike="noStrike" kern="1200" cap="none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700" dirty="0"/>
                    </a:p>
                  </a:txBody>
                  <a:tcPr marL="144000" marR="36000" marT="36000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409677"/>
                  </a:ext>
                </a:extLst>
              </a:tr>
              <a:tr h="405114">
                <a:tc>
                  <a:txBody>
                    <a:bodyPr/>
                    <a:lstStyle/>
                    <a:p>
                      <a:pPr marL="39688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700" b="1" i="0" u="none" strike="noStrike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  <a:cs typeface="Calibri"/>
                          <a:sym typeface="Calibri"/>
                        </a:rPr>
                        <a:t>비밀번호 확인 </a:t>
                      </a:r>
                      <a:endParaRPr lang="en-US" altLang="ko-KR" sz="700" b="1" i="0" u="none" strike="noStrike" cap="none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/>
                        <a:t>2022</a:t>
                      </a:r>
                      <a:r>
                        <a:rPr lang="ko-KR" altLang="en-US" sz="700" dirty="0"/>
                        <a:t>년 </a:t>
                      </a:r>
                      <a:r>
                        <a:rPr lang="en-US" altLang="ko-KR" sz="700" dirty="0"/>
                        <a:t>1</a:t>
                      </a:r>
                      <a:r>
                        <a:rPr lang="ko-KR" altLang="en-US" sz="700" dirty="0"/>
                        <a:t>학기</a:t>
                      </a:r>
                      <a:endParaRPr lang="en-US" altLang="ko-KR" sz="700" dirty="0"/>
                    </a:p>
                  </a:txBody>
                  <a:tcPr marL="144000" marR="36000" marT="36000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50186"/>
                  </a:ext>
                </a:extLst>
              </a:tr>
              <a:tr h="578734">
                <a:tc>
                  <a:txBody>
                    <a:bodyPr/>
                    <a:lstStyle/>
                    <a:p>
                      <a:pPr marL="39688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700" b="1" i="0" u="none" strike="noStrike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  <a:cs typeface="Calibri"/>
                          <a:sym typeface="Calibri"/>
                        </a:rPr>
                        <a:t>휴대폰 번호</a:t>
                      </a:r>
                      <a:endParaRPr lang="en-US" altLang="ko-KR" sz="700" b="1" i="0" u="none" strike="noStrike" cap="none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700" dirty="0"/>
                    </a:p>
                  </a:txBody>
                  <a:tcPr marL="144000" marR="36000" marT="36000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766573"/>
                  </a:ext>
                </a:extLst>
              </a:tr>
              <a:tr h="787079">
                <a:tc>
                  <a:txBody>
                    <a:bodyPr/>
                    <a:lstStyle/>
                    <a:p>
                      <a:pPr marL="39688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700" b="1" i="0" u="none" strike="noStrike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  <a:cs typeface="Calibri"/>
                          <a:sym typeface="Calibri"/>
                        </a:rPr>
                        <a:t>이메일</a:t>
                      </a:r>
                      <a:endParaRPr lang="en-US" altLang="ko-KR" sz="700" b="1" i="0" u="none" strike="noStrike" cap="none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700" dirty="0"/>
                    </a:p>
                  </a:txBody>
                  <a:tcPr marL="144000" marR="36000" marT="36000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659322"/>
                  </a:ext>
                </a:extLst>
              </a:tr>
            </a:tbl>
          </a:graphicData>
        </a:graphic>
      </p:graphicFrame>
      <p:graphicFrame>
        <p:nvGraphicFramePr>
          <p:cNvPr id="2" name="Google Shape;912;p23">
            <a:extLst>
              <a:ext uri="{FF2B5EF4-FFF2-40B4-BE49-F238E27FC236}">
                <a16:creationId xmlns:a16="http://schemas.microsoft.com/office/drawing/2014/main" id="{E325B68C-3643-CA92-51C3-98FFE924FC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1593711"/>
              </p:ext>
            </p:extLst>
          </p:nvPr>
        </p:nvGraphicFramePr>
        <p:xfrm>
          <a:off x="9042400" y="1315768"/>
          <a:ext cx="3037052" cy="83715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5582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이름 노출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수정 불가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582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2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사용자의 아이디 노출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수정 불가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091736"/>
                  </a:ext>
                </a:extLst>
              </a:tr>
              <a:tr h="462162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3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현재 비밀번호 입력필드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입력 오류상태로 인증 선택 시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alert “</a:t>
                      </a:r>
                      <a:r>
                        <a:rPr lang="ko-KR" altLang="en-US" sz="700" u="sng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비밀번호가 일치하지 않습니다</a:t>
                      </a:r>
                      <a:r>
                        <a:rPr lang="en-US" altLang="ko-KR" sz="700" u="sng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.”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제공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입력 오류가 없을 경우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alert “</a:t>
                      </a:r>
                      <a:r>
                        <a:rPr lang="ko-KR" altLang="en-US" sz="700" u="sng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인증되었습니다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.”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제공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34128"/>
                  </a:ext>
                </a:extLst>
              </a:tr>
              <a:tr h="165582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3A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비밀번호 입력 규칙 안내 문구 제공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117376"/>
                  </a:ext>
                </a:extLst>
              </a:tr>
              <a:tr h="363302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4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새 비밀번호 입력 필드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- 8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자리 이상 입력되지 않은 경우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4A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안내 메시지 제공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비밀번호 입력 규칙에 어긋날 경우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4B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안내 메시지 제공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542922"/>
                  </a:ext>
                </a:extLst>
              </a:tr>
              <a:tr h="363302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5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새 비밀번호 확인 입력 필드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새 비밀번호 입력 필드와 일치할 경우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5A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안내 메시지 제공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새 비밀번호 입력 필드와 일치하지 않을 경우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5B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안내 메시지 제공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876075"/>
                  </a:ext>
                </a:extLst>
              </a:tr>
              <a:tr h="264442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6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휴대폰 번호 입력 필드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회원가입 시 등록된 휴대폰 번호는 일부 마스킹 처리하여 표시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마스킹 형식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앞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뒤 번호 노출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중간 번호는 * 처리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585332"/>
                  </a:ext>
                </a:extLst>
              </a:tr>
              <a:tr h="264442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7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휴대폰 인증 버튼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선택 시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7A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휴대폰 인증 팝업 제공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962585"/>
                  </a:ext>
                </a:extLst>
              </a:tr>
              <a:tr h="165582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8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이메일 입력 필드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423255"/>
                  </a:ext>
                </a:extLst>
              </a:tr>
              <a:tr h="462162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9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저장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이메일 형식이 아닐 경우 저장 버튼 선택 시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alert “</a:t>
                      </a:r>
                      <a:r>
                        <a:rPr lang="ko-KR" altLang="en-US" sz="700" u="sng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이메일 형식으로 다시 입력해주세요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＂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오류가 없을 경우 버튼 선택 시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alert “</a:t>
                      </a:r>
                      <a:r>
                        <a:rPr lang="ko-KR" altLang="en-US" sz="700" u="sng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저장되었습니다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.”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953602"/>
                  </a:ext>
                </a:extLst>
              </a:tr>
              <a:tr h="462162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altLang="ko-KR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10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학교 관리자 홈페이지 이동 버튼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버튼 클릭 시 </a:t>
                      </a:r>
                      <a:r>
                        <a:rPr lang="en-US" altLang="ko-KR" sz="700" b="1" u="none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700" b="1" u="none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로그인 인증번호 입력 팝업</a:t>
                      </a:r>
                      <a:r>
                        <a:rPr lang="en-US" altLang="ko-KR" sz="700" b="1" u="none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]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제공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인증번호 인증 후 해당 로그인 세션 유지하여 학교 관리자 페이지로 이동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ea"/>
                          <a:ea typeface="+mn-ea"/>
                        </a:rPr>
                        <a:t>OTP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ea"/>
                          <a:ea typeface="+mn-ea"/>
                        </a:rPr>
                        <a:t>인증 후 동일한 기기로 이미 </a:t>
                      </a:r>
                      <a:r>
                        <a:rPr lang="ko-KR" altLang="en-US" sz="700" u="none" strike="noStrike" cap="none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ea"/>
                          <a:ea typeface="+mn-ea"/>
                        </a:rPr>
                        <a:t>로그인된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ea"/>
                          <a:ea typeface="+mn-ea"/>
                        </a:rPr>
                        <a:t> 계정이 있을 경우 </a:t>
                      </a:r>
                      <a:r>
                        <a:rPr lang="en-US" altLang="ko-KR" sz="700" b="1" u="none" strike="noStrike" cap="none" dirty="0">
                          <a:solidFill>
                            <a:srgbClr val="0070C0"/>
                          </a:solidFill>
                          <a:highlight>
                            <a:srgbClr val="FFFF00"/>
                          </a:highlight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700" b="1" u="none" strike="noStrike" cap="none" dirty="0">
                          <a:solidFill>
                            <a:srgbClr val="0070C0"/>
                          </a:solidFill>
                          <a:highlight>
                            <a:srgbClr val="FFFF00"/>
                          </a:highlight>
                          <a:latin typeface="+mn-ea"/>
                          <a:ea typeface="+mn-ea"/>
                        </a:rPr>
                        <a:t>중복 로그인 확인</a:t>
                      </a:r>
                      <a:r>
                        <a:rPr lang="en-US" altLang="ko-KR" sz="700" b="1" u="none" strike="noStrike" cap="none" dirty="0">
                          <a:solidFill>
                            <a:srgbClr val="0070C0"/>
                          </a:solidFill>
                          <a:highlight>
                            <a:srgbClr val="FFFF00"/>
                          </a:highlight>
                          <a:latin typeface="+mn-ea"/>
                          <a:ea typeface="+mn-ea"/>
                        </a:rPr>
                        <a:t>]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ea"/>
                          <a:ea typeface="+mn-ea"/>
                        </a:rPr>
                        <a:t> 팝업 제공</a:t>
                      </a:r>
                      <a:r>
                        <a:rPr lang="en-US" altLang="ko-KR" sz="700" b="1" u="none" strike="noStrike" cap="none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700" b="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700" b="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자세한 내용은 </a:t>
                      </a:r>
                      <a:r>
                        <a:rPr lang="en-US" altLang="ko-KR" sz="700" b="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20p </a:t>
                      </a:r>
                      <a:r>
                        <a:rPr lang="ko-KR" altLang="en-US" sz="700" b="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참고</a:t>
                      </a:r>
                      <a:endParaRPr lang="en-US" altLang="ko-KR" sz="700" b="0" u="none" strike="noStrike" cap="none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106419"/>
                  </a:ext>
                </a:extLst>
              </a:tr>
              <a:tr h="363302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11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 spc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프로필 이미지</a:t>
                      </a:r>
                      <a:endParaRPr lang="en-US" altLang="ko-KR" sz="700" b="1" u="none" strike="noStrike" cap="none" spc="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b="0" u="none" strike="noStrike" cap="none" spc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b="0" u="none" strike="noStrike" cap="none" spc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ko-KR" sz="700" b="0" u="none" strike="noStrike" cap="none" spc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12A </a:t>
                      </a:r>
                      <a:r>
                        <a:rPr lang="ko-KR" altLang="en-US" sz="700" b="0" u="none" strike="noStrike" cap="none" spc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프로필 이미지 등록 필드 제공</a:t>
                      </a:r>
                      <a:endParaRPr lang="en-US" altLang="ko-KR" sz="700" b="0" u="none" strike="noStrike" cap="none" spc="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b="0" u="none" strike="noStrike" cap="none" spc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프로필 이미지 등록하지 않은 경우 기본 이미지로 노출</a:t>
                      </a:r>
                      <a:endParaRPr lang="en-US" altLang="ko-KR" sz="700" b="0" u="none" strike="noStrike" cap="none" spc="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b="0" u="none" strike="noStrike" cap="none" spc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프로필 이미지 등록한 경우 </a:t>
                      </a:r>
                      <a:r>
                        <a:rPr lang="en-US" altLang="ko-KR" sz="700" b="0" u="none" strike="noStrike" cap="none" spc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12B </a:t>
                      </a:r>
                      <a:r>
                        <a:rPr lang="ko-KR" altLang="en-US" sz="700" b="0" u="none" strike="noStrike" cap="none" spc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상태로 노출</a:t>
                      </a:r>
                      <a:r>
                        <a:rPr lang="en-US" altLang="ko-KR" sz="700" b="0" u="none" strike="noStrike" cap="none" spc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0" u="none" strike="noStrike" cap="none" spc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이미지 파일명과 삭제</a:t>
                      </a:r>
                      <a:r>
                        <a:rPr lang="en-US" altLang="ko-KR" sz="700" b="0" u="none" strike="noStrike" cap="none" spc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(X) </a:t>
                      </a:r>
                      <a:r>
                        <a:rPr lang="ko-KR" altLang="en-US" sz="700" b="0" u="none" strike="noStrike" cap="none" spc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버튼 제공</a:t>
                      </a:r>
                      <a:r>
                        <a:rPr lang="en-US" altLang="ko-KR" sz="700" b="0" u="none" strike="noStrike" cap="none" spc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endParaRPr lang="en-US" altLang="ko-KR" sz="700" b="0" u="none" strike="noStrike" cap="none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endParaRPr lang="en-US" altLang="ko-KR" sz="700" b="0" u="none" strike="noStrike" cap="none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665190"/>
                  </a:ext>
                </a:extLst>
              </a:tr>
              <a:tr h="18165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altLang="ko-KR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12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학급 정보 영역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회원가입 시 입력한 학교 명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학교 관리자가 설정한 학기 정보 노출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924491"/>
                  </a:ext>
                </a:extLst>
              </a:tr>
              <a:tr h="181651">
                <a:tc rowSpan="3"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13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교육디지털원패스 연동하기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버튼 클릭 시 교육디지털원패스 사용자 선택 팝업 호출</a:t>
                      </a:r>
                      <a:endParaRPr lang="en-US" altLang="ko-KR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회원가입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로그인 완료 후 연동 여부 확인</a:t>
                      </a:r>
                      <a:endParaRPr lang="en-US" altLang="ko-KR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연동 성공 시 “</a:t>
                      </a:r>
                      <a:r>
                        <a:rPr lang="ko-KR" altLang="en-US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정상적으로 연동되었습니다</a:t>
                      </a:r>
                      <a:r>
                        <a:rPr lang="en-US" altLang="ko-KR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” alert 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호출</a:t>
                      </a:r>
                      <a:b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확인 시 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ko-KR" altLang="en-US" sz="70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교육디지털원패스 연동해제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로 버튼 이름 변경</a:t>
                      </a:r>
                      <a:endParaRPr lang="en-US" altLang="ko-KR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현재 로그인한 계정과 기존 연동 계정이 다를 경우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기존 연동 계정 존재 시 연동 이력 정보와 아래 문구 팝업 제공 </a:t>
                      </a:r>
                      <a:endParaRPr lang="en-US" altLang="ko-KR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None/>
                        <a:tabLst/>
                        <a:defRPr/>
                      </a:pP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ko-KR" altLang="en-US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이미 연동된 계정이 있습니다</a:t>
                      </a:r>
                      <a:r>
                        <a:rPr lang="en-US" altLang="ko-KR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기존 연동을 해제하고 현재 계정으로 </a:t>
                      </a:r>
                      <a:r>
                        <a:rPr lang="ko-KR" altLang="en-US" sz="700" kern="120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전환하시겠습니까</a:t>
                      </a:r>
                      <a:r>
                        <a:rPr lang="en-US" altLang="ko-KR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현재 계정으로 전환하기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선택 시 기존 연동 계정 해제 및 현재 로그인 계정으로 연동 전환 완료 후 아래와 같이 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alert 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호출</a:t>
                      </a:r>
                      <a:b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ko-KR" altLang="en-US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정상적으로 전환되었습니다</a:t>
                      </a:r>
                      <a:r>
                        <a:rPr lang="en-US" altLang="ko-KR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”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닫기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선택 시 팝업 종료 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연동 상태 변경 없음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636565"/>
                  </a:ext>
                </a:extLst>
              </a:tr>
              <a:tr h="181651">
                <a:tc vMerge="1"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None/>
                        <a:tabLst/>
                        <a:defRPr/>
                      </a:pP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13-1 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연동 해제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버튼 클릭 시 연동 해제 확인 팝업 제공</a:t>
                      </a:r>
                      <a:endParaRPr lang="en-US" altLang="ko-KR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None/>
                        <a:tabLst/>
                        <a:defRPr/>
                      </a:pP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→</a:t>
                      </a:r>
                      <a:r>
                        <a:rPr lang="ko-KR" altLang="en-US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ko-KR" altLang="en-US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교육디지털원패스 연동을 </a:t>
                      </a:r>
                      <a:r>
                        <a:rPr lang="ko-KR" altLang="en-US" sz="700" kern="120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해제하시겠습니까</a:t>
                      </a:r>
                      <a:r>
                        <a:rPr lang="en-US" altLang="ko-KR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?” 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confirm 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호출</a:t>
                      </a:r>
                      <a:endParaRPr lang="en-US" altLang="ko-KR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확인 시 </a:t>
                      </a:r>
                      <a:r>
                        <a:rPr lang="en-US" altLang="ko-KR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ko-KR" altLang="en-US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정상적으로 해제되었습니다</a:t>
                      </a:r>
                      <a:r>
                        <a:rPr lang="en-US" altLang="ko-KR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.” 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alert 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호출</a:t>
                      </a:r>
                      <a:endParaRPr lang="en-US" altLang="ko-KR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943115"/>
                  </a:ext>
                </a:extLst>
              </a:tr>
              <a:tr h="181651">
                <a:tc vMerge="1"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None/>
                        <a:tabLst/>
                        <a:defRPr/>
                      </a:pP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13-2 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교육디지털원패스 서비스 일시중지 안내 팝업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일시적인 이슈로 인해 교육디지털원패스 서비스 이용이 어려운 경우 안내 팝업 제공</a:t>
                      </a:r>
                      <a:endParaRPr lang="en-US" altLang="ko-KR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교육디지털원패스 연동하기 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연동해제 버튼 선택 시 해당 안내 팝업 호출</a:t>
                      </a:r>
                      <a:endParaRPr lang="en-US" altLang="ko-KR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493241"/>
                  </a:ext>
                </a:extLst>
              </a:tr>
              <a:tr h="18165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14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전출 신청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en-US" altLang="ko-KR" sz="70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70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미 연동 상태</a:t>
                      </a:r>
                      <a:r>
                        <a:rPr lang="en-US" altLang="ko-KR" sz="70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버튼 클릭 시 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ko-KR" altLang="en-US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아직 교육디지털원패스가 연동되지 않았어요</a:t>
                      </a:r>
                      <a:r>
                        <a:rPr lang="en-US" altLang="ko-KR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ko-KR" altLang="en-US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연동을 완료하시면 전출 신청을 진행할 수 있어요</a:t>
                      </a:r>
                      <a:r>
                        <a:rPr lang="en-US" altLang="ko-KR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” alert 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호출</a:t>
                      </a:r>
                      <a:endParaRPr lang="en-US" altLang="ko-KR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en-US" altLang="ko-KR" sz="70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70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연동 상태</a:t>
                      </a:r>
                      <a:r>
                        <a:rPr lang="en-US" altLang="ko-KR" sz="70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버튼 클릭 시 교육디지털원패스 사용자 선택 팝업 호출</a:t>
                      </a:r>
                      <a:endParaRPr lang="en-US" altLang="ko-KR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교디원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로그인 성공 시 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학적 정보 변경 안내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팝업 호출</a:t>
                      </a:r>
                      <a:endParaRPr lang="en-US" altLang="ko-KR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자세한 내용은 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[</a:t>
                      </a:r>
                      <a:r>
                        <a:rPr lang="ko-KR" altLang="en-US" sz="7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전출 처리 시 학적 정보 연동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]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참고</a:t>
                      </a:r>
                      <a:endParaRPr lang="en-US" altLang="ko-KR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760533"/>
                  </a:ext>
                </a:extLst>
              </a:tr>
            </a:tbl>
          </a:graphicData>
        </a:graphic>
      </p:graphicFrame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4BBE6C6D-E8AD-FAB6-EAE9-5FC5F9E8B59D}"/>
              </a:ext>
            </a:extLst>
          </p:cNvPr>
          <p:cNvGraphicFramePr>
            <a:graphicFrameLocks noGrp="1"/>
          </p:cNvGraphicFramePr>
          <p:nvPr/>
        </p:nvGraphicFramePr>
        <p:xfrm>
          <a:off x="9042400" y="111727"/>
          <a:ext cx="3047760" cy="92617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TEA-MYP-Info-001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[</a:t>
                      </a:r>
                      <a:r>
                        <a:rPr lang="ko-KR" altLang="en-US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교사</a:t>
                      </a:r>
                      <a:r>
                        <a:rPr lang="en-US" altLang="ko-KR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]</a:t>
                      </a: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  <a:r>
                        <a:rPr lang="en-US" altLang="ko-KR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_</a:t>
                      </a: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정보수정</a:t>
                      </a:r>
                      <a:r>
                        <a:rPr lang="en-US" altLang="ko-KR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(</a:t>
                      </a: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회원정보</a:t>
                      </a:r>
                      <a:r>
                        <a:rPr lang="en-US" altLang="ko-KR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)</a:t>
                      </a: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9" name="그룹 8">
            <a:extLst>
              <a:ext uri="{FF2B5EF4-FFF2-40B4-BE49-F238E27FC236}">
                <a16:creationId xmlns:a16="http://schemas.microsoft.com/office/drawing/2014/main" id="{D9AF094B-A036-1F07-37C2-FABD20993EA6}"/>
              </a:ext>
            </a:extLst>
          </p:cNvPr>
          <p:cNvGrpSpPr/>
          <p:nvPr/>
        </p:nvGrpSpPr>
        <p:grpSpPr>
          <a:xfrm>
            <a:off x="9395226" y="5647747"/>
            <a:ext cx="1866714" cy="245674"/>
            <a:chOff x="9541535" y="5781678"/>
            <a:chExt cx="1866714" cy="245674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D3A7A5F4-F465-EEFA-CF0C-92590780DF7C}"/>
                </a:ext>
              </a:extLst>
            </p:cNvPr>
            <p:cNvGrpSpPr/>
            <p:nvPr/>
          </p:nvGrpSpPr>
          <p:grpSpPr>
            <a:xfrm>
              <a:off x="9541535" y="5781678"/>
              <a:ext cx="1866714" cy="245674"/>
              <a:chOff x="9468288" y="5858407"/>
              <a:chExt cx="1866714" cy="245674"/>
            </a:xfrm>
          </p:grpSpPr>
          <p:grpSp>
            <p:nvGrpSpPr>
              <p:cNvPr id="12" name="그룹 11">
                <a:extLst>
                  <a:ext uri="{FF2B5EF4-FFF2-40B4-BE49-F238E27FC236}">
                    <a16:creationId xmlns:a16="http://schemas.microsoft.com/office/drawing/2014/main" id="{63EBBE8F-F446-FDE9-B81A-4AB61221E6D1}"/>
                  </a:ext>
                </a:extLst>
              </p:cNvPr>
              <p:cNvGrpSpPr/>
              <p:nvPr/>
            </p:nvGrpSpPr>
            <p:grpSpPr>
              <a:xfrm>
                <a:off x="9597014" y="5902693"/>
                <a:ext cx="1737988" cy="201388"/>
                <a:chOff x="7400562" y="3301868"/>
                <a:chExt cx="1737988" cy="201388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574FD24-45EB-3189-E792-00C021A961D4}"/>
                    </a:ext>
                  </a:extLst>
                </p:cNvPr>
                <p:cNvSpPr txBox="1"/>
                <p:nvPr/>
              </p:nvSpPr>
              <p:spPr>
                <a:xfrm>
                  <a:off x="9138485" y="3357025"/>
                  <a:ext cx="65" cy="923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0">
                  <a:spAutoFit/>
                </a:bodyPr>
                <a:lstStyle/>
                <a:p>
                  <a:endParaRPr kumimoji="1" lang="x-none" altLang="en-US" sz="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Google Shape;916;p23">
                  <a:extLst>
                    <a:ext uri="{FF2B5EF4-FFF2-40B4-BE49-F238E27FC236}">
                      <a16:creationId xmlns:a16="http://schemas.microsoft.com/office/drawing/2014/main" id="{A6A3222E-9CEE-FB53-31F0-29000D6BFB0C}"/>
                    </a:ext>
                  </a:extLst>
                </p:cNvPr>
                <p:cNvSpPr/>
                <p:nvPr/>
              </p:nvSpPr>
              <p:spPr>
                <a:xfrm>
                  <a:off x="7400562" y="3303127"/>
                  <a:ext cx="1363883" cy="200129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36000" tIns="45700" rIns="36000" bIns="45700" anchor="ctr" anchorCtr="0">
                  <a:noAutofit/>
                </a:bodyPr>
                <a:lstStyle/>
                <a:p>
                  <a:r>
                    <a:rPr lang="ko-KR" altLang="en-US" sz="800">
                      <a:solidFill>
                        <a:prstClr val="black"/>
                      </a:solidFill>
                      <a:ea typeface="Malgun Gothic"/>
                      <a:cs typeface="Malgun Gothic"/>
                      <a:sym typeface="Malgun Gothic"/>
                    </a:rPr>
                    <a:t>이미지파일</a:t>
                  </a:r>
                  <a:r>
                    <a:rPr lang="en-US" altLang="ko-KR" sz="800">
                      <a:solidFill>
                        <a:prstClr val="black"/>
                      </a:solidFill>
                      <a:ea typeface="Malgun Gothic"/>
                      <a:cs typeface="Malgun Gothic"/>
                      <a:sym typeface="Malgun Gothic"/>
                    </a:rPr>
                    <a:t>.</a:t>
                  </a:r>
                  <a:r>
                    <a:rPr lang="en-US" altLang="ko-KR" sz="800" err="1">
                      <a:solidFill>
                        <a:prstClr val="black"/>
                      </a:solidFill>
                      <a:ea typeface="Malgun Gothic"/>
                      <a:cs typeface="Malgun Gothic"/>
                      <a:sym typeface="Malgun Gothic"/>
                    </a:rPr>
                    <a:t>png</a:t>
                  </a:r>
                  <a:endParaRPr sz="800">
                    <a:solidFill>
                      <a:prstClr val="black"/>
                    </a:solidFill>
                    <a:ea typeface="Malgun Gothic"/>
                    <a:cs typeface="Malgun Gothic"/>
                    <a:sym typeface="Malgun Gothic"/>
                  </a:endParaRPr>
                </a:p>
              </p:txBody>
            </p:sp>
            <p:sp>
              <p:nvSpPr>
                <p:cNvPr id="16" name="Google Shape;915;p23">
                  <a:extLst>
                    <a:ext uri="{FF2B5EF4-FFF2-40B4-BE49-F238E27FC236}">
                      <a16:creationId xmlns:a16="http://schemas.microsoft.com/office/drawing/2014/main" id="{104ECBAA-2102-1A76-8243-674A7EC50EC7}"/>
                    </a:ext>
                  </a:extLst>
                </p:cNvPr>
                <p:cNvSpPr/>
                <p:nvPr/>
              </p:nvSpPr>
              <p:spPr>
                <a:xfrm>
                  <a:off x="8561204" y="3301868"/>
                  <a:ext cx="494702" cy="20138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54000" rIns="144000" bIns="54000" rtlCol="0" anchor="ctr">
                  <a:spAutoFit/>
                </a:bodyPr>
                <a:lstStyle/>
                <a:p>
                  <a:pPr algn="ctr"/>
                  <a:r>
                    <a:rPr kumimoji="1" lang="en-US" sz="600" b="1" err="1">
                      <a:solidFill>
                        <a:prstClr val="black"/>
                      </a:solidFill>
                      <a:sym typeface="Malgun Gothic"/>
                    </a:rPr>
                    <a:t>찾아보기</a:t>
                  </a:r>
                  <a:endParaRPr kumimoji="1" sz="600" b="1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3" name="타원 12">
                <a:extLst>
                  <a:ext uri="{FF2B5EF4-FFF2-40B4-BE49-F238E27FC236}">
                    <a16:creationId xmlns:a16="http://schemas.microsoft.com/office/drawing/2014/main" id="{8227EA14-9BB8-43EC-1CE6-35DABA10D06B}"/>
                  </a:ext>
                </a:extLst>
              </p:cNvPr>
              <p:cNvSpPr/>
              <p:nvPr/>
            </p:nvSpPr>
            <p:spPr>
              <a:xfrm>
                <a:off x="9468288" y="5858407"/>
                <a:ext cx="171442" cy="1714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600" b="1" spc="-150" dirty="0">
                    <a:gradFill>
                      <a:gsLst>
                        <a:gs pos="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5400000" scaled="1"/>
                    </a:gra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12  B</a:t>
                </a:r>
                <a:endParaRPr lang="ko-KR" altLang="en-US" sz="600" b="1" spc="-150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pic>
          <p:nvPicPr>
            <p:cNvPr id="11" name="그래픽 10" descr="배지 교차 단색으로 채워진">
              <a:extLst>
                <a:ext uri="{FF2B5EF4-FFF2-40B4-BE49-F238E27FC236}">
                  <a16:creationId xmlns:a16="http://schemas.microsoft.com/office/drawing/2014/main" id="{259F2B48-16AD-B84B-6202-C41FE8FC3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675203" y="5857146"/>
              <a:ext cx="146241" cy="146241"/>
            </a:xfrm>
            <a:prstGeom prst="rect">
              <a:avLst/>
            </a:prstGeom>
          </p:spPr>
        </p:pic>
      </p:grp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ABD7AF35-71AE-19D1-B6B4-0A1CB5D96D93}"/>
              </a:ext>
            </a:extLst>
          </p:cNvPr>
          <p:cNvSpPr/>
          <p:nvPr/>
        </p:nvSpPr>
        <p:spPr>
          <a:xfrm>
            <a:off x="3274021" y="1831722"/>
            <a:ext cx="1361863" cy="216000"/>
          </a:xfrm>
          <a:prstGeom prst="rect">
            <a:avLst/>
          </a:prstGeom>
          <a:solidFill>
            <a:srgbClr val="F2F2F2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108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홍길동</a:t>
            </a:r>
            <a:endParaRPr kumimoji="0" lang="en-US" altLang="ko-KR" sz="700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32CA963C-5B6A-2D0D-D40E-645E90202211}"/>
              </a:ext>
            </a:extLst>
          </p:cNvPr>
          <p:cNvSpPr/>
          <p:nvPr/>
        </p:nvSpPr>
        <p:spPr>
          <a:xfrm>
            <a:off x="3274021" y="2278588"/>
            <a:ext cx="1361863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108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hong123</a:t>
            </a:r>
          </a:p>
        </p:txBody>
      </p: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28AD2F03-21BE-064D-5FDD-08A9A9C18C2F}"/>
              </a:ext>
            </a:extLst>
          </p:cNvPr>
          <p:cNvGrpSpPr/>
          <p:nvPr/>
        </p:nvGrpSpPr>
        <p:grpSpPr>
          <a:xfrm>
            <a:off x="3274021" y="2830071"/>
            <a:ext cx="1806020" cy="216000"/>
            <a:chOff x="3274021" y="2285400"/>
            <a:chExt cx="1806020" cy="216000"/>
          </a:xfrm>
        </p:grpSpPr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37BCAAED-6E3D-7DD2-EB34-DBAE415F518F}"/>
                </a:ext>
              </a:extLst>
            </p:cNvPr>
            <p:cNvSpPr/>
            <p:nvPr/>
          </p:nvSpPr>
          <p:spPr>
            <a:xfrm>
              <a:off x="3274021" y="2285400"/>
              <a:ext cx="1361863" cy="216000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lIns="108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현재 비밀번호</a:t>
              </a:r>
              <a:endParaRPr kumimoji="0" lang="en-US" altLang="ko-KR" sz="7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1" name="Google Shape;877;p22">
              <a:extLst>
                <a:ext uri="{FF2B5EF4-FFF2-40B4-BE49-F238E27FC236}">
                  <a16:creationId xmlns:a16="http://schemas.microsoft.com/office/drawing/2014/main" id="{8B949BDF-1075-34FC-0CBF-A3F9B5EE797B}"/>
                </a:ext>
              </a:extLst>
            </p:cNvPr>
            <p:cNvSpPr/>
            <p:nvPr/>
          </p:nvSpPr>
          <p:spPr>
            <a:xfrm>
              <a:off x="4673721" y="2285400"/>
              <a:ext cx="406320" cy="216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31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Malgun Gothic"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Malgun Gothic"/>
                  <a:sym typeface="Malgun Gothic"/>
                </a:rPr>
                <a:t>인증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</p:grpSp>
      <p:sp>
        <p:nvSpPr>
          <p:cNvPr id="92" name="직사각형 91">
            <a:extLst>
              <a:ext uri="{FF2B5EF4-FFF2-40B4-BE49-F238E27FC236}">
                <a16:creationId xmlns:a16="http://schemas.microsoft.com/office/drawing/2014/main" id="{A875411D-5403-D6EE-D9F6-450B1E1EF051}"/>
              </a:ext>
            </a:extLst>
          </p:cNvPr>
          <p:cNvSpPr/>
          <p:nvPr/>
        </p:nvSpPr>
        <p:spPr>
          <a:xfrm>
            <a:off x="3274021" y="3690410"/>
            <a:ext cx="1361863" cy="21600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108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새 비밀번호 입력</a:t>
            </a:r>
            <a:endParaRPr kumimoji="0" lang="en-US" altLang="ko-KR" sz="700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573658D5-F897-920C-6D7A-B6B315170C61}"/>
              </a:ext>
            </a:extLst>
          </p:cNvPr>
          <p:cNvSpPr/>
          <p:nvPr/>
        </p:nvSpPr>
        <p:spPr>
          <a:xfrm>
            <a:off x="3274020" y="4096900"/>
            <a:ext cx="1361863" cy="21600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108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새 비밀번호 입력</a:t>
            </a:r>
            <a:endParaRPr kumimoji="0" lang="en-US" altLang="ko-KR" sz="700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373C2E34-41C1-AEC3-4F60-018547DA8286}"/>
              </a:ext>
            </a:extLst>
          </p:cNvPr>
          <p:cNvSpPr/>
          <p:nvPr/>
        </p:nvSpPr>
        <p:spPr>
          <a:xfrm>
            <a:off x="3274021" y="4698821"/>
            <a:ext cx="1490139" cy="2160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108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010 – 12** -*678</a:t>
            </a:r>
          </a:p>
        </p:txBody>
      </p:sp>
      <p:sp>
        <p:nvSpPr>
          <p:cNvPr id="97" name="Google Shape;877;p22">
            <a:extLst>
              <a:ext uri="{FF2B5EF4-FFF2-40B4-BE49-F238E27FC236}">
                <a16:creationId xmlns:a16="http://schemas.microsoft.com/office/drawing/2014/main" id="{B00DB9E3-8CF8-7921-0894-0FADB36F48B2}"/>
              </a:ext>
            </a:extLst>
          </p:cNvPr>
          <p:cNvSpPr/>
          <p:nvPr/>
        </p:nvSpPr>
        <p:spPr>
          <a:xfrm>
            <a:off x="4900753" y="4698821"/>
            <a:ext cx="801725" cy="216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Malgun Gothic"/>
              <a:buNone/>
              <a:tabLst/>
              <a:defRPr/>
            </a:pPr>
            <a:r>
              <a:rPr kumimoji="0" lang="ko-KR" altLang="en-US" sz="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Malgun Gothic"/>
                <a:sym typeface="Malgun Gothic"/>
              </a:rPr>
              <a:t>휴대폰 인증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grpSp>
        <p:nvGrpSpPr>
          <p:cNvPr id="100" name="그룹 99">
            <a:extLst>
              <a:ext uri="{FF2B5EF4-FFF2-40B4-BE49-F238E27FC236}">
                <a16:creationId xmlns:a16="http://schemas.microsoft.com/office/drawing/2014/main" id="{181DBC5D-040D-98C8-710F-05589DEC709B}"/>
              </a:ext>
            </a:extLst>
          </p:cNvPr>
          <p:cNvGrpSpPr/>
          <p:nvPr/>
        </p:nvGrpSpPr>
        <p:grpSpPr>
          <a:xfrm>
            <a:off x="3274021" y="5443912"/>
            <a:ext cx="3166072" cy="216000"/>
            <a:chOff x="3274021" y="4899241"/>
            <a:chExt cx="3166072" cy="216000"/>
          </a:xfrm>
        </p:grpSpPr>
        <p:sp>
          <p:nvSpPr>
            <p:cNvPr id="101" name="직사각형 100">
              <a:extLst>
                <a:ext uri="{FF2B5EF4-FFF2-40B4-BE49-F238E27FC236}">
                  <a16:creationId xmlns:a16="http://schemas.microsoft.com/office/drawing/2014/main" id="{C3DFD640-4AA5-97BE-39D1-29D08AEF5743}"/>
                </a:ext>
              </a:extLst>
            </p:cNvPr>
            <p:cNvSpPr/>
            <p:nvPr/>
          </p:nvSpPr>
          <p:spPr>
            <a:xfrm>
              <a:off x="3274021" y="4899241"/>
              <a:ext cx="989323" cy="216000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lIns="108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hong123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F4DC337-C33E-3E51-7F8F-D66505E0D647}"/>
                </a:ext>
              </a:extLst>
            </p:cNvPr>
            <p:cNvSpPr txBox="1"/>
            <p:nvPr/>
          </p:nvSpPr>
          <p:spPr>
            <a:xfrm>
              <a:off x="4214618" y="4914908"/>
              <a:ext cx="195692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@</a:t>
              </a:r>
            </a:p>
          </p:txBody>
        </p:sp>
        <p:sp>
          <p:nvSpPr>
            <p:cNvPr id="103" name="직사각형 102">
              <a:extLst>
                <a:ext uri="{FF2B5EF4-FFF2-40B4-BE49-F238E27FC236}">
                  <a16:creationId xmlns:a16="http://schemas.microsoft.com/office/drawing/2014/main" id="{60B4AB57-0F04-AEEA-4D07-5FF99442ABF8}"/>
                </a:ext>
              </a:extLst>
            </p:cNvPr>
            <p:cNvSpPr/>
            <p:nvPr/>
          </p:nvSpPr>
          <p:spPr>
            <a:xfrm>
              <a:off x="4413865" y="4899241"/>
              <a:ext cx="989323" cy="216000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lIns="108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naver.com</a:t>
              </a:r>
            </a:p>
          </p:txBody>
        </p:sp>
        <p:sp>
          <p:nvSpPr>
            <p:cNvPr id="104" name="직사각형 103">
              <a:extLst>
                <a:ext uri="{FF2B5EF4-FFF2-40B4-BE49-F238E27FC236}">
                  <a16:creationId xmlns:a16="http://schemas.microsoft.com/office/drawing/2014/main" id="{DC22114F-F848-C6FC-4976-1766F20A64C6}"/>
                </a:ext>
              </a:extLst>
            </p:cNvPr>
            <p:cNvSpPr/>
            <p:nvPr/>
          </p:nvSpPr>
          <p:spPr>
            <a:xfrm>
              <a:off x="5450770" y="4899241"/>
              <a:ext cx="989323" cy="216000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lIns="108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naver.com          </a:t>
              </a:r>
              <a:r>
                <a:rPr kumimoji="0" lang="ko-KR" alt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▼</a:t>
              </a:r>
              <a:endParaRPr kumimoji="0" lang="en-US" altLang="ko-KR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5" name="타원 104">
            <a:extLst>
              <a:ext uri="{FF2B5EF4-FFF2-40B4-BE49-F238E27FC236}">
                <a16:creationId xmlns:a16="http://schemas.microsoft.com/office/drawing/2014/main" id="{524F7131-1070-C516-A748-CC36F1AA443C}"/>
              </a:ext>
            </a:extLst>
          </p:cNvPr>
          <p:cNvSpPr/>
          <p:nvPr/>
        </p:nvSpPr>
        <p:spPr>
          <a:xfrm>
            <a:off x="3213269" y="1811697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6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F3D6F08-2A70-183D-DABD-13B9800DAEBC}"/>
              </a:ext>
            </a:extLst>
          </p:cNvPr>
          <p:cNvSpPr txBox="1"/>
          <p:nvPr/>
        </p:nvSpPr>
        <p:spPr>
          <a:xfrm>
            <a:off x="4635883" y="4112567"/>
            <a:ext cx="98932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AAB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비밀번호가 일치합니다</a:t>
            </a:r>
            <a:r>
              <a:rPr kumimoji="0" lang="en-US" altLang="ko-KR" sz="600" b="0" i="0" u="none" strike="noStrike" kern="1200" cap="none" spc="0" normalizeH="0" baseline="0" noProof="0">
                <a:ln>
                  <a:noFill/>
                </a:ln>
                <a:solidFill>
                  <a:srgbClr val="00AAB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514440D-AF2C-08FB-ED21-12141318178C}"/>
              </a:ext>
            </a:extLst>
          </p:cNvPr>
          <p:cNvSpPr txBox="1"/>
          <p:nvPr/>
        </p:nvSpPr>
        <p:spPr>
          <a:xfrm>
            <a:off x="5625206" y="4112567"/>
            <a:ext cx="136186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" b="0" i="0" u="none" strike="noStrike" kern="1200" cap="none" spc="0" normalizeH="0" baseline="0" noProof="0">
                <a:ln>
                  <a:noFill/>
                </a:ln>
                <a:solidFill>
                  <a:srgbClr val="F99F83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비밀번호가 일치하지 않습니다</a:t>
            </a:r>
            <a:r>
              <a:rPr kumimoji="0" lang="en-US" altLang="ko-KR" sz="600" b="0" i="0" u="none" strike="noStrike" kern="1200" cap="none" spc="0" normalizeH="0" baseline="0" noProof="0">
                <a:ln>
                  <a:noFill/>
                </a:ln>
                <a:solidFill>
                  <a:srgbClr val="F99F83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</a:p>
        </p:txBody>
      </p:sp>
      <p:sp>
        <p:nvSpPr>
          <p:cNvPr id="108" name="타원 107">
            <a:extLst>
              <a:ext uri="{FF2B5EF4-FFF2-40B4-BE49-F238E27FC236}">
                <a16:creationId xmlns:a16="http://schemas.microsoft.com/office/drawing/2014/main" id="{837CA557-45A6-32AB-2407-AF58EED8B438}"/>
              </a:ext>
            </a:extLst>
          </p:cNvPr>
          <p:cNvSpPr/>
          <p:nvPr/>
        </p:nvSpPr>
        <p:spPr>
          <a:xfrm>
            <a:off x="3213269" y="2257928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</a:t>
            </a:r>
            <a:endParaRPr kumimoji="0" lang="ko-KR" altLang="en-US" sz="6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9" name="타원 108">
            <a:extLst>
              <a:ext uri="{FF2B5EF4-FFF2-40B4-BE49-F238E27FC236}">
                <a16:creationId xmlns:a16="http://schemas.microsoft.com/office/drawing/2014/main" id="{2415188D-4349-E994-8CB5-EF36CA033F5C}"/>
              </a:ext>
            </a:extLst>
          </p:cNvPr>
          <p:cNvSpPr/>
          <p:nvPr/>
        </p:nvSpPr>
        <p:spPr>
          <a:xfrm>
            <a:off x="3213269" y="2788092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3</a:t>
            </a:r>
            <a:endParaRPr kumimoji="0" lang="ko-KR" altLang="en-US" sz="6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0" name="타원 109">
            <a:extLst>
              <a:ext uri="{FF2B5EF4-FFF2-40B4-BE49-F238E27FC236}">
                <a16:creationId xmlns:a16="http://schemas.microsoft.com/office/drawing/2014/main" id="{C1301AD0-6E8C-AC40-0A6A-EB7A518568CE}"/>
              </a:ext>
            </a:extLst>
          </p:cNvPr>
          <p:cNvSpPr/>
          <p:nvPr/>
        </p:nvSpPr>
        <p:spPr>
          <a:xfrm>
            <a:off x="3229738" y="3621955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4</a:t>
            </a:r>
            <a:endParaRPr kumimoji="0" lang="ko-KR" altLang="en-US" sz="6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1" name="타원 110">
            <a:extLst>
              <a:ext uri="{FF2B5EF4-FFF2-40B4-BE49-F238E27FC236}">
                <a16:creationId xmlns:a16="http://schemas.microsoft.com/office/drawing/2014/main" id="{B6B4395F-BAE2-4B71-55BE-C1FEFBFFF8DF}"/>
              </a:ext>
            </a:extLst>
          </p:cNvPr>
          <p:cNvSpPr/>
          <p:nvPr/>
        </p:nvSpPr>
        <p:spPr>
          <a:xfrm>
            <a:off x="3229738" y="4068626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5</a:t>
            </a:r>
            <a:endParaRPr kumimoji="0" lang="ko-KR" altLang="en-US" sz="6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2" name="타원 111">
            <a:extLst>
              <a:ext uri="{FF2B5EF4-FFF2-40B4-BE49-F238E27FC236}">
                <a16:creationId xmlns:a16="http://schemas.microsoft.com/office/drawing/2014/main" id="{9F899ECE-15C7-9808-97AB-59D39360D4DC}"/>
              </a:ext>
            </a:extLst>
          </p:cNvPr>
          <p:cNvSpPr/>
          <p:nvPr/>
        </p:nvSpPr>
        <p:spPr>
          <a:xfrm>
            <a:off x="4734968" y="4009051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5A</a:t>
            </a:r>
            <a:endParaRPr kumimoji="0" lang="ko-KR" altLang="en-US" sz="6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3" name="타원 112">
            <a:extLst>
              <a:ext uri="{FF2B5EF4-FFF2-40B4-BE49-F238E27FC236}">
                <a16:creationId xmlns:a16="http://schemas.microsoft.com/office/drawing/2014/main" id="{FC740260-E4A7-9564-A478-427DCD36D53C}"/>
              </a:ext>
            </a:extLst>
          </p:cNvPr>
          <p:cNvSpPr/>
          <p:nvPr/>
        </p:nvSpPr>
        <p:spPr>
          <a:xfrm>
            <a:off x="5724291" y="4009051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5B</a:t>
            </a:r>
            <a:endParaRPr kumimoji="0" lang="ko-KR" altLang="en-US" sz="6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4" name="타원 113">
            <a:extLst>
              <a:ext uri="{FF2B5EF4-FFF2-40B4-BE49-F238E27FC236}">
                <a16:creationId xmlns:a16="http://schemas.microsoft.com/office/drawing/2014/main" id="{18B495DF-987F-400C-44CD-7C69ABD8A8DF}"/>
              </a:ext>
            </a:extLst>
          </p:cNvPr>
          <p:cNvSpPr/>
          <p:nvPr/>
        </p:nvSpPr>
        <p:spPr>
          <a:xfrm>
            <a:off x="3229738" y="4632842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6</a:t>
            </a:r>
            <a:endParaRPr kumimoji="0" lang="ko-KR" altLang="en-US" sz="6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58CA989-44DA-2A6D-3162-FF5D6AFD8E77}"/>
              </a:ext>
            </a:extLst>
          </p:cNvPr>
          <p:cNvSpPr txBox="1"/>
          <p:nvPr/>
        </p:nvSpPr>
        <p:spPr>
          <a:xfrm>
            <a:off x="4635883" y="3706077"/>
            <a:ext cx="136186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1200" cap="none" spc="0" normalizeH="0" baseline="0" noProof="0">
                <a:ln>
                  <a:noFill/>
                </a:ln>
                <a:solidFill>
                  <a:srgbClr val="F99F83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8</a:t>
            </a:r>
            <a:r>
              <a:rPr kumimoji="0" lang="ko-KR" altLang="en-US" sz="600" b="0" i="0" u="none" strike="noStrike" kern="1200" cap="none" spc="0" normalizeH="0" baseline="0" noProof="0">
                <a:ln>
                  <a:noFill/>
                </a:ln>
                <a:solidFill>
                  <a:srgbClr val="F99F83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자리 이상 입력해주세요</a:t>
            </a:r>
            <a:r>
              <a:rPr kumimoji="0" lang="en-US" altLang="ko-KR" sz="600" b="0" i="0" u="none" strike="noStrike" kern="1200" cap="none" spc="0" normalizeH="0" baseline="0" noProof="0">
                <a:ln>
                  <a:noFill/>
                </a:ln>
                <a:solidFill>
                  <a:srgbClr val="F99F83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84D155A-CDC6-B9DD-C255-0C1F6ED4DFDC}"/>
              </a:ext>
            </a:extLst>
          </p:cNvPr>
          <p:cNvSpPr txBox="1"/>
          <p:nvPr/>
        </p:nvSpPr>
        <p:spPr>
          <a:xfrm>
            <a:off x="5699760" y="3706077"/>
            <a:ext cx="136186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" b="0" i="0" u="none" strike="noStrike" kern="1200" cap="none" spc="0" normalizeH="0" baseline="0" noProof="0">
                <a:ln>
                  <a:noFill/>
                </a:ln>
                <a:solidFill>
                  <a:srgbClr val="F99F83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입력 가능한 비밀번호가 아닙니다</a:t>
            </a:r>
            <a:r>
              <a:rPr kumimoji="0" lang="en-US" altLang="ko-KR" sz="600" b="0" i="0" u="none" strike="noStrike" kern="1200" cap="none" spc="0" normalizeH="0" baseline="0" noProof="0">
                <a:ln>
                  <a:noFill/>
                </a:ln>
                <a:solidFill>
                  <a:srgbClr val="F99F83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</a:p>
        </p:txBody>
      </p:sp>
      <p:sp>
        <p:nvSpPr>
          <p:cNvPr id="117" name="타원 116">
            <a:extLst>
              <a:ext uri="{FF2B5EF4-FFF2-40B4-BE49-F238E27FC236}">
                <a16:creationId xmlns:a16="http://schemas.microsoft.com/office/drawing/2014/main" id="{EE527294-34BE-ABFF-9B13-50DA7605A991}"/>
              </a:ext>
            </a:extLst>
          </p:cNvPr>
          <p:cNvSpPr/>
          <p:nvPr/>
        </p:nvSpPr>
        <p:spPr>
          <a:xfrm>
            <a:off x="4764160" y="3621955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4A</a:t>
            </a:r>
            <a:endParaRPr kumimoji="0" lang="ko-KR" altLang="en-US" sz="6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8" name="타원 117">
            <a:extLst>
              <a:ext uri="{FF2B5EF4-FFF2-40B4-BE49-F238E27FC236}">
                <a16:creationId xmlns:a16="http://schemas.microsoft.com/office/drawing/2014/main" id="{27018092-319C-5631-EAE7-2A7CD3D03F0A}"/>
              </a:ext>
            </a:extLst>
          </p:cNvPr>
          <p:cNvSpPr/>
          <p:nvPr/>
        </p:nvSpPr>
        <p:spPr>
          <a:xfrm>
            <a:off x="5785041" y="3621955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4B</a:t>
            </a:r>
            <a:endParaRPr kumimoji="0" lang="ko-KR" altLang="en-US" sz="6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9" name="타원 118">
            <a:extLst>
              <a:ext uri="{FF2B5EF4-FFF2-40B4-BE49-F238E27FC236}">
                <a16:creationId xmlns:a16="http://schemas.microsoft.com/office/drawing/2014/main" id="{599A69BA-4960-F8B1-1543-F46127DC5BC6}"/>
              </a:ext>
            </a:extLst>
          </p:cNvPr>
          <p:cNvSpPr/>
          <p:nvPr/>
        </p:nvSpPr>
        <p:spPr>
          <a:xfrm>
            <a:off x="3154429" y="3132628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3A</a:t>
            </a:r>
            <a:endParaRPr kumimoji="0" lang="ko-KR" altLang="en-US" sz="6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0" name="타원 119">
            <a:extLst>
              <a:ext uri="{FF2B5EF4-FFF2-40B4-BE49-F238E27FC236}">
                <a16:creationId xmlns:a16="http://schemas.microsoft.com/office/drawing/2014/main" id="{38D7CA59-9AB1-C821-5739-501C3D9DB74B}"/>
              </a:ext>
            </a:extLst>
          </p:cNvPr>
          <p:cNvSpPr/>
          <p:nvPr/>
        </p:nvSpPr>
        <p:spPr>
          <a:xfrm>
            <a:off x="4903492" y="4632842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7</a:t>
            </a:r>
            <a:endParaRPr kumimoji="0" lang="ko-KR" altLang="en-US" sz="6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1" name="타원 120">
            <a:extLst>
              <a:ext uri="{FF2B5EF4-FFF2-40B4-BE49-F238E27FC236}">
                <a16:creationId xmlns:a16="http://schemas.microsoft.com/office/drawing/2014/main" id="{339D48B8-DC13-8E0D-12F1-4E19AEDFC1F7}"/>
              </a:ext>
            </a:extLst>
          </p:cNvPr>
          <p:cNvSpPr/>
          <p:nvPr/>
        </p:nvSpPr>
        <p:spPr>
          <a:xfrm>
            <a:off x="3213268" y="5383161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8</a:t>
            </a:r>
            <a:endParaRPr kumimoji="0" lang="ko-KR" altLang="en-US" sz="6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D0E0279-EA18-DE9A-8A26-B2D364B56630}"/>
              </a:ext>
            </a:extLst>
          </p:cNvPr>
          <p:cNvSpPr txBox="1"/>
          <p:nvPr/>
        </p:nvSpPr>
        <p:spPr>
          <a:xfrm>
            <a:off x="2387916" y="995802"/>
            <a:ext cx="1523370" cy="216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73355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회원정보</a:t>
            </a:r>
            <a:endParaRPr kumimoji="0" lang="en-US" altLang="ko-KR" sz="9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2" name="Google Shape;877;p22">
            <a:extLst>
              <a:ext uri="{FF2B5EF4-FFF2-40B4-BE49-F238E27FC236}">
                <a16:creationId xmlns:a16="http://schemas.microsoft.com/office/drawing/2014/main" id="{26EB5C9D-5DB5-6EAA-4E6B-A334C638590A}"/>
              </a:ext>
            </a:extLst>
          </p:cNvPr>
          <p:cNvSpPr/>
          <p:nvPr/>
        </p:nvSpPr>
        <p:spPr>
          <a:xfrm>
            <a:off x="4416591" y="7367606"/>
            <a:ext cx="655616" cy="216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Malgun Gothic"/>
              <a:buNone/>
              <a:tabLst/>
              <a:defRPr/>
            </a:pPr>
            <a:r>
              <a:rPr kumimoji="0" lang="ko-KR" altLang="en-US" sz="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Malgun Gothic"/>
                <a:sym typeface="Malgun Gothic"/>
              </a:rPr>
              <a:t>저장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134" name="타원 133">
            <a:extLst>
              <a:ext uri="{FF2B5EF4-FFF2-40B4-BE49-F238E27FC236}">
                <a16:creationId xmlns:a16="http://schemas.microsoft.com/office/drawing/2014/main" id="{C11E7D02-17FA-7F16-1D86-FA6197AF7013}"/>
              </a:ext>
            </a:extLst>
          </p:cNvPr>
          <p:cNvSpPr/>
          <p:nvPr/>
        </p:nvSpPr>
        <p:spPr>
          <a:xfrm>
            <a:off x="5032142" y="7321672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9</a:t>
            </a:r>
            <a:endParaRPr kumimoji="0" lang="ko-KR" altLang="en-US" sz="6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41" name="그룹 140">
            <a:extLst>
              <a:ext uri="{FF2B5EF4-FFF2-40B4-BE49-F238E27FC236}">
                <a16:creationId xmlns:a16="http://schemas.microsoft.com/office/drawing/2014/main" id="{187F3D94-AC8E-EF42-A99B-60A602180839}"/>
              </a:ext>
            </a:extLst>
          </p:cNvPr>
          <p:cNvGrpSpPr/>
          <p:nvPr/>
        </p:nvGrpSpPr>
        <p:grpSpPr>
          <a:xfrm>
            <a:off x="3708496" y="1471200"/>
            <a:ext cx="2206000" cy="201388"/>
            <a:chOff x="7400562" y="3301868"/>
            <a:chExt cx="2206000" cy="201388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49C16214-C95C-5E7B-437D-A2E9CF3FF418}"/>
                </a:ext>
              </a:extLst>
            </p:cNvPr>
            <p:cNvSpPr txBox="1"/>
            <p:nvPr/>
          </p:nvSpPr>
          <p:spPr>
            <a:xfrm>
              <a:off x="9138485" y="3357025"/>
              <a:ext cx="468077" cy="9233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kumimoji="1" lang="en-US" altLang="ko-KR" sz="600">
                  <a:solidFill>
                    <a:prstClr val="black"/>
                  </a:solidFill>
                </a:rPr>
                <a:t>※</a:t>
              </a:r>
              <a:r>
                <a:rPr kumimoji="1" lang="ko-KR" altLang="en-US" sz="600">
                  <a:solidFill>
                    <a:prstClr val="black"/>
                  </a:solidFill>
                </a:rPr>
                <a:t> </a:t>
              </a:r>
              <a:r>
                <a:rPr kumimoji="1" lang="en-US" altLang="ko-KR" sz="600">
                  <a:solidFill>
                    <a:prstClr val="black"/>
                  </a:solidFill>
                </a:rPr>
                <a:t>10MB </a:t>
              </a:r>
              <a:r>
                <a:rPr kumimoji="1" lang="ko-KR" altLang="en-US" sz="600">
                  <a:solidFill>
                    <a:prstClr val="black"/>
                  </a:solidFill>
                </a:rPr>
                <a:t>이하</a:t>
              </a:r>
              <a:endParaRPr kumimoji="1" lang="x-none" altLang="en-US" sz="6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16;p23">
              <a:extLst>
                <a:ext uri="{FF2B5EF4-FFF2-40B4-BE49-F238E27FC236}">
                  <a16:creationId xmlns:a16="http://schemas.microsoft.com/office/drawing/2014/main" id="{3D954B14-CFFC-3E1C-D5D4-FE5294AE203B}"/>
                </a:ext>
              </a:extLst>
            </p:cNvPr>
            <p:cNvSpPr/>
            <p:nvPr/>
          </p:nvSpPr>
          <p:spPr>
            <a:xfrm>
              <a:off x="7400562" y="3303127"/>
              <a:ext cx="1363883" cy="200129"/>
            </a:xfrm>
            <a:prstGeom prst="rect">
              <a:avLst/>
            </a:prstGeom>
            <a:solidFill>
              <a:srgbClr val="FFFFFF"/>
            </a:solidFill>
            <a:ln w="31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6000" tIns="45700" rIns="36000" bIns="45700" anchor="ctr" anchorCtr="0">
              <a:noAutofit/>
            </a:bodyPr>
            <a:lstStyle/>
            <a:p>
              <a:endParaRPr sz="800">
                <a:solidFill>
                  <a:prstClr val="black"/>
                </a:solidFill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4" name="Google Shape;915;p23">
              <a:extLst>
                <a:ext uri="{FF2B5EF4-FFF2-40B4-BE49-F238E27FC236}">
                  <a16:creationId xmlns:a16="http://schemas.microsoft.com/office/drawing/2014/main" id="{BC5F2352-891E-A223-8A82-301809100B91}"/>
                </a:ext>
              </a:extLst>
            </p:cNvPr>
            <p:cNvSpPr/>
            <p:nvPr/>
          </p:nvSpPr>
          <p:spPr>
            <a:xfrm>
              <a:off x="8561204" y="3301868"/>
              <a:ext cx="494702" cy="2013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54000" rIns="144000" bIns="54000" rtlCol="0" anchor="ctr">
              <a:spAutoFit/>
            </a:bodyPr>
            <a:lstStyle/>
            <a:p>
              <a:pPr algn="ctr"/>
              <a:r>
                <a:rPr kumimoji="1" lang="en-US" sz="600" b="1" err="1">
                  <a:solidFill>
                    <a:prstClr val="black"/>
                  </a:solidFill>
                  <a:sym typeface="Malgun Gothic"/>
                </a:rPr>
                <a:t>찾아보기</a:t>
              </a:r>
              <a:endParaRPr kumimoji="1" sz="600" b="1">
                <a:solidFill>
                  <a:prstClr val="black"/>
                </a:solidFill>
              </a:endParaRPr>
            </a:p>
          </p:txBody>
        </p:sp>
      </p:grpSp>
      <p:grpSp>
        <p:nvGrpSpPr>
          <p:cNvPr id="145" name="그룹 144">
            <a:extLst>
              <a:ext uri="{FF2B5EF4-FFF2-40B4-BE49-F238E27FC236}">
                <a16:creationId xmlns:a16="http://schemas.microsoft.com/office/drawing/2014/main" id="{138AD5F4-47D8-125A-FC41-F8F487784778}"/>
              </a:ext>
            </a:extLst>
          </p:cNvPr>
          <p:cNvGrpSpPr/>
          <p:nvPr/>
        </p:nvGrpSpPr>
        <p:grpSpPr>
          <a:xfrm>
            <a:off x="3285117" y="1366511"/>
            <a:ext cx="375300" cy="367962"/>
            <a:chOff x="6901960" y="1990813"/>
            <a:chExt cx="468077" cy="458925"/>
          </a:xfrm>
        </p:grpSpPr>
        <p:sp>
          <p:nvSpPr>
            <p:cNvPr id="146" name="타원 145">
              <a:extLst>
                <a:ext uri="{FF2B5EF4-FFF2-40B4-BE49-F238E27FC236}">
                  <a16:creationId xmlns:a16="http://schemas.microsoft.com/office/drawing/2014/main" id="{512F6E45-80C3-982B-6E81-A478B79C3FDA}"/>
                </a:ext>
              </a:extLst>
            </p:cNvPr>
            <p:cNvSpPr/>
            <p:nvPr/>
          </p:nvSpPr>
          <p:spPr>
            <a:xfrm>
              <a:off x="6901960" y="1992408"/>
              <a:ext cx="468077" cy="45733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47" name="그래픽 146" descr="사용자 단색으로 채워진">
              <a:extLst>
                <a:ext uri="{FF2B5EF4-FFF2-40B4-BE49-F238E27FC236}">
                  <a16:creationId xmlns:a16="http://schemas.microsoft.com/office/drawing/2014/main" id="{F8EE408B-9E84-6757-AEC0-6DD2DC736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30436" y="1990813"/>
              <a:ext cx="417373" cy="417373"/>
            </a:xfrm>
            <a:prstGeom prst="rect">
              <a:avLst/>
            </a:prstGeom>
          </p:spPr>
        </p:pic>
      </p:grpSp>
      <p:sp>
        <p:nvSpPr>
          <p:cNvPr id="149" name="타원 148">
            <a:extLst>
              <a:ext uri="{FF2B5EF4-FFF2-40B4-BE49-F238E27FC236}">
                <a16:creationId xmlns:a16="http://schemas.microsoft.com/office/drawing/2014/main" id="{651478CF-B4BC-F07E-5AF8-92846C2AF5CF}"/>
              </a:ext>
            </a:extLst>
          </p:cNvPr>
          <p:cNvSpPr/>
          <p:nvPr/>
        </p:nvSpPr>
        <p:spPr>
          <a:xfrm>
            <a:off x="3697788" y="1373025"/>
            <a:ext cx="137360" cy="1373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15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11 A</a:t>
            </a:r>
            <a:endParaRPr lang="ko-KR" altLang="en-US" sz="600" b="1" spc="-15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2B5D6E2-7145-46A8-BB52-BC1A453260DE}"/>
              </a:ext>
            </a:extLst>
          </p:cNvPr>
          <p:cNvSpPr txBox="1"/>
          <p:nvPr/>
        </p:nvSpPr>
        <p:spPr>
          <a:xfrm>
            <a:off x="3293856" y="3121250"/>
            <a:ext cx="4142160" cy="461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600" dirty="0">
                <a:solidFill>
                  <a:prstClr val="black"/>
                </a:solidFill>
              </a:rPr>
              <a:t>* </a:t>
            </a:r>
            <a:r>
              <a:rPr kumimoji="1" lang="ko-KR" altLang="en-US" sz="600" dirty="0">
                <a:solidFill>
                  <a:prstClr val="black"/>
                </a:solidFill>
              </a:rPr>
              <a:t>비밀번호는 숫자</a:t>
            </a:r>
            <a:r>
              <a:rPr kumimoji="1" lang="en-US" altLang="ko-KR" sz="600" dirty="0">
                <a:solidFill>
                  <a:prstClr val="black"/>
                </a:solidFill>
              </a:rPr>
              <a:t>+</a:t>
            </a:r>
            <a:r>
              <a:rPr kumimoji="1" lang="ko-KR" altLang="en-US" sz="600" dirty="0">
                <a:solidFill>
                  <a:prstClr val="black"/>
                </a:solidFill>
              </a:rPr>
              <a:t>영문 때</a:t>
            </a:r>
            <a:r>
              <a:rPr kumimoji="1" lang="en-US" altLang="ko-KR" sz="600" dirty="0">
                <a:solidFill>
                  <a:prstClr val="black"/>
                </a:solidFill>
              </a:rPr>
              <a:t>/</a:t>
            </a:r>
            <a:r>
              <a:rPr kumimoji="1" lang="ko-KR" altLang="en-US" sz="600" dirty="0">
                <a:solidFill>
                  <a:prstClr val="black"/>
                </a:solidFill>
              </a:rPr>
              <a:t>소문자</a:t>
            </a:r>
            <a:r>
              <a:rPr kumimoji="1" lang="en-US" altLang="ko-KR" sz="600" dirty="0">
                <a:solidFill>
                  <a:prstClr val="black"/>
                </a:solidFill>
              </a:rPr>
              <a:t>+</a:t>
            </a:r>
            <a:r>
              <a:rPr kumimoji="1" lang="ko-KR" altLang="en-US" sz="600" dirty="0">
                <a:solidFill>
                  <a:prstClr val="black"/>
                </a:solidFill>
              </a:rPr>
              <a:t>특수문자 </a:t>
            </a:r>
            <a:r>
              <a:rPr kumimoji="1" lang="en-US" altLang="ko-KR" sz="600" dirty="0">
                <a:solidFill>
                  <a:prstClr val="black"/>
                </a:solidFill>
              </a:rPr>
              <a:t>3</a:t>
            </a:r>
            <a:r>
              <a:rPr kumimoji="1" lang="ko-KR" altLang="en-US" sz="600" dirty="0">
                <a:solidFill>
                  <a:prstClr val="black"/>
                </a:solidFill>
              </a:rPr>
              <a:t>가지를 조합하여 </a:t>
            </a:r>
            <a:r>
              <a:rPr kumimoji="1" lang="en-US" altLang="ko-KR" sz="600" dirty="0">
                <a:solidFill>
                  <a:prstClr val="black"/>
                </a:solidFill>
              </a:rPr>
              <a:t>8~16</a:t>
            </a:r>
            <a:r>
              <a:rPr kumimoji="1" lang="ko-KR" altLang="en-US" sz="600" dirty="0">
                <a:solidFill>
                  <a:prstClr val="black"/>
                </a:solidFill>
              </a:rPr>
              <a:t>자로 입력해 주세요</a:t>
            </a:r>
            <a:endParaRPr kumimoji="1" lang="en-US" altLang="ko-KR" sz="600" dirty="0">
              <a:solidFill>
                <a:prstClr val="black"/>
              </a:solidFill>
            </a:endParaRPr>
          </a:p>
          <a:p>
            <a:r>
              <a:rPr kumimoji="1" lang="en-US" altLang="ko-KR" sz="600" dirty="0">
                <a:solidFill>
                  <a:prstClr val="black"/>
                </a:solidFill>
              </a:rPr>
              <a:t>-</a:t>
            </a:r>
            <a:r>
              <a:rPr kumimoji="1" lang="ko-KR" altLang="en-US" sz="600" dirty="0">
                <a:solidFill>
                  <a:prstClr val="black"/>
                </a:solidFill>
              </a:rPr>
              <a:t> 입력 가능한 특수문자 </a:t>
            </a:r>
            <a:r>
              <a:rPr kumimoji="1" lang="en-US" altLang="ko-KR" sz="600" dirty="0">
                <a:solidFill>
                  <a:prstClr val="black"/>
                </a:solidFill>
              </a:rPr>
              <a:t>:</a:t>
            </a:r>
            <a:r>
              <a:rPr kumimoji="1" lang="ko-KR" altLang="en-US" sz="600" dirty="0">
                <a:solidFill>
                  <a:prstClr val="black"/>
                </a:solidFill>
              </a:rPr>
              <a:t> </a:t>
            </a:r>
            <a:r>
              <a:rPr kumimoji="1" lang="en-US" altLang="ko-KR" sz="600" dirty="0">
                <a:solidFill>
                  <a:prstClr val="black"/>
                </a:solidFill>
              </a:rPr>
              <a:t>-</a:t>
            </a:r>
            <a:r>
              <a:rPr kumimoji="1" lang="ko-KR" altLang="en-US" sz="600" dirty="0">
                <a:solidFill>
                  <a:prstClr val="black"/>
                </a:solidFill>
              </a:rPr>
              <a:t> </a:t>
            </a:r>
            <a:r>
              <a:rPr kumimoji="1" lang="en-US" altLang="ko-KR" sz="600" dirty="0">
                <a:solidFill>
                  <a:prstClr val="black"/>
                </a:solidFill>
              </a:rPr>
              <a:t>!</a:t>
            </a:r>
            <a:r>
              <a:rPr kumimoji="1" lang="ko-KR" altLang="en-US" sz="600" dirty="0">
                <a:solidFill>
                  <a:prstClr val="black"/>
                </a:solidFill>
              </a:rPr>
              <a:t> </a:t>
            </a:r>
            <a:r>
              <a:rPr kumimoji="1" lang="en-US" altLang="ko-KR" sz="600" dirty="0">
                <a:solidFill>
                  <a:prstClr val="black"/>
                </a:solidFill>
              </a:rPr>
              <a:t>@</a:t>
            </a:r>
            <a:r>
              <a:rPr kumimoji="1" lang="ko-KR" altLang="en-US" sz="600" dirty="0">
                <a:solidFill>
                  <a:prstClr val="black"/>
                </a:solidFill>
              </a:rPr>
              <a:t> </a:t>
            </a:r>
            <a:r>
              <a:rPr kumimoji="1" lang="en-US" altLang="ko-KR" sz="600" dirty="0">
                <a:solidFill>
                  <a:prstClr val="black"/>
                </a:solidFill>
              </a:rPr>
              <a:t>#</a:t>
            </a:r>
            <a:r>
              <a:rPr kumimoji="1" lang="ko-KR" altLang="en-US" sz="600" dirty="0">
                <a:solidFill>
                  <a:prstClr val="black"/>
                </a:solidFill>
              </a:rPr>
              <a:t> </a:t>
            </a:r>
            <a:r>
              <a:rPr kumimoji="1" lang="en-US" altLang="ko-KR" sz="600" dirty="0">
                <a:solidFill>
                  <a:prstClr val="black"/>
                </a:solidFill>
              </a:rPr>
              <a:t>$</a:t>
            </a:r>
            <a:r>
              <a:rPr kumimoji="1" lang="ko-KR" altLang="en-US" sz="600" dirty="0">
                <a:solidFill>
                  <a:prstClr val="black"/>
                </a:solidFill>
              </a:rPr>
              <a:t> </a:t>
            </a:r>
            <a:r>
              <a:rPr kumimoji="1" lang="en-US" altLang="ko-KR" sz="600" dirty="0">
                <a:solidFill>
                  <a:prstClr val="black"/>
                </a:solidFill>
              </a:rPr>
              <a:t>%</a:t>
            </a:r>
            <a:r>
              <a:rPr kumimoji="1" lang="ko-KR" altLang="en-US" sz="600" dirty="0">
                <a:solidFill>
                  <a:prstClr val="black"/>
                </a:solidFill>
              </a:rPr>
              <a:t> </a:t>
            </a:r>
            <a:r>
              <a:rPr kumimoji="1" lang="en-US" altLang="ko-KR" sz="600" dirty="0">
                <a:solidFill>
                  <a:prstClr val="black"/>
                </a:solidFill>
              </a:rPr>
              <a:t>^</a:t>
            </a:r>
            <a:r>
              <a:rPr kumimoji="1" lang="ko-KR" altLang="en-US" sz="600" dirty="0">
                <a:solidFill>
                  <a:prstClr val="black"/>
                </a:solidFill>
              </a:rPr>
              <a:t> </a:t>
            </a:r>
            <a:r>
              <a:rPr kumimoji="1" lang="en-US" altLang="ko-KR" sz="600" dirty="0">
                <a:solidFill>
                  <a:prstClr val="black"/>
                </a:solidFill>
              </a:rPr>
              <a:t>&amp;</a:t>
            </a:r>
            <a:r>
              <a:rPr kumimoji="1" lang="ko-KR" altLang="en-US" sz="600" dirty="0">
                <a:solidFill>
                  <a:prstClr val="black"/>
                </a:solidFill>
              </a:rPr>
              <a:t> * </a:t>
            </a:r>
            <a:r>
              <a:rPr kumimoji="1" lang="en-US" altLang="ko-KR" sz="600" dirty="0">
                <a:solidFill>
                  <a:prstClr val="black"/>
                </a:solidFill>
              </a:rPr>
              <a:t>(</a:t>
            </a:r>
            <a:r>
              <a:rPr kumimoji="1" lang="ko-KR" altLang="en-US" sz="600" dirty="0">
                <a:solidFill>
                  <a:prstClr val="black"/>
                </a:solidFill>
              </a:rPr>
              <a:t> </a:t>
            </a:r>
            <a:r>
              <a:rPr kumimoji="1" lang="en-US" altLang="ko-KR" sz="600" dirty="0">
                <a:solidFill>
                  <a:prstClr val="black"/>
                </a:solidFill>
              </a:rPr>
              <a:t>)</a:t>
            </a:r>
            <a:r>
              <a:rPr kumimoji="1" lang="ko-KR" altLang="en-US" sz="600" dirty="0">
                <a:solidFill>
                  <a:prstClr val="black"/>
                </a:solidFill>
              </a:rPr>
              <a:t> </a:t>
            </a:r>
            <a:r>
              <a:rPr kumimoji="1" lang="en-US" altLang="ko-KR" sz="600" dirty="0">
                <a:solidFill>
                  <a:prstClr val="black"/>
                </a:solidFill>
              </a:rPr>
              <a:t>_</a:t>
            </a:r>
            <a:r>
              <a:rPr kumimoji="1" lang="ko-KR" altLang="en-US" sz="600" dirty="0">
                <a:solidFill>
                  <a:prstClr val="black"/>
                </a:solidFill>
              </a:rPr>
              <a:t> </a:t>
            </a:r>
            <a:r>
              <a:rPr kumimoji="1" lang="en-US" altLang="ko-KR" sz="600" dirty="0">
                <a:solidFill>
                  <a:prstClr val="black"/>
                </a:solidFill>
              </a:rPr>
              <a:t>+</a:t>
            </a:r>
          </a:p>
          <a:p>
            <a:r>
              <a:rPr kumimoji="1" lang="en-US" altLang="ko-KR" sz="600" dirty="0">
                <a:solidFill>
                  <a:prstClr val="black"/>
                </a:solidFill>
              </a:rPr>
              <a:t>-</a:t>
            </a:r>
            <a:r>
              <a:rPr kumimoji="1" lang="ko-KR" altLang="en-US" sz="600" dirty="0">
                <a:solidFill>
                  <a:prstClr val="black"/>
                </a:solidFill>
              </a:rPr>
              <a:t> 비밀번호 예시</a:t>
            </a:r>
            <a:r>
              <a:rPr kumimoji="1" lang="en-US" altLang="ko-KR" sz="600" dirty="0">
                <a:solidFill>
                  <a:prstClr val="black"/>
                </a:solidFill>
              </a:rPr>
              <a:t>:</a:t>
            </a:r>
            <a:r>
              <a:rPr kumimoji="1" lang="ko-KR" altLang="en-US" sz="600" dirty="0">
                <a:solidFill>
                  <a:prstClr val="black"/>
                </a:solidFill>
              </a:rPr>
              <a:t> </a:t>
            </a:r>
            <a:r>
              <a:rPr kumimoji="1" lang="en-US" altLang="ko-KR" sz="600" dirty="0">
                <a:solidFill>
                  <a:prstClr val="black"/>
                </a:solidFill>
              </a:rPr>
              <a:t>edunet0079!</a:t>
            </a:r>
            <a:r>
              <a:rPr kumimoji="1" lang="ko-KR" altLang="en-US" sz="600" dirty="0">
                <a:solidFill>
                  <a:prstClr val="black"/>
                </a:solidFill>
              </a:rPr>
              <a:t> </a:t>
            </a:r>
            <a:r>
              <a:rPr kumimoji="1" lang="en-US" altLang="ko-KR" sz="600" dirty="0">
                <a:solidFill>
                  <a:prstClr val="black"/>
                </a:solidFill>
              </a:rPr>
              <a:t>(</a:t>
            </a:r>
            <a:r>
              <a:rPr kumimoji="1" lang="ko-KR" altLang="en-US" sz="600" dirty="0">
                <a:solidFill>
                  <a:prstClr val="black"/>
                </a:solidFill>
              </a:rPr>
              <a:t>영문 소문자</a:t>
            </a:r>
            <a:r>
              <a:rPr kumimoji="1" lang="en-US" altLang="ko-KR" sz="600" dirty="0">
                <a:solidFill>
                  <a:prstClr val="black"/>
                </a:solidFill>
              </a:rPr>
              <a:t>+</a:t>
            </a:r>
            <a:r>
              <a:rPr kumimoji="1" lang="ko-KR" altLang="en-US" sz="600" dirty="0">
                <a:solidFill>
                  <a:prstClr val="black"/>
                </a:solidFill>
              </a:rPr>
              <a:t>숫자</a:t>
            </a:r>
            <a:r>
              <a:rPr kumimoji="1" lang="en-US" altLang="ko-KR" sz="600" dirty="0">
                <a:solidFill>
                  <a:prstClr val="black"/>
                </a:solidFill>
              </a:rPr>
              <a:t>+</a:t>
            </a:r>
            <a:r>
              <a:rPr kumimoji="1" lang="ko-KR" altLang="en-US" sz="600" dirty="0">
                <a:solidFill>
                  <a:prstClr val="black"/>
                </a:solidFill>
              </a:rPr>
              <a:t>특수문자</a:t>
            </a:r>
            <a:r>
              <a:rPr kumimoji="1" lang="en-US" altLang="ko-KR" sz="600" dirty="0">
                <a:solidFill>
                  <a:prstClr val="black"/>
                </a:solidFill>
              </a:rPr>
              <a:t>),</a:t>
            </a:r>
            <a:r>
              <a:rPr kumimoji="1" lang="ko-KR" altLang="en-US" sz="600" dirty="0">
                <a:solidFill>
                  <a:prstClr val="black"/>
                </a:solidFill>
              </a:rPr>
              <a:t> </a:t>
            </a:r>
            <a:r>
              <a:rPr kumimoji="1" lang="en-US" altLang="ko-KR" sz="600" dirty="0">
                <a:solidFill>
                  <a:prstClr val="black"/>
                </a:solidFill>
              </a:rPr>
              <a:t>1544EDUNET(</a:t>
            </a:r>
            <a:r>
              <a:rPr kumimoji="1" lang="ko-KR" altLang="en-US" sz="600" dirty="0">
                <a:solidFill>
                  <a:prstClr val="black"/>
                </a:solidFill>
              </a:rPr>
              <a:t>특수문자</a:t>
            </a:r>
            <a:r>
              <a:rPr kumimoji="1" lang="en-US" altLang="ko-KR" sz="600" dirty="0">
                <a:solidFill>
                  <a:prstClr val="black"/>
                </a:solidFill>
              </a:rPr>
              <a:t>+</a:t>
            </a:r>
            <a:r>
              <a:rPr kumimoji="1" lang="ko-KR" altLang="en-US" sz="600" dirty="0">
                <a:solidFill>
                  <a:prstClr val="black"/>
                </a:solidFill>
              </a:rPr>
              <a:t>숫자</a:t>
            </a:r>
            <a:r>
              <a:rPr kumimoji="1" lang="en-US" altLang="ko-KR" sz="600" dirty="0">
                <a:solidFill>
                  <a:prstClr val="black"/>
                </a:solidFill>
              </a:rPr>
              <a:t>+</a:t>
            </a:r>
            <a:r>
              <a:rPr kumimoji="1" lang="ko-KR" altLang="en-US" sz="600" dirty="0">
                <a:solidFill>
                  <a:prstClr val="black"/>
                </a:solidFill>
              </a:rPr>
              <a:t>영문 대문자</a:t>
            </a:r>
            <a:r>
              <a:rPr kumimoji="1" lang="en-US" altLang="ko-KR" sz="600" dirty="0">
                <a:solidFill>
                  <a:prstClr val="black"/>
                </a:solidFill>
              </a:rPr>
              <a:t>)</a:t>
            </a:r>
          </a:p>
          <a:p>
            <a:r>
              <a:rPr kumimoji="1" lang="en-US" altLang="ko-KR" sz="600" dirty="0">
                <a:solidFill>
                  <a:prstClr val="black"/>
                </a:solidFill>
              </a:rPr>
              <a:t>* </a:t>
            </a:r>
            <a:r>
              <a:rPr kumimoji="1" lang="ko-KR" altLang="en-US" sz="600" dirty="0">
                <a:solidFill>
                  <a:prstClr val="black"/>
                </a:solidFill>
              </a:rPr>
              <a:t>아이디</a:t>
            </a:r>
            <a:r>
              <a:rPr kumimoji="1" lang="en-US" altLang="ko-KR" sz="600" dirty="0">
                <a:solidFill>
                  <a:prstClr val="black"/>
                </a:solidFill>
              </a:rPr>
              <a:t>,</a:t>
            </a:r>
            <a:r>
              <a:rPr kumimoji="1" lang="ko-KR" altLang="en-US" sz="600" dirty="0">
                <a:solidFill>
                  <a:prstClr val="black"/>
                </a:solidFill>
              </a:rPr>
              <a:t> 생년월일</a:t>
            </a:r>
            <a:r>
              <a:rPr kumimoji="1" lang="en-US" altLang="ko-KR" sz="600" dirty="0">
                <a:solidFill>
                  <a:prstClr val="black"/>
                </a:solidFill>
              </a:rPr>
              <a:t>,</a:t>
            </a:r>
            <a:r>
              <a:rPr kumimoji="1" lang="ko-KR" altLang="en-US" sz="600" dirty="0">
                <a:solidFill>
                  <a:prstClr val="black"/>
                </a:solidFill>
              </a:rPr>
              <a:t> 전화번호 등 개인정보와 관련된 숫자</a:t>
            </a:r>
            <a:r>
              <a:rPr kumimoji="1" lang="en-US" altLang="ko-KR" sz="600" dirty="0">
                <a:solidFill>
                  <a:prstClr val="black"/>
                </a:solidFill>
              </a:rPr>
              <a:t>,</a:t>
            </a:r>
            <a:r>
              <a:rPr kumimoji="1" lang="ko-KR" altLang="en-US" sz="600" dirty="0">
                <a:solidFill>
                  <a:prstClr val="black"/>
                </a:solidFill>
              </a:rPr>
              <a:t> 연속된 숫자 반복된 문자 등 다른 사람이 쉽게 알아낼 수 있는 </a:t>
            </a:r>
            <a:br>
              <a:rPr kumimoji="1" lang="en-US" altLang="ko-KR" sz="600" dirty="0">
                <a:solidFill>
                  <a:prstClr val="black"/>
                </a:solidFill>
              </a:rPr>
            </a:br>
            <a:r>
              <a:rPr kumimoji="1" lang="ko-KR" altLang="en-US" sz="600" dirty="0">
                <a:solidFill>
                  <a:prstClr val="black"/>
                </a:solidFill>
              </a:rPr>
              <a:t>비밀번호는</a:t>
            </a:r>
            <a:r>
              <a:rPr kumimoji="1" lang="en-US" altLang="ko-KR" sz="600" dirty="0">
                <a:solidFill>
                  <a:prstClr val="black"/>
                </a:solidFill>
              </a:rPr>
              <a:t> </a:t>
            </a:r>
            <a:r>
              <a:rPr kumimoji="1" lang="ko-KR" altLang="en-US" sz="600" dirty="0">
                <a:solidFill>
                  <a:prstClr val="black"/>
                </a:solidFill>
              </a:rPr>
              <a:t>개인정보 유출의 위험이 높음으로 사용하지 않는 것이 좋습니다 </a:t>
            </a:r>
            <a:endParaRPr kumimoji="1" lang="x-none" altLang="en-US" sz="600" dirty="0">
              <a:solidFill>
                <a:prstClr val="black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1D08FB8-3DE8-50AD-9922-7D9D17237C3E}"/>
              </a:ext>
            </a:extLst>
          </p:cNvPr>
          <p:cNvSpPr txBox="1"/>
          <p:nvPr/>
        </p:nvSpPr>
        <p:spPr>
          <a:xfrm>
            <a:off x="3293856" y="4502658"/>
            <a:ext cx="2938305" cy="9233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ko-KR" altLang="en-US" sz="600">
                <a:solidFill>
                  <a:prstClr val="black"/>
                </a:solidFill>
              </a:rPr>
              <a:t>휴대폰 번호는 아이디와 비밀번호 찾기 시 필요한 정보이므로 정확하게 입력해주세요</a:t>
            </a:r>
            <a:endParaRPr kumimoji="1" lang="x-none" altLang="en-US" sz="600">
              <a:solidFill>
                <a:prstClr val="black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B082111-EAB8-4F15-DAFB-F54537F97204}"/>
              </a:ext>
            </a:extLst>
          </p:cNvPr>
          <p:cNvSpPr txBox="1"/>
          <p:nvPr/>
        </p:nvSpPr>
        <p:spPr>
          <a:xfrm>
            <a:off x="3293856" y="5052111"/>
            <a:ext cx="3199594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600">
                <a:solidFill>
                  <a:prstClr val="black"/>
                </a:solidFill>
              </a:rPr>
              <a:t>1.</a:t>
            </a:r>
            <a:r>
              <a:rPr kumimoji="1" lang="ko-KR" altLang="en-US" sz="600">
                <a:solidFill>
                  <a:prstClr val="black"/>
                </a:solidFill>
              </a:rPr>
              <a:t> 이메일은 아이디와 비밀번호 찾기 시 필요한 정보이므로 정확하게 입력해 주세요</a:t>
            </a:r>
            <a:r>
              <a:rPr kumimoji="1" lang="en-US" altLang="ko-KR" sz="600">
                <a:solidFill>
                  <a:prstClr val="black"/>
                </a:solidFill>
              </a:rPr>
              <a:t>.</a:t>
            </a:r>
          </a:p>
          <a:p>
            <a:r>
              <a:rPr kumimoji="1" lang="en-US" altLang="ko-KR" sz="600">
                <a:solidFill>
                  <a:prstClr val="black"/>
                </a:solidFill>
              </a:rPr>
              <a:t>2.</a:t>
            </a:r>
            <a:r>
              <a:rPr kumimoji="1" lang="ko-KR" altLang="en-US" sz="600">
                <a:solidFill>
                  <a:prstClr val="black"/>
                </a:solidFill>
              </a:rPr>
              <a:t> 타인의 이메일을 </a:t>
            </a:r>
            <a:r>
              <a:rPr kumimoji="1" lang="ko-KR" altLang="en-US" sz="600" err="1">
                <a:solidFill>
                  <a:prstClr val="black"/>
                </a:solidFill>
              </a:rPr>
              <a:t>토용하지</a:t>
            </a:r>
            <a:r>
              <a:rPr kumimoji="1" lang="ko-KR" altLang="en-US" sz="600">
                <a:solidFill>
                  <a:prstClr val="black"/>
                </a:solidFill>
              </a:rPr>
              <a:t> 않도록 본인</a:t>
            </a:r>
            <a:r>
              <a:rPr kumimoji="1" lang="en-US" altLang="ko-KR" sz="600">
                <a:solidFill>
                  <a:prstClr val="black"/>
                </a:solidFill>
              </a:rPr>
              <a:t>(</a:t>
            </a:r>
            <a:r>
              <a:rPr kumimoji="1" lang="ko-KR" altLang="en-US" sz="600">
                <a:solidFill>
                  <a:prstClr val="black"/>
                </a:solidFill>
              </a:rPr>
              <a:t>또는 보호자의</a:t>
            </a:r>
            <a:r>
              <a:rPr kumimoji="1" lang="en-US" altLang="ko-KR" sz="600">
                <a:solidFill>
                  <a:prstClr val="black"/>
                </a:solidFill>
              </a:rPr>
              <a:t>)</a:t>
            </a:r>
            <a:r>
              <a:rPr kumimoji="1" lang="ko-KR" altLang="en-US" sz="600">
                <a:solidFill>
                  <a:prstClr val="black"/>
                </a:solidFill>
              </a:rPr>
              <a:t>메일 정보를 정확히 입력해주세요</a:t>
            </a:r>
            <a:r>
              <a:rPr kumimoji="1" lang="en-US" altLang="ko-KR" sz="600">
                <a:solidFill>
                  <a:prstClr val="black"/>
                </a:solidFill>
              </a:rPr>
              <a:t>.</a:t>
            </a:r>
            <a:endParaRPr kumimoji="1" lang="x-none" altLang="en-US" sz="600">
              <a:solidFill>
                <a:prstClr val="black"/>
              </a:solidFill>
            </a:endParaRPr>
          </a:p>
        </p:txBody>
      </p:sp>
      <p:graphicFrame>
        <p:nvGraphicFramePr>
          <p:cNvPr id="54" name="표 53">
            <a:extLst>
              <a:ext uri="{FF2B5EF4-FFF2-40B4-BE49-F238E27FC236}">
                <a16:creationId xmlns:a16="http://schemas.microsoft.com/office/drawing/2014/main" id="{3C22555A-1176-CD91-679B-A5C11D67128A}"/>
              </a:ext>
            </a:extLst>
          </p:cNvPr>
          <p:cNvGraphicFramePr>
            <a:graphicFrameLocks noGrp="1"/>
          </p:cNvGraphicFramePr>
          <p:nvPr/>
        </p:nvGraphicFramePr>
        <p:xfrm>
          <a:off x="2456126" y="6170775"/>
          <a:ext cx="5766998" cy="107266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27153">
                  <a:extLst>
                    <a:ext uri="{9D8B030D-6E8A-4147-A177-3AD203B41FA5}">
                      <a16:colId xmlns:a16="http://schemas.microsoft.com/office/drawing/2014/main" val="2224034912"/>
                    </a:ext>
                  </a:extLst>
                </a:gridCol>
                <a:gridCol w="4639845">
                  <a:extLst>
                    <a:ext uri="{9D8B030D-6E8A-4147-A177-3AD203B41FA5}">
                      <a16:colId xmlns:a16="http://schemas.microsoft.com/office/drawing/2014/main" val="2116362932"/>
                    </a:ext>
                  </a:extLst>
                </a:gridCol>
              </a:tblGrid>
              <a:tr h="357554">
                <a:tc>
                  <a:txBody>
                    <a:bodyPr/>
                    <a:lstStyle/>
                    <a:p>
                      <a:pPr marL="39688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ko-KR" altLang="en-US" sz="700" b="1" i="0" u="none" strike="noStrike" cap="none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Calibri"/>
                          <a:sym typeface="Calibri"/>
                        </a:rPr>
                        <a:t>학교명 </a:t>
                      </a:r>
                      <a:endParaRPr sz="700" b="1" i="0" u="none" strike="noStrike" cap="none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/>
                        <a:t>북서울중학교</a:t>
                      </a:r>
                      <a:endParaRPr lang="en-US" altLang="ko-KR" sz="700"/>
                    </a:p>
                  </a:txBody>
                  <a:tcPr marL="144000" marR="36000" marT="36000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553880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marL="39688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700" b="1" i="0" u="none" strike="noStrike" cap="none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  <a:cs typeface="Calibri"/>
                          <a:sym typeface="Calibri"/>
                        </a:rPr>
                        <a:t>학기 정보 </a:t>
                      </a:r>
                      <a:endParaRPr lang="en-US" altLang="ko-KR" sz="700" b="1" i="0" u="none" strike="noStrike" cap="none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/>
                        <a:t>2022</a:t>
                      </a:r>
                      <a:r>
                        <a:rPr lang="ko-KR" altLang="en-US" sz="700" dirty="0"/>
                        <a:t>년 </a:t>
                      </a:r>
                      <a:r>
                        <a:rPr lang="en-US" altLang="ko-KR" sz="700" dirty="0"/>
                        <a:t>1</a:t>
                      </a:r>
                      <a:r>
                        <a:rPr lang="ko-KR" altLang="en-US" sz="700" dirty="0"/>
                        <a:t>학기</a:t>
                      </a:r>
                      <a:endParaRPr lang="en-US" altLang="ko-KR" sz="700" dirty="0"/>
                    </a:p>
                  </a:txBody>
                  <a:tcPr marL="144000" marR="36000" marT="36000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50186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marL="39688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ko-KR" altLang="en-US" sz="700" b="1" i="0" u="none" strike="noStrike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Calibri"/>
                          <a:sym typeface="Calibri"/>
                        </a:rPr>
                        <a:t>담당 학년 반</a:t>
                      </a:r>
                      <a:endParaRPr lang="en-US" altLang="ko-KR" sz="700" b="1" i="0" u="none" strike="noStrike" cap="none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700" dirty="0"/>
                        <a:t>2</a:t>
                      </a:r>
                      <a:r>
                        <a:rPr lang="ko-KR" altLang="en-US" sz="700" dirty="0"/>
                        <a:t>학년 </a:t>
                      </a:r>
                      <a:r>
                        <a:rPr lang="en-US" altLang="ko-KR" sz="700" dirty="0"/>
                        <a:t>3</a:t>
                      </a:r>
                      <a:r>
                        <a:rPr lang="ko-KR" altLang="en-US" sz="700" dirty="0"/>
                        <a:t>반</a:t>
                      </a:r>
                      <a:endParaRPr lang="en-US" altLang="ko-KR" sz="700" dirty="0"/>
                    </a:p>
                  </a:txBody>
                  <a:tcPr marL="144000" marR="36000" marT="36000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751615"/>
                  </a:ext>
                </a:extLst>
              </a:tr>
            </a:tbl>
          </a:graphicData>
        </a:graphic>
      </p:graphicFrame>
      <p:sp>
        <p:nvSpPr>
          <p:cNvPr id="55" name="Google Shape;877;p22">
            <a:extLst>
              <a:ext uri="{FF2B5EF4-FFF2-40B4-BE49-F238E27FC236}">
                <a16:creationId xmlns:a16="http://schemas.microsoft.com/office/drawing/2014/main" id="{6E7EE21C-21F3-F36D-9BE8-4622B97CEA91}"/>
              </a:ext>
            </a:extLst>
          </p:cNvPr>
          <p:cNvSpPr/>
          <p:nvPr/>
        </p:nvSpPr>
        <p:spPr>
          <a:xfrm>
            <a:off x="5176912" y="7367606"/>
            <a:ext cx="1269680" cy="216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700"/>
              <a:buFont typeface="Malgun Gothic"/>
              <a:buNone/>
            </a:pPr>
            <a:r>
              <a:rPr lang="ko-KR" altLang="en-US" sz="700" b="1">
                <a:solidFill>
                  <a:srgbClr val="FFFFFF"/>
                </a:solidFill>
                <a:cs typeface="Malgun Gothic"/>
                <a:sym typeface="Malgun Gothic"/>
              </a:rPr>
              <a:t>학교 관리자 홈페이지 이동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id="{E848B0E4-725B-8791-46B9-B7AAF0B23E56}"/>
              </a:ext>
            </a:extLst>
          </p:cNvPr>
          <p:cNvSpPr/>
          <p:nvPr/>
        </p:nvSpPr>
        <p:spPr>
          <a:xfrm>
            <a:off x="2345476" y="5985909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13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7" name="타원 56">
            <a:extLst>
              <a:ext uri="{FF2B5EF4-FFF2-40B4-BE49-F238E27FC236}">
                <a16:creationId xmlns:a16="http://schemas.microsoft.com/office/drawing/2014/main" id="{63E4AAB2-D01F-7D1C-D99A-31EC8D346A61}"/>
              </a:ext>
            </a:extLst>
          </p:cNvPr>
          <p:cNvSpPr/>
          <p:nvPr/>
        </p:nvSpPr>
        <p:spPr>
          <a:xfrm>
            <a:off x="6405024" y="7288143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2226F33-EB24-6CA5-A050-B57D4CC34D56}"/>
              </a:ext>
            </a:extLst>
          </p:cNvPr>
          <p:cNvSpPr txBox="1"/>
          <p:nvPr/>
        </p:nvSpPr>
        <p:spPr>
          <a:xfrm>
            <a:off x="2387916" y="5924989"/>
            <a:ext cx="1523370" cy="216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73355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학급 정보</a:t>
            </a:r>
            <a:endParaRPr kumimoji="0" lang="en-US" altLang="ko-KR" sz="9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모서리가 둥근 직사각형 268">
            <a:extLst>
              <a:ext uri="{FF2B5EF4-FFF2-40B4-BE49-F238E27FC236}">
                <a16:creationId xmlns:a16="http://schemas.microsoft.com/office/drawing/2014/main" id="{E7EADB17-8EFF-5926-96F8-8A20A484C696}"/>
              </a:ext>
            </a:extLst>
          </p:cNvPr>
          <p:cNvSpPr/>
          <p:nvPr/>
        </p:nvSpPr>
        <p:spPr>
          <a:xfrm>
            <a:off x="4690994" y="2278588"/>
            <a:ext cx="1285248" cy="216001"/>
          </a:xfrm>
          <a:prstGeom prst="roundRect">
            <a:avLst>
              <a:gd name="adj" fmla="val 19820"/>
            </a:avLst>
          </a:prstGeom>
          <a:solidFill>
            <a:srgbClr val="34406A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600" b="1" dirty="0">
                <a:solidFill>
                  <a:schemeClr val="bg1"/>
                </a:solidFill>
              </a:rPr>
              <a:t>교육디지털원패스 연동하기</a:t>
            </a:r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B96E14EA-0CD4-0594-3356-985B6A99940D}"/>
              </a:ext>
            </a:extLst>
          </p:cNvPr>
          <p:cNvSpPr/>
          <p:nvPr/>
        </p:nvSpPr>
        <p:spPr>
          <a:xfrm>
            <a:off x="4645725" y="2226357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13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82" name="Google Shape;548;p12">
            <a:extLst>
              <a:ext uri="{FF2B5EF4-FFF2-40B4-BE49-F238E27FC236}">
                <a16:creationId xmlns:a16="http://schemas.microsoft.com/office/drawing/2014/main" id="{904DCC84-84A4-49D3-2413-A8851266B2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6612345"/>
              </p:ext>
            </p:extLst>
          </p:nvPr>
        </p:nvGraphicFramePr>
        <p:xfrm>
          <a:off x="12192000" y="-6932"/>
          <a:ext cx="1887100" cy="26512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2.0.2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교육디지털원패스 연동하기 버튼 추가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522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2.0.3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&lt;15&gt;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내용 수정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312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2.0.4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&lt;15&gt;,&lt;15-1&gt;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팝업 관련 내용수정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686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2.0.5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&lt;15&gt;,&lt;15-1&gt;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연동 계정 전환 팝업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연동 해제 팝업 내용 수정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132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2.1.3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&lt;15-2&gt;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교육디지털원패스 서비스 일시중지 안내 팝업 정의 추가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433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2.1.4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&lt;15-2&gt;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교육디지털원패스 서비스 일시중지 안내 팝업 정의 수정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연동해제 내용 정의 삭제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012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2.1.7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&lt;14&gt;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 학교관리자 홈페이지 이동 전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로그인 인증번호 입력 팝업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]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추가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66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2.2.3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&lt;14&gt;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내용 정의 추가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중복 로그인 팝업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229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2.5.0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&lt;7&gt;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휴대폰 인증 버튼 삭제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현행화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&lt;14&gt;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전출 신청 버튼 추가 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4548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2.5.1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&lt;14&gt;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미 연동 상태에서 버튼 클릭 </a:t>
                      </a:r>
                      <a:r>
                        <a:rPr kumimoji="1" lang="ko-KR" altLang="en-US" sz="600" dirty="0" err="1">
                          <a:solidFill>
                            <a:schemeClr val="tx1"/>
                          </a:solidFill>
                        </a:rPr>
                        <a:t>얼럿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 정의 추가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353525"/>
                  </a:ext>
                </a:extLst>
              </a:tr>
            </a:tbl>
          </a:graphicData>
        </a:graphic>
      </p:graphicFrame>
      <p:sp>
        <p:nvSpPr>
          <p:cNvPr id="83" name="모서리가 둥근 직사각형 268">
            <a:extLst>
              <a:ext uri="{FF2B5EF4-FFF2-40B4-BE49-F238E27FC236}">
                <a16:creationId xmlns:a16="http://schemas.microsoft.com/office/drawing/2014/main" id="{A0087567-1DAC-CA48-C43D-DD3C48B50A1D}"/>
              </a:ext>
            </a:extLst>
          </p:cNvPr>
          <p:cNvSpPr/>
          <p:nvPr/>
        </p:nvSpPr>
        <p:spPr>
          <a:xfrm>
            <a:off x="7236036" y="2289212"/>
            <a:ext cx="1285248" cy="216001"/>
          </a:xfrm>
          <a:prstGeom prst="roundRect">
            <a:avLst>
              <a:gd name="adj" fmla="val 19820"/>
            </a:avLst>
          </a:prstGeom>
          <a:solidFill>
            <a:srgbClr val="34406A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600" b="1" dirty="0">
                <a:solidFill>
                  <a:schemeClr val="bg1"/>
                </a:solidFill>
              </a:rPr>
              <a:t>교육디지털원패스 연동해제</a:t>
            </a:r>
          </a:p>
        </p:txBody>
      </p:sp>
      <p:sp>
        <p:nvSpPr>
          <p:cNvPr id="79" name="Rounded Rectangle">
            <a:extLst>
              <a:ext uri="{FF2B5EF4-FFF2-40B4-BE49-F238E27FC236}">
                <a16:creationId xmlns:a16="http://schemas.microsoft.com/office/drawing/2014/main" id="{090A18CD-AB03-F819-5135-FAE968C67E1F}"/>
              </a:ext>
            </a:extLst>
          </p:cNvPr>
          <p:cNvSpPr/>
          <p:nvPr/>
        </p:nvSpPr>
        <p:spPr>
          <a:xfrm>
            <a:off x="7118184" y="2256150"/>
            <a:ext cx="214288" cy="10646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13-1</a:t>
            </a:r>
          </a:p>
        </p:txBody>
      </p:sp>
      <p:sp>
        <p:nvSpPr>
          <p:cNvPr id="205" name="직사각형 204">
            <a:extLst>
              <a:ext uri="{FF2B5EF4-FFF2-40B4-BE49-F238E27FC236}">
                <a16:creationId xmlns:a16="http://schemas.microsoft.com/office/drawing/2014/main" id="{8AC5C513-EC0B-1C7E-B153-D95CD0D0128B}"/>
              </a:ext>
            </a:extLst>
          </p:cNvPr>
          <p:cNvSpPr/>
          <p:nvPr/>
        </p:nvSpPr>
        <p:spPr>
          <a:xfrm>
            <a:off x="5456817" y="5705117"/>
            <a:ext cx="1146938" cy="1329342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108000" tIns="72000" rIns="36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선택                         </a:t>
            </a:r>
            <a:r>
              <a:rPr kumimoji="0" lang="en-US" altLang="ko-KR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▼</a:t>
            </a:r>
            <a:endParaRPr kumimoji="0" lang="en-US" altLang="ko-KR" sz="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선택</a:t>
            </a:r>
            <a:endParaRPr kumimoji="0" lang="en-US" altLang="ko-KR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gmail.com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naver.com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nate.com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hanmail.net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daum.net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직접입력</a:t>
            </a:r>
            <a:endParaRPr kumimoji="0" lang="en-US" altLang="ko-KR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0" name="모서리가 둥근 직사각형 114">
            <a:extLst>
              <a:ext uri="{FF2B5EF4-FFF2-40B4-BE49-F238E27FC236}">
                <a16:creationId xmlns:a16="http://schemas.microsoft.com/office/drawing/2014/main" id="{96526A5F-8A83-DF87-9CBD-07A2E41C9688}"/>
              </a:ext>
            </a:extLst>
          </p:cNvPr>
          <p:cNvSpPr/>
          <p:nvPr/>
        </p:nvSpPr>
        <p:spPr>
          <a:xfrm>
            <a:off x="-976298" y="6230902"/>
            <a:ext cx="2973199" cy="12148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dist="254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>
              <a:lnSpc>
                <a:spcPct val="150000"/>
              </a:lnSpc>
            </a:pPr>
            <a:endParaRPr kumimoji="1" lang="ko-KR" altLang="en-US" sz="600" dirty="0">
              <a:solidFill>
                <a:prstClr val="black"/>
              </a:solidFill>
            </a:endParaRPr>
          </a:p>
        </p:txBody>
      </p:sp>
      <p:cxnSp>
        <p:nvCxnSpPr>
          <p:cNvPr id="21" name="직선 연결선[R] 299">
            <a:extLst>
              <a:ext uri="{FF2B5EF4-FFF2-40B4-BE49-F238E27FC236}">
                <a16:creationId xmlns:a16="http://schemas.microsoft.com/office/drawing/2014/main" id="{C65AFFDD-3A32-6CC7-8159-872F954DD9EB}"/>
              </a:ext>
            </a:extLst>
          </p:cNvPr>
          <p:cNvCxnSpPr>
            <a:cxnSpLocks/>
          </p:cNvCxnSpPr>
          <p:nvPr/>
        </p:nvCxnSpPr>
        <p:spPr>
          <a:xfrm>
            <a:off x="-815856" y="7111121"/>
            <a:ext cx="2577119" cy="101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88AF478-B2AE-1954-E8D6-1D2758D0F8B4}"/>
              </a:ext>
            </a:extLst>
          </p:cNvPr>
          <p:cNvSpPr txBox="1"/>
          <p:nvPr/>
        </p:nvSpPr>
        <p:spPr>
          <a:xfrm>
            <a:off x="-995599" y="6588120"/>
            <a:ext cx="3040032" cy="49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ko-KR" altLang="en-US" sz="600" dirty="0"/>
              <a:t>경기도교육청 하이러닝의 교육디지털원패스 로그인 서비스가 일시 중단되었습니다</a:t>
            </a:r>
            <a:r>
              <a:rPr kumimoji="1" lang="en-US" altLang="ko-KR" sz="600" dirty="0"/>
              <a:t>.</a:t>
            </a:r>
          </a:p>
          <a:p>
            <a:pPr algn="ctr">
              <a:lnSpc>
                <a:spcPct val="150000"/>
              </a:lnSpc>
            </a:pPr>
            <a:r>
              <a:rPr kumimoji="1" lang="ko-KR" altLang="en-US" sz="600" dirty="0"/>
              <a:t>빠른 시일 내에 더 나은 서비스로 </a:t>
            </a:r>
            <a:r>
              <a:rPr kumimoji="1" lang="ko-KR" altLang="en-US" sz="600" dirty="0" err="1"/>
              <a:t>찾아뵙겠습니다</a:t>
            </a:r>
            <a:r>
              <a:rPr kumimoji="1" lang="en-US" altLang="ko-KR" sz="600" dirty="0"/>
              <a:t>.</a:t>
            </a:r>
          </a:p>
          <a:p>
            <a:pPr algn="ctr">
              <a:lnSpc>
                <a:spcPct val="150000"/>
              </a:lnSpc>
            </a:pPr>
            <a:r>
              <a:rPr kumimoji="1" lang="ko-KR" altLang="en-US" sz="600" dirty="0"/>
              <a:t>이용에 불편을 드려 죄송합니다</a:t>
            </a:r>
            <a:r>
              <a:rPr kumimoji="1" lang="en-US" altLang="ko-KR" sz="600" dirty="0"/>
              <a:t>.</a:t>
            </a:r>
            <a:endParaRPr kumimoji="1" lang="x-none" altLang="en-US" sz="600" dirty="0"/>
          </a:p>
        </p:txBody>
      </p:sp>
      <p:sp>
        <p:nvSpPr>
          <p:cNvPr id="23" name="모서리가 둥근 직사각형 155">
            <a:extLst>
              <a:ext uri="{FF2B5EF4-FFF2-40B4-BE49-F238E27FC236}">
                <a16:creationId xmlns:a16="http://schemas.microsoft.com/office/drawing/2014/main" id="{71551F4A-2B26-68DE-5918-3497392865AA}"/>
              </a:ext>
            </a:extLst>
          </p:cNvPr>
          <p:cNvSpPr/>
          <p:nvPr/>
        </p:nvSpPr>
        <p:spPr>
          <a:xfrm>
            <a:off x="288018" y="7197232"/>
            <a:ext cx="444565" cy="201325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tIns="54000" rIns="144000" bIns="54000" rtlCol="0" anchor="ctr">
            <a:spAutoFit/>
          </a:bodyPr>
          <a:lstStyle/>
          <a:p>
            <a:pPr algn="ctr"/>
            <a:r>
              <a:rPr kumimoji="1" lang="ko-KR" altLang="en-US" sz="600" b="1" dirty="0">
                <a:solidFill>
                  <a:prstClr val="white"/>
                </a:solidFill>
              </a:rPr>
              <a:t>확인</a:t>
            </a:r>
          </a:p>
        </p:txBody>
      </p:sp>
      <p:sp>
        <p:nvSpPr>
          <p:cNvPr id="24" name="직사각형 11">
            <a:extLst>
              <a:ext uri="{FF2B5EF4-FFF2-40B4-BE49-F238E27FC236}">
                <a16:creationId xmlns:a16="http://schemas.microsoft.com/office/drawing/2014/main" id="{F37F43EC-BCC1-0B3F-6395-485B8042FA99}"/>
              </a:ext>
            </a:extLst>
          </p:cNvPr>
          <p:cNvSpPr/>
          <p:nvPr/>
        </p:nvSpPr>
        <p:spPr>
          <a:xfrm>
            <a:off x="-834658" y="6278425"/>
            <a:ext cx="1955217" cy="215934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latinLnBrk="0"/>
            <a:r>
              <a:rPr lang="ko-KR" altLang="en-US" sz="800" b="1" kern="0" dirty="0">
                <a:latin typeface="맑은 고딕" pitchFamily="50" charset="-127"/>
                <a:ea typeface="맑은 고딕" pitchFamily="50" charset="-127"/>
              </a:rPr>
              <a:t>안내</a:t>
            </a:r>
            <a:endParaRPr lang="en-US" altLang="ko-KR" sz="800" b="1" kern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5" name="직선 연결선[R] 299">
            <a:extLst>
              <a:ext uri="{FF2B5EF4-FFF2-40B4-BE49-F238E27FC236}">
                <a16:creationId xmlns:a16="http://schemas.microsoft.com/office/drawing/2014/main" id="{AE830014-BF3A-F758-4F0E-E3F4618E39A0}"/>
              </a:ext>
            </a:extLst>
          </p:cNvPr>
          <p:cNvCxnSpPr>
            <a:cxnSpLocks/>
          </p:cNvCxnSpPr>
          <p:nvPr/>
        </p:nvCxnSpPr>
        <p:spPr>
          <a:xfrm>
            <a:off x="-866479" y="6313174"/>
            <a:ext cx="0" cy="13616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">
            <a:extLst>
              <a:ext uri="{FF2B5EF4-FFF2-40B4-BE49-F238E27FC236}">
                <a16:creationId xmlns:a16="http://schemas.microsoft.com/office/drawing/2014/main" id="{DC7A8FBA-EEAE-D504-82AB-C7B4CF9FDCA2}"/>
              </a:ext>
            </a:extLst>
          </p:cNvPr>
          <p:cNvSpPr/>
          <p:nvPr/>
        </p:nvSpPr>
        <p:spPr>
          <a:xfrm>
            <a:off x="-1059802" y="6188066"/>
            <a:ext cx="214288" cy="10646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13-2</a:t>
            </a:r>
            <a:endParaRPr sz="700" dirty="0">
              <a:solidFill>
                <a:schemeClr val="bg1"/>
              </a:solidFill>
            </a:endParaRPr>
          </a:p>
        </p:txBody>
      </p:sp>
      <p:sp>
        <p:nvSpPr>
          <p:cNvPr id="27" name="제목 10">
            <a:extLst>
              <a:ext uri="{FF2B5EF4-FFF2-40B4-BE49-F238E27FC236}">
                <a16:creationId xmlns:a16="http://schemas.microsoft.com/office/drawing/2014/main" id="{01DE0D40-E137-2791-59B9-0A656F977F5A}"/>
              </a:ext>
            </a:extLst>
          </p:cNvPr>
          <p:cNvSpPr txBox="1">
            <a:spLocks/>
          </p:cNvSpPr>
          <p:nvPr/>
        </p:nvSpPr>
        <p:spPr>
          <a:xfrm>
            <a:off x="-159865" y="6038400"/>
            <a:ext cx="1386598" cy="12311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 일시중지 안내 팝업</a:t>
            </a:r>
            <a:r>
              <a:rPr lang="en-US" altLang="ko-KR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</a:p>
        </p:txBody>
      </p:sp>
      <p:sp>
        <p:nvSpPr>
          <p:cNvPr id="7" name="직사각형 84">
            <a:extLst>
              <a:ext uri="{FF2B5EF4-FFF2-40B4-BE49-F238E27FC236}">
                <a16:creationId xmlns:a16="http://schemas.microsoft.com/office/drawing/2014/main" id="{82D1F37D-D14B-5349-3C2D-690AB49F1D2E}"/>
              </a:ext>
            </a:extLst>
          </p:cNvPr>
          <p:cNvSpPr/>
          <p:nvPr/>
        </p:nvSpPr>
        <p:spPr>
          <a:xfrm>
            <a:off x="131574" y="819600"/>
            <a:ext cx="1855893" cy="49335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AFBED855-E2E9-CBEF-5439-8E16582CCDD1}"/>
              </a:ext>
            </a:extLst>
          </p:cNvPr>
          <p:cNvGrpSpPr/>
          <p:nvPr/>
        </p:nvGrpSpPr>
        <p:grpSpPr>
          <a:xfrm>
            <a:off x="180517" y="2389369"/>
            <a:ext cx="1758006" cy="2826832"/>
            <a:chOff x="180517" y="2389369"/>
            <a:chExt cx="1758006" cy="2826832"/>
          </a:xfrm>
        </p:grpSpPr>
        <p:sp>
          <p:nvSpPr>
            <p:cNvPr id="29" name="텍스트 상자 68">
              <a:extLst>
                <a:ext uri="{FF2B5EF4-FFF2-40B4-BE49-F238E27FC236}">
                  <a16:creationId xmlns:a16="http://schemas.microsoft.com/office/drawing/2014/main" id="{C46C2356-567C-EDCD-9470-C2330EFE80CC}"/>
                </a:ext>
              </a:extLst>
            </p:cNvPr>
            <p:cNvSpPr txBox="1"/>
            <p:nvPr/>
          </p:nvSpPr>
          <p:spPr>
            <a:xfrm>
              <a:off x="239863" y="3012057"/>
              <a:ext cx="26930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7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서비스</a:t>
              </a:r>
              <a:endPara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0" name="텍스트 상자 68">
              <a:extLst>
                <a:ext uri="{FF2B5EF4-FFF2-40B4-BE49-F238E27FC236}">
                  <a16:creationId xmlns:a16="http://schemas.microsoft.com/office/drawing/2014/main" id="{469D3408-00E2-34C1-C9AE-6C2279055201}"/>
                </a:ext>
              </a:extLst>
            </p:cNvPr>
            <p:cNvSpPr txBox="1"/>
            <p:nvPr/>
          </p:nvSpPr>
          <p:spPr>
            <a:xfrm>
              <a:off x="331702" y="3244204"/>
              <a:ext cx="61705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altLang="x-none" sz="900" b="0" dirty="0">
                  <a:solidFill>
                    <a:schemeClr val="tx1"/>
                  </a:solidFill>
                </a:rPr>
                <a:t>1</a:t>
              </a:r>
              <a:r>
                <a:rPr lang="en-US" altLang="ko-KR" sz="900" b="0" dirty="0">
                  <a:solidFill>
                    <a:schemeClr val="tx1"/>
                  </a:solidFill>
                </a:rPr>
                <a:t>:1 </a:t>
              </a:r>
              <a:r>
                <a:rPr lang="ko-KR" altLang="en-US" sz="900" b="0" dirty="0">
                  <a:solidFill>
                    <a:schemeClr val="tx1"/>
                  </a:solidFill>
                </a:rPr>
                <a:t>문의</a:t>
              </a:r>
            </a:p>
          </p:txBody>
        </p:sp>
        <p:sp>
          <p:nvSpPr>
            <p:cNvPr id="31" name="텍스트 상자 68">
              <a:extLst>
                <a:ext uri="{FF2B5EF4-FFF2-40B4-BE49-F238E27FC236}">
                  <a16:creationId xmlns:a16="http://schemas.microsoft.com/office/drawing/2014/main" id="{A1E94195-8244-496D-4E9D-62684CEE9714}"/>
                </a:ext>
              </a:extLst>
            </p:cNvPr>
            <p:cNvSpPr txBox="1"/>
            <p:nvPr/>
          </p:nvSpPr>
          <p:spPr>
            <a:xfrm>
              <a:off x="331702" y="3481387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 dirty="0">
                  <a:solidFill>
                    <a:schemeClr val="tx1"/>
                  </a:solidFill>
                </a:rPr>
                <a:t>이용약관</a:t>
              </a:r>
              <a:endParaRPr lang="ko-KR" alt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32" name="텍스트 상자 68">
              <a:extLst>
                <a:ext uri="{FF2B5EF4-FFF2-40B4-BE49-F238E27FC236}">
                  <a16:creationId xmlns:a16="http://schemas.microsoft.com/office/drawing/2014/main" id="{E1312EDF-6002-B966-7B31-AB99FF9D9246}"/>
                </a:ext>
              </a:extLst>
            </p:cNvPr>
            <p:cNvSpPr txBox="1"/>
            <p:nvPr/>
          </p:nvSpPr>
          <p:spPr>
            <a:xfrm>
              <a:off x="331702" y="3728252"/>
              <a:ext cx="96340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 dirty="0">
                  <a:solidFill>
                    <a:schemeClr val="tx1"/>
                  </a:solidFill>
                </a:rPr>
                <a:t>개인정보 처리방침</a:t>
              </a:r>
              <a:endParaRPr lang="ko-KR" alt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33" name="텍스트 상자 68">
              <a:extLst>
                <a:ext uri="{FF2B5EF4-FFF2-40B4-BE49-F238E27FC236}">
                  <a16:creationId xmlns:a16="http://schemas.microsoft.com/office/drawing/2014/main" id="{E2CD0A07-C837-F929-A624-B304FA71458A}"/>
                </a:ext>
              </a:extLst>
            </p:cNvPr>
            <p:cNvSpPr txBox="1"/>
            <p:nvPr/>
          </p:nvSpPr>
          <p:spPr>
            <a:xfrm>
              <a:off x="331702" y="3689366"/>
              <a:ext cx="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endParaRPr lang="ko-KR" altLang="en-US" sz="900" b="0">
                <a:solidFill>
                  <a:schemeClr val="tx1"/>
                </a:solidFill>
              </a:endParaRPr>
            </a:p>
          </p:txBody>
        </p:sp>
        <p:cxnSp>
          <p:nvCxnSpPr>
            <p:cNvPr id="34" name="직선 연결선[R] 22">
              <a:extLst>
                <a:ext uri="{FF2B5EF4-FFF2-40B4-BE49-F238E27FC236}">
                  <a16:creationId xmlns:a16="http://schemas.microsoft.com/office/drawing/2014/main" id="{0832C859-AA2E-DADE-14E4-E1F89CFBA1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2932132"/>
              <a:ext cx="1758006" cy="330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텍스트 상자 68">
              <a:extLst>
                <a:ext uri="{FF2B5EF4-FFF2-40B4-BE49-F238E27FC236}">
                  <a16:creationId xmlns:a16="http://schemas.microsoft.com/office/drawing/2014/main" id="{BB42E31A-6820-05D6-5F58-F30498C1FD0F}"/>
                </a:ext>
              </a:extLst>
            </p:cNvPr>
            <p:cNvSpPr txBox="1"/>
            <p:nvPr/>
          </p:nvSpPr>
          <p:spPr>
            <a:xfrm>
              <a:off x="239863" y="4351825"/>
              <a:ext cx="359073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7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고객센터</a:t>
              </a:r>
              <a:endPara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6" name="텍스트 상자 68">
              <a:extLst>
                <a:ext uri="{FF2B5EF4-FFF2-40B4-BE49-F238E27FC236}">
                  <a16:creationId xmlns:a16="http://schemas.microsoft.com/office/drawing/2014/main" id="{A170E375-DDA3-7AA7-59E1-C317D2EFE3A1}"/>
                </a:ext>
              </a:extLst>
            </p:cNvPr>
            <p:cNvSpPr txBox="1"/>
            <p:nvPr/>
          </p:nvSpPr>
          <p:spPr>
            <a:xfrm>
              <a:off x="331702" y="4583972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고객센터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37" name="텍스트 상자 68">
              <a:extLst>
                <a:ext uri="{FF2B5EF4-FFF2-40B4-BE49-F238E27FC236}">
                  <a16:creationId xmlns:a16="http://schemas.microsoft.com/office/drawing/2014/main" id="{34488538-A844-925D-1BBE-06AD90826AE9}"/>
                </a:ext>
              </a:extLst>
            </p:cNvPr>
            <p:cNvSpPr txBox="1"/>
            <p:nvPr/>
          </p:nvSpPr>
          <p:spPr>
            <a:xfrm>
              <a:off x="331702" y="4830837"/>
              <a:ext cx="77264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 dirty="0">
                  <a:solidFill>
                    <a:schemeClr val="tx1"/>
                  </a:solidFill>
                </a:rPr>
                <a:t>자주 묻는 질문</a:t>
              </a:r>
              <a:endParaRPr lang="ko-KR" alt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38" name="텍스트 상자 68">
              <a:extLst>
                <a:ext uri="{FF2B5EF4-FFF2-40B4-BE49-F238E27FC236}">
                  <a16:creationId xmlns:a16="http://schemas.microsoft.com/office/drawing/2014/main" id="{2D7DE8EC-5575-EF8D-DA19-6B1B37058BCE}"/>
                </a:ext>
              </a:extLst>
            </p:cNvPr>
            <p:cNvSpPr txBox="1"/>
            <p:nvPr/>
          </p:nvSpPr>
          <p:spPr>
            <a:xfrm>
              <a:off x="331702" y="5077702"/>
              <a:ext cx="50174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이용 안내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cxnSp>
          <p:nvCxnSpPr>
            <p:cNvPr id="39" name="직선 연결선[R] 16">
              <a:extLst>
                <a:ext uri="{FF2B5EF4-FFF2-40B4-BE49-F238E27FC236}">
                  <a16:creationId xmlns:a16="http://schemas.microsoft.com/office/drawing/2014/main" id="{7A951B82-A888-A826-25BF-19AF02A860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4166467"/>
              <a:ext cx="1758006" cy="330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텍스트 상자 68">
              <a:extLst>
                <a:ext uri="{FF2B5EF4-FFF2-40B4-BE49-F238E27FC236}">
                  <a16:creationId xmlns:a16="http://schemas.microsoft.com/office/drawing/2014/main" id="{8F3B2C6F-CBEE-8492-65C2-CF6F1D384AFF}"/>
                </a:ext>
              </a:extLst>
            </p:cNvPr>
            <p:cNvSpPr txBox="1"/>
            <p:nvPr/>
          </p:nvSpPr>
          <p:spPr>
            <a:xfrm>
              <a:off x="331702" y="2469723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dirty="0">
                  <a:solidFill>
                    <a:schemeClr val="tx1"/>
                  </a:solidFill>
                </a:rPr>
                <a:t>정보수정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71" name="직선 연결선[R] 11">
              <a:extLst>
                <a:ext uri="{FF2B5EF4-FFF2-40B4-BE49-F238E27FC236}">
                  <a16:creationId xmlns:a16="http://schemas.microsoft.com/office/drawing/2014/main" id="{3AD800F2-91E0-A1C9-17AB-9C3B2188A1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2389369"/>
              <a:ext cx="1758006" cy="330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텍스트 상자 68">
              <a:extLst>
                <a:ext uri="{FF2B5EF4-FFF2-40B4-BE49-F238E27FC236}">
                  <a16:creationId xmlns:a16="http://schemas.microsoft.com/office/drawing/2014/main" id="{2A3461B6-1291-7469-DEBB-A5EB75BE2F77}"/>
                </a:ext>
              </a:extLst>
            </p:cNvPr>
            <p:cNvSpPr txBox="1"/>
            <p:nvPr/>
          </p:nvSpPr>
          <p:spPr>
            <a:xfrm>
              <a:off x="331702" y="2716588"/>
              <a:ext cx="61705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ko-KR" altLang="en-US" sz="900" b="0" dirty="0">
                  <a:solidFill>
                    <a:schemeClr val="tx1"/>
                  </a:solidFill>
                </a:rPr>
                <a:t>나의 이력</a:t>
              </a:r>
            </a:p>
          </p:txBody>
        </p:sp>
        <p:sp>
          <p:nvSpPr>
            <p:cNvPr id="73" name="텍스트 상자 68">
              <a:extLst>
                <a:ext uri="{FF2B5EF4-FFF2-40B4-BE49-F238E27FC236}">
                  <a16:creationId xmlns:a16="http://schemas.microsoft.com/office/drawing/2014/main" id="{A95C6614-438C-87BF-4101-C58F4914759F}"/>
                </a:ext>
              </a:extLst>
            </p:cNvPr>
            <p:cNvSpPr txBox="1"/>
            <p:nvPr/>
          </p:nvSpPr>
          <p:spPr>
            <a:xfrm>
              <a:off x="331702" y="3934752"/>
              <a:ext cx="23083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ko-KR" altLang="en-US" sz="900" b="0" dirty="0">
                  <a:solidFill>
                    <a:schemeClr val="tx1"/>
                  </a:solidFill>
                </a:rPr>
                <a:t>탈퇴</a:t>
              </a:r>
            </a:p>
          </p:txBody>
        </p:sp>
      </p:grpSp>
      <p:sp>
        <p:nvSpPr>
          <p:cNvPr id="74" name="텍스트 상자 19">
            <a:extLst>
              <a:ext uri="{FF2B5EF4-FFF2-40B4-BE49-F238E27FC236}">
                <a16:creationId xmlns:a16="http://schemas.microsoft.com/office/drawing/2014/main" id="{77211C3D-6CC8-6955-F375-1BEC14BEA01C}"/>
              </a:ext>
            </a:extLst>
          </p:cNvPr>
          <p:cNvSpPr txBox="1"/>
          <p:nvPr/>
        </p:nvSpPr>
        <p:spPr>
          <a:xfrm>
            <a:off x="354557" y="1992995"/>
            <a:ext cx="1312037" cy="299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김은</a:t>
            </a:r>
            <a:r>
              <a:rPr kumimoji="1" lang="en-US" altLang="ko-K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*</a:t>
            </a:r>
            <a:r>
              <a:rPr kumimoji="1" lang="ko-KR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 </a:t>
            </a:r>
            <a:r>
              <a:rPr kumimoji="1" lang="ko-KR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선생님</a:t>
            </a: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한국고등학교 │ </a:t>
            </a:r>
            <a:r>
              <a: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1</a:t>
            </a:r>
            <a:r>
              <a: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학년 </a:t>
            </a:r>
            <a:r>
              <a: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1</a:t>
            </a:r>
            <a:r>
              <a: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반</a:t>
            </a:r>
            <a:endParaRPr kumimoji="1" lang="en-US" altLang="ko-K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5" name="사각형: 둥근 모서리 74">
            <a:extLst>
              <a:ext uri="{FF2B5EF4-FFF2-40B4-BE49-F238E27FC236}">
                <a16:creationId xmlns:a16="http://schemas.microsoft.com/office/drawing/2014/main" id="{CAC8431A-E703-7233-05A1-D2681F4C69EB}"/>
              </a:ext>
            </a:extLst>
          </p:cNvPr>
          <p:cNvSpPr/>
          <p:nvPr/>
        </p:nvSpPr>
        <p:spPr>
          <a:xfrm>
            <a:off x="842313" y="956592"/>
            <a:ext cx="434414" cy="20283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6000" tIns="36000" rIns="36000" bIns="45718" numCol="1" rtlCol="0" anchor="ctr" anchorCtr="0">
            <a:noAutofit/>
          </a:bodyPr>
          <a:lstStyle/>
          <a:p>
            <a:pPr algn="ctr" defTabSz="914309"/>
            <a:r>
              <a:rPr kumimoji="1" lang="ko-KR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교사</a:t>
            </a:r>
          </a:p>
        </p:txBody>
      </p: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CD22EA48-C052-20AF-4C54-05D3AC65E4D7}"/>
              </a:ext>
            </a:extLst>
          </p:cNvPr>
          <p:cNvGrpSpPr/>
          <p:nvPr/>
        </p:nvGrpSpPr>
        <p:grpSpPr>
          <a:xfrm>
            <a:off x="765799" y="1296417"/>
            <a:ext cx="587442" cy="587442"/>
            <a:chOff x="718025" y="1296417"/>
            <a:chExt cx="587442" cy="587442"/>
          </a:xfrm>
        </p:grpSpPr>
        <p:sp>
          <p:nvSpPr>
            <p:cNvPr id="77" name="타원 76">
              <a:extLst>
                <a:ext uri="{FF2B5EF4-FFF2-40B4-BE49-F238E27FC236}">
                  <a16:creationId xmlns:a16="http://schemas.microsoft.com/office/drawing/2014/main" id="{33C960BD-ECA7-BDDE-4FC3-E8B3AAB93150}"/>
                </a:ext>
              </a:extLst>
            </p:cNvPr>
            <p:cNvSpPr/>
            <p:nvPr/>
          </p:nvSpPr>
          <p:spPr>
            <a:xfrm>
              <a:off x="718025" y="1296417"/>
              <a:ext cx="587442" cy="58744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x-none" altLang="en-US">
                <a:solidFill>
                  <a:schemeClr val="bg1"/>
                </a:solidFill>
              </a:endParaRPr>
            </a:p>
          </p:txBody>
        </p:sp>
        <p:pic>
          <p:nvPicPr>
            <p:cNvPr id="78" name="그래픽 77" descr="사용자 윤곽선">
              <a:extLst>
                <a:ext uri="{FF2B5EF4-FFF2-40B4-BE49-F238E27FC236}">
                  <a16:creationId xmlns:a16="http://schemas.microsoft.com/office/drawing/2014/main" id="{6E8E698D-C017-BC18-35CB-F63CA1E34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00754" y="1379146"/>
              <a:ext cx="421984" cy="421984"/>
            </a:xfrm>
            <a:prstGeom prst="rect">
              <a:avLst/>
            </a:prstGeom>
          </p:spPr>
        </p:pic>
      </p:grp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4FA2B479-D8B5-A7CD-E9ED-2DF5FFD501ED}"/>
              </a:ext>
            </a:extLst>
          </p:cNvPr>
          <p:cNvSpPr/>
          <p:nvPr/>
        </p:nvSpPr>
        <p:spPr>
          <a:xfrm>
            <a:off x="7473142" y="5893421"/>
            <a:ext cx="749982" cy="19585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31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700"/>
            </a:pPr>
            <a:r>
              <a:rPr lang="ko-KR" altLang="en-US" sz="700" b="1" dirty="0">
                <a:solidFill>
                  <a:srgbClr val="FFFFFF"/>
                </a:solidFill>
              </a:rPr>
              <a:t>전출 신청 </a:t>
            </a: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990FE11B-8244-2D77-5453-7B17CD3A8B44}"/>
              </a:ext>
            </a:extLst>
          </p:cNvPr>
          <p:cNvSpPr/>
          <p:nvPr/>
        </p:nvSpPr>
        <p:spPr>
          <a:xfrm>
            <a:off x="7399768" y="5865440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14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D63A6468-1C86-09A8-24DC-E320E7E0D046}"/>
              </a:ext>
            </a:extLst>
          </p:cNvPr>
          <p:cNvSpPr/>
          <p:nvPr/>
        </p:nvSpPr>
        <p:spPr>
          <a:xfrm>
            <a:off x="3234066" y="1343357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916DE2E4-7962-EBBF-9F5B-210E624EA25E}"/>
              </a:ext>
            </a:extLst>
          </p:cNvPr>
          <p:cNvSpPr/>
          <p:nvPr/>
        </p:nvSpPr>
        <p:spPr>
          <a:xfrm>
            <a:off x="4877432" y="4632842"/>
            <a:ext cx="846859" cy="32074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dirty="0"/>
              <a:t>DELETE V.2.5.0</a:t>
            </a:r>
          </a:p>
          <a:p>
            <a:pPr algn="ctr"/>
            <a:r>
              <a:rPr lang="en-US" altLang="ko-KR" sz="600" dirty="0"/>
              <a:t>(</a:t>
            </a:r>
            <a:r>
              <a:rPr lang="ko-KR" altLang="en-US" sz="600" dirty="0"/>
              <a:t>현행화 삭제</a:t>
            </a:r>
            <a:r>
              <a:rPr lang="en-US" altLang="ko-KR" sz="600" dirty="0"/>
              <a:t>)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F82484F4-7CE8-46CF-C4DB-7A56C27A1C6A}"/>
              </a:ext>
            </a:extLst>
          </p:cNvPr>
          <p:cNvSpPr/>
          <p:nvPr/>
        </p:nvSpPr>
        <p:spPr>
          <a:xfrm>
            <a:off x="9031692" y="3521333"/>
            <a:ext cx="3047760" cy="277077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dirty="0"/>
              <a:t>현행화 삭제 </a:t>
            </a:r>
            <a:r>
              <a:rPr lang="en-US" altLang="ko-KR" sz="600" dirty="0"/>
              <a:t>(V.2.5.0)</a:t>
            </a:r>
            <a:endParaRPr lang="ko-KR" altLang="en-US" sz="600" dirty="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3387D152-080B-DFAE-9204-71E0973CECEB}"/>
              </a:ext>
            </a:extLst>
          </p:cNvPr>
          <p:cNvSpPr/>
          <p:nvPr/>
        </p:nvSpPr>
        <p:spPr>
          <a:xfrm>
            <a:off x="10851998" y="57542"/>
            <a:ext cx="1289082" cy="29793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2700" cap="flat">
            <a:noFill/>
            <a:miter lim="400000"/>
          </a:ln>
          <a:effectLst/>
        </p:spPr>
        <p:txBody>
          <a:bodyPr wrap="square" lIns="36000" tIns="36000" rIns="36000" bIns="45718" numCol="1" rtlCol="0" anchor="ctr" anchorCtr="0">
            <a:noAutofit/>
          </a:bodyPr>
          <a:lstStyle/>
          <a:p>
            <a:pPr algn="ctr" defTabSz="914309"/>
            <a:r>
              <a:rPr kumimoji="1" lang="en-US" altLang="ko-KR" sz="1000" b="1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26</a:t>
            </a:r>
            <a:r>
              <a:rPr kumimoji="1" lang="ko-KR" altLang="en-US" sz="1000" b="1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년 </a:t>
            </a:r>
            <a:r>
              <a:rPr kumimoji="1" lang="en-US" altLang="ko-KR" sz="1000" b="1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3</a:t>
            </a:r>
            <a:r>
              <a:rPr kumimoji="1" lang="ko-KR" altLang="en-US" sz="1000" b="1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월 배포</a:t>
            </a:r>
          </a:p>
        </p:txBody>
      </p:sp>
    </p:spTree>
    <p:extLst>
      <p:ext uri="{BB962C8B-B14F-4D97-AF65-F5344CB8AC3E}">
        <p14:creationId xmlns:p14="http://schemas.microsoft.com/office/powerpoint/2010/main" val="2163021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0">
            <a:extLst>
              <a:ext uri="{FF2B5EF4-FFF2-40B4-BE49-F238E27FC236}">
                <a16:creationId xmlns:a16="http://schemas.microsoft.com/office/drawing/2014/main" id="{F68586D8-3199-B8DA-7CE1-CC549F7C7490}"/>
              </a:ext>
            </a:extLst>
          </p:cNvPr>
          <p:cNvSpPr txBox="1">
            <a:spLocks/>
          </p:cNvSpPr>
          <p:nvPr/>
        </p:nvSpPr>
        <p:spPr>
          <a:xfrm>
            <a:off x="1718778" y="220329"/>
            <a:ext cx="932948" cy="12311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800" kern="0" spc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 </a:t>
            </a:r>
            <a:r>
              <a:rPr lang="ko-KR" altLang="en-US" sz="800" kern="0" spc="0">
                <a:solidFill>
                  <a:srgbClr val="0070C0"/>
                </a:solidFill>
              </a:rPr>
              <a:t>담임교사인 경우 </a:t>
            </a:r>
            <a:r>
              <a:rPr lang="en-US" altLang="ko-KR" sz="800" kern="0" spc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</a:p>
        </p:txBody>
      </p:sp>
      <p:graphicFrame>
        <p:nvGraphicFramePr>
          <p:cNvPr id="3" name="Google Shape;912;p23">
            <a:extLst>
              <a:ext uri="{FF2B5EF4-FFF2-40B4-BE49-F238E27FC236}">
                <a16:creationId xmlns:a16="http://schemas.microsoft.com/office/drawing/2014/main" id="{66CB51F6-8645-F60E-9F68-775E7AAE0D99}"/>
              </a:ext>
            </a:extLst>
          </p:cNvPr>
          <p:cNvGraphicFramePr/>
          <p:nvPr/>
        </p:nvGraphicFramePr>
        <p:xfrm>
          <a:off x="9042400" y="1315767"/>
          <a:ext cx="3037052" cy="110804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28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altLang="ko-KR" sz="700" b="1" i="0" u="none" strike="noStrike" cap="none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※</a:t>
                      </a:r>
                      <a:endParaRPr sz="700" b="1" i="0" u="none" strike="noStrike" cap="none">
                        <a:solidFill>
                          <a:srgbClr val="FF0000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회원가입 시 선택한 권한 별 입력 필드 다르게 제공</a:t>
                      </a:r>
                      <a:endParaRPr lang="en-US" altLang="ko-KR" sz="700" b="1" u="none" strike="noStrike" cap="none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203421"/>
                  </a:ext>
                </a:extLst>
              </a:tr>
              <a:tr h="21728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altLang="ko-KR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담임교사선택 시 입력 필드</a:t>
                      </a:r>
                      <a:endParaRPr lang="en-US" altLang="ko-KR" sz="700" b="1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담당 학년 반 제공</a:t>
                      </a:r>
                      <a:endParaRPr lang="en-US" altLang="ko-KR" sz="70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학교 관리자 홈페이지 이동 버튼 제공</a:t>
                      </a:r>
                      <a:endParaRPr lang="en-US" altLang="ko-KR" sz="70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&gt;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학교 관리자 홈페이지 이동 버튼 선택 시 해당 학교의 관리자 홈페이지 새 탭으로 이동</a:t>
                      </a:r>
                      <a:endParaRPr lang="en-US" altLang="ko-KR" sz="70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542922"/>
                  </a:ext>
                </a:extLst>
              </a:tr>
              <a:tr h="15415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altLang="ko-KR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2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담임교사선택 시 입력 필드 </a:t>
                      </a: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복수 학급 담당</a:t>
                      </a: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담당 반이 복수일 경우 반 별 행 추가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876075"/>
                  </a:ext>
                </a:extLst>
              </a:tr>
            </a:tbl>
          </a:graphicData>
        </a:graphic>
      </p:graphicFrame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51629631-BC0E-8325-6891-815D514C16DE}"/>
              </a:ext>
            </a:extLst>
          </p:cNvPr>
          <p:cNvGraphicFramePr>
            <a:graphicFrameLocks noGrp="1"/>
          </p:cNvGraphicFramePr>
          <p:nvPr/>
        </p:nvGraphicFramePr>
        <p:xfrm>
          <a:off x="1744738" y="1554834"/>
          <a:ext cx="5741038" cy="71510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05618">
                  <a:extLst>
                    <a:ext uri="{9D8B030D-6E8A-4147-A177-3AD203B41FA5}">
                      <a16:colId xmlns:a16="http://schemas.microsoft.com/office/drawing/2014/main" val="2913751259"/>
                    </a:ext>
                  </a:extLst>
                </a:gridCol>
                <a:gridCol w="4635420">
                  <a:extLst>
                    <a:ext uri="{9D8B030D-6E8A-4147-A177-3AD203B41FA5}">
                      <a16:colId xmlns:a16="http://schemas.microsoft.com/office/drawing/2014/main" val="527794195"/>
                    </a:ext>
                  </a:extLst>
                </a:gridCol>
              </a:tblGrid>
              <a:tr h="357554">
                <a:tc>
                  <a:txBody>
                    <a:bodyPr/>
                    <a:lstStyle/>
                    <a:p>
                      <a:pPr marL="39688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ko-KR" altLang="en-US" sz="700" b="1" i="0" u="none" strike="noStrike" cap="none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Calibri"/>
                          <a:sym typeface="Calibri"/>
                        </a:rPr>
                        <a:t>담당 학년 반 </a:t>
                      </a:r>
                      <a:endParaRPr lang="en-US" altLang="ko-KR" sz="700" b="1" i="0" u="none" strike="noStrike" cap="none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700"/>
                        <a:t>2</a:t>
                      </a:r>
                      <a:r>
                        <a:rPr lang="ko-KR" altLang="en-US" sz="700"/>
                        <a:t>학년 </a:t>
                      </a:r>
                      <a:r>
                        <a:rPr lang="en-US" altLang="ko-KR" sz="700"/>
                        <a:t>1</a:t>
                      </a:r>
                      <a:r>
                        <a:rPr lang="ko-KR" altLang="en-US" sz="700"/>
                        <a:t>반</a:t>
                      </a:r>
                      <a:endParaRPr lang="en-US" altLang="ko-KR" sz="700"/>
                    </a:p>
                  </a:txBody>
                  <a:tcPr marL="144000" marR="36000" marT="36000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259144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marL="39688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endParaRPr lang="en-US" altLang="ko-KR" sz="700" b="1" i="0" u="none" strike="noStrike" cap="none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altLang="ko-KR" sz="600"/>
                    </a:p>
                  </a:txBody>
                  <a:tcPr marL="144000" marR="36000" marT="36000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50422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D427D2F-C73E-493F-532C-68646A9A41A5}"/>
              </a:ext>
            </a:extLst>
          </p:cNvPr>
          <p:cNvSpPr txBox="1"/>
          <p:nvPr/>
        </p:nvSpPr>
        <p:spPr>
          <a:xfrm>
            <a:off x="1650727" y="1378061"/>
            <a:ext cx="1298485" cy="189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defTabSz="17335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ko-KR" altLang="en-US" sz="700" b="1" kern="1200"/>
              <a:t>담임교사 권한</a:t>
            </a:r>
            <a:endParaRPr lang="en-US" altLang="ko-KR" sz="700" b="1" kern="1200">
              <a:solidFill>
                <a:srgbClr val="FF0000"/>
              </a:solidFill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55C33519-3A1A-E74C-4632-D9863A6F9F79}"/>
              </a:ext>
            </a:extLst>
          </p:cNvPr>
          <p:cNvSpPr/>
          <p:nvPr/>
        </p:nvSpPr>
        <p:spPr>
          <a:xfrm>
            <a:off x="1682311" y="1843892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2F6DDC1-C4CD-1F3F-6BFD-01E08861B9CE}"/>
              </a:ext>
            </a:extLst>
          </p:cNvPr>
          <p:cNvSpPr/>
          <p:nvPr/>
        </p:nvSpPr>
        <p:spPr>
          <a:xfrm>
            <a:off x="1658027" y="401676"/>
            <a:ext cx="5921868" cy="1909853"/>
          </a:xfrm>
          <a:prstGeom prst="rect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3A8DF9A6-A591-8AA8-C267-8006513ACB9F}"/>
              </a:ext>
            </a:extLst>
          </p:cNvPr>
          <p:cNvGraphicFramePr>
            <a:graphicFrameLocks noGrp="1"/>
          </p:cNvGraphicFramePr>
          <p:nvPr/>
        </p:nvGraphicFramePr>
        <p:xfrm>
          <a:off x="1718778" y="634972"/>
          <a:ext cx="5766998" cy="71510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27153">
                  <a:extLst>
                    <a:ext uri="{9D8B030D-6E8A-4147-A177-3AD203B41FA5}">
                      <a16:colId xmlns:a16="http://schemas.microsoft.com/office/drawing/2014/main" val="2224034912"/>
                    </a:ext>
                  </a:extLst>
                </a:gridCol>
                <a:gridCol w="4639845">
                  <a:extLst>
                    <a:ext uri="{9D8B030D-6E8A-4147-A177-3AD203B41FA5}">
                      <a16:colId xmlns:a16="http://schemas.microsoft.com/office/drawing/2014/main" val="2116362932"/>
                    </a:ext>
                  </a:extLst>
                </a:gridCol>
              </a:tblGrid>
              <a:tr h="357554">
                <a:tc>
                  <a:txBody>
                    <a:bodyPr/>
                    <a:lstStyle/>
                    <a:p>
                      <a:pPr marL="39688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ko-KR" altLang="en-US" sz="700" b="1" i="0" u="none" strike="noStrike" cap="none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Calibri"/>
                          <a:sym typeface="Calibri"/>
                        </a:rPr>
                        <a:t>학교명 </a:t>
                      </a:r>
                      <a:endParaRPr sz="700" b="1" i="0" u="none" strike="noStrike" cap="none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/>
                        <a:t>북서울중학교</a:t>
                      </a:r>
                      <a:endParaRPr lang="en-US" altLang="ko-KR" sz="700"/>
                    </a:p>
                  </a:txBody>
                  <a:tcPr marL="144000" marR="36000" marT="36000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553880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marL="39688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700" b="1" i="0" u="none" strike="noStrike" cap="none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  <a:cs typeface="Calibri"/>
                          <a:sym typeface="Calibri"/>
                        </a:rPr>
                        <a:t>학기 정보 </a:t>
                      </a:r>
                      <a:endParaRPr lang="en-US" altLang="ko-KR" sz="700" b="1" i="0" u="none" strike="noStrike" cap="none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700"/>
                        <a:t>2022</a:t>
                      </a:r>
                      <a:r>
                        <a:rPr lang="ko-KR" altLang="en-US" sz="700"/>
                        <a:t>년 </a:t>
                      </a:r>
                      <a:r>
                        <a:rPr lang="en-US" altLang="ko-KR" sz="700"/>
                        <a:t>1</a:t>
                      </a:r>
                      <a:r>
                        <a:rPr lang="ko-KR" altLang="en-US" sz="700"/>
                        <a:t>학기</a:t>
                      </a:r>
                      <a:endParaRPr lang="en-US" altLang="ko-KR" sz="700"/>
                    </a:p>
                  </a:txBody>
                  <a:tcPr marL="144000" marR="36000" marT="36000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50186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AD7C1950-D420-7E50-83A8-70BBCF18D1A1}"/>
              </a:ext>
            </a:extLst>
          </p:cNvPr>
          <p:cNvSpPr txBox="1"/>
          <p:nvPr/>
        </p:nvSpPr>
        <p:spPr>
          <a:xfrm>
            <a:off x="1648929" y="413376"/>
            <a:ext cx="1523370" cy="216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defTabSz="17335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ko-KR" altLang="en-US" sz="900" b="1" kern="1200"/>
              <a:t>학급 정보</a:t>
            </a:r>
            <a:endParaRPr lang="en-US" altLang="ko-KR" sz="900" b="1" kern="1200">
              <a:solidFill>
                <a:srgbClr val="FF0000"/>
              </a:solidFill>
            </a:endParaRPr>
          </a:p>
        </p:txBody>
      </p:sp>
      <p:graphicFrame>
        <p:nvGraphicFramePr>
          <p:cNvPr id="23" name="표 22">
            <a:extLst>
              <a:ext uri="{FF2B5EF4-FFF2-40B4-BE49-F238E27FC236}">
                <a16:creationId xmlns:a16="http://schemas.microsoft.com/office/drawing/2014/main" id="{94F3D543-D6D8-F271-707A-BEA7393E675D}"/>
              </a:ext>
            </a:extLst>
          </p:cNvPr>
          <p:cNvGraphicFramePr>
            <a:graphicFrameLocks noGrp="1"/>
          </p:cNvGraphicFramePr>
          <p:nvPr/>
        </p:nvGraphicFramePr>
        <p:xfrm>
          <a:off x="9042400" y="111727"/>
          <a:ext cx="3047760" cy="92617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[</a:t>
                      </a: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교사</a:t>
                      </a:r>
                      <a:r>
                        <a:rPr lang="en-US" altLang="ko-KR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] </a:t>
                      </a: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TEA-MYP-Info-002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[</a:t>
                      </a: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교사</a:t>
                      </a:r>
                      <a:r>
                        <a:rPr lang="en-US" altLang="ko-KR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] </a:t>
                      </a: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 </a:t>
                      </a:r>
                      <a:r>
                        <a:rPr lang="en-US" altLang="ko-KR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– </a:t>
                      </a: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정보수정</a:t>
                      </a:r>
                      <a:r>
                        <a:rPr lang="en-US" altLang="ko-KR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(</a:t>
                      </a: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학급정보</a:t>
                      </a:r>
                      <a:r>
                        <a:rPr lang="en-US" altLang="ko-KR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)&gt; </a:t>
                      </a: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학급 정보 입력 필드</a:t>
                      </a: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Google Shape;877;p22">
            <a:extLst>
              <a:ext uri="{FF2B5EF4-FFF2-40B4-BE49-F238E27FC236}">
                <a16:creationId xmlns:a16="http://schemas.microsoft.com/office/drawing/2014/main" id="{5DD8BC68-0086-4CFD-D02C-8928057EE203}"/>
              </a:ext>
            </a:extLst>
          </p:cNvPr>
          <p:cNvSpPr/>
          <p:nvPr/>
        </p:nvSpPr>
        <p:spPr>
          <a:xfrm>
            <a:off x="2925014" y="1976602"/>
            <a:ext cx="1269680" cy="216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700"/>
              <a:buFont typeface="Malgun Gothic"/>
              <a:buNone/>
            </a:pPr>
            <a:r>
              <a:rPr lang="ko-KR" altLang="en-US" sz="700" b="1">
                <a:solidFill>
                  <a:srgbClr val="FFFFFF"/>
                </a:solidFill>
                <a:cs typeface="Malgun Gothic"/>
                <a:sym typeface="Malgun Gothic"/>
              </a:rPr>
              <a:t>학교 관리자 홈페이지 이동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45" name="제목 10">
            <a:extLst>
              <a:ext uri="{FF2B5EF4-FFF2-40B4-BE49-F238E27FC236}">
                <a16:creationId xmlns:a16="http://schemas.microsoft.com/office/drawing/2014/main" id="{87164141-189A-55CF-39DB-170CB7D09B69}"/>
              </a:ext>
            </a:extLst>
          </p:cNvPr>
          <p:cNvSpPr txBox="1">
            <a:spLocks/>
          </p:cNvSpPr>
          <p:nvPr/>
        </p:nvSpPr>
        <p:spPr>
          <a:xfrm>
            <a:off x="1718778" y="2559202"/>
            <a:ext cx="1606209" cy="12311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800" kern="0" spc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 </a:t>
            </a:r>
            <a:r>
              <a:rPr lang="ko-KR" altLang="en-US" sz="800" kern="0" spc="0">
                <a:solidFill>
                  <a:srgbClr val="0070C0"/>
                </a:solidFill>
              </a:rPr>
              <a:t>담임교사인 경우</a:t>
            </a:r>
            <a:r>
              <a:rPr lang="en-US" altLang="ko-KR" sz="800" kern="0" spc="0">
                <a:solidFill>
                  <a:srgbClr val="0070C0"/>
                </a:solidFill>
              </a:rPr>
              <a:t>_</a:t>
            </a:r>
            <a:r>
              <a:rPr lang="ko-KR" altLang="en-US" sz="800" kern="0" spc="0">
                <a:solidFill>
                  <a:srgbClr val="0070C0"/>
                </a:solidFill>
              </a:rPr>
              <a:t>복수 학급 담당 </a:t>
            </a:r>
            <a:r>
              <a:rPr lang="en-US" altLang="ko-KR" sz="800" kern="0" spc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</a:p>
        </p:txBody>
      </p:sp>
      <p:graphicFrame>
        <p:nvGraphicFramePr>
          <p:cNvPr id="46" name="표 45">
            <a:extLst>
              <a:ext uri="{FF2B5EF4-FFF2-40B4-BE49-F238E27FC236}">
                <a16:creationId xmlns:a16="http://schemas.microsoft.com/office/drawing/2014/main" id="{FBB0D6AE-4ABB-C464-062F-8C1DA7B03547}"/>
              </a:ext>
            </a:extLst>
          </p:cNvPr>
          <p:cNvGraphicFramePr>
            <a:graphicFrameLocks noGrp="1"/>
          </p:cNvGraphicFramePr>
          <p:nvPr/>
        </p:nvGraphicFramePr>
        <p:xfrm>
          <a:off x="1744738" y="3893707"/>
          <a:ext cx="5741038" cy="107266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05618">
                  <a:extLst>
                    <a:ext uri="{9D8B030D-6E8A-4147-A177-3AD203B41FA5}">
                      <a16:colId xmlns:a16="http://schemas.microsoft.com/office/drawing/2014/main" val="2913751259"/>
                    </a:ext>
                  </a:extLst>
                </a:gridCol>
                <a:gridCol w="4635420">
                  <a:extLst>
                    <a:ext uri="{9D8B030D-6E8A-4147-A177-3AD203B41FA5}">
                      <a16:colId xmlns:a16="http://schemas.microsoft.com/office/drawing/2014/main" val="527794195"/>
                    </a:ext>
                  </a:extLst>
                </a:gridCol>
              </a:tblGrid>
              <a:tr h="357554">
                <a:tc rowSpan="2">
                  <a:txBody>
                    <a:bodyPr/>
                    <a:lstStyle/>
                    <a:p>
                      <a:pPr marL="39688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ko-KR" altLang="en-US" sz="700" b="1" i="0" u="none" strike="noStrike" cap="none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Calibri"/>
                          <a:sym typeface="Calibri"/>
                        </a:rPr>
                        <a:t>담당 학년 반 </a:t>
                      </a:r>
                      <a:endParaRPr lang="en-US" altLang="ko-KR" sz="700" b="1" i="0" u="none" strike="noStrike" cap="none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700"/>
                        <a:t>2</a:t>
                      </a:r>
                      <a:r>
                        <a:rPr lang="ko-KR" altLang="en-US" sz="700"/>
                        <a:t>학년 </a:t>
                      </a:r>
                      <a:r>
                        <a:rPr lang="en-US" altLang="ko-KR" sz="700"/>
                        <a:t>1</a:t>
                      </a:r>
                      <a:r>
                        <a:rPr lang="ko-KR" altLang="en-US" sz="700"/>
                        <a:t>반</a:t>
                      </a:r>
                      <a:endParaRPr lang="en-US" altLang="ko-KR" sz="700"/>
                    </a:p>
                  </a:txBody>
                  <a:tcPr marL="144000" marR="36000" marT="36000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259144"/>
                  </a:ext>
                </a:extLst>
              </a:tr>
              <a:tr h="357554">
                <a:tc vMerge="1">
                  <a:txBody>
                    <a:bodyPr/>
                    <a:lstStyle/>
                    <a:p>
                      <a:pPr marL="39688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endParaRPr lang="en-US" altLang="ko-KR" sz="700" b="1" i="0" u="none" strike="noStrike" cap="none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700"/>
                        <a:t>2</a:t>
                      </a:r>
                      <a:r>
                        <a:rPr lang="ko-KR" altLang="en-US" sz="700"/>
                        <a:t>학년 </a:t>
                      </a:r>
                      <a:r>
                        <a:rPr lang="en-US" altLang="ko-KR" sz="700"/>
                        <a:t>2</a:t>
                      </a:r>
                      <a:r>
                        <a:rPr lang="ko-KR" altLang="en-US" sz="700"/>
                        <a:t>반</a:t>
                      </a:r>
                      <a:endParaRPr lang="en-US" altLang="ko-KR" sz="700"/>
                    </a:p>
                  </a:txBody>
                  <a:tcPr marL="144000" marR="36000" marT="36000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154752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marL="39688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endParaRPr lang="en-US" altLang="ko-KR" sz="700" b="1" i="0" u="none" strike="noStrike" cap="none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altLang="ko-KR" sz="600"/>
                    </a:p>
                  </a:txBody>
                  <a:tcPr marL="144000" marR="36000" marT="36000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504228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F82398D0-80EF-12FD-CE9C-EEA4A7299209}"/>
              </a:ext>
            </a:extLst>
          </p:cNvPr>
          <p:cNvSpPr txBox="1"/>
          <p:nvPr/>
        </p:nvSpPr>
        <p:spPr>
          <a:xfrm>
            <a:off x="1650727" y="3716934"/>
            <a:ext cx="1298485" cy="189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defTabSz="17335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ko-KR" altLang="en-US" sz="700" b="1" kern="1200"/>
              <a:t>담임교사 권한</a:t>
            </a:r>
            <a:endParaRPr lang="en-US" altLang="ko-KR" sz="700" b="1" kern="1200">
              <a:solidFill>
                <a:srgbClr val="FF0000"/>
              </a:solidFill>
            </a:endParaRP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7459E187-5E95-558F-FE4E-E61C871D9E62}"/>
              </a:ext>
            </a:extLst>
          </p:cNvPr>
          <p:cNvSpPr/>
          <p:nvPr/>
        </p:nvSpPr>
        <p:spPr>
          <a:xfrm>
            <a:off x="3499103" y="4371852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DC326E93-CE31-72C8-EC64-EF97F6A80C48}"/>
              </a:ext>
            </a:extLst>
          </p:cNvPr>
          <p:cNvSpPr/>
          <p:nvPr/>
        </p:nvSpPr>
        <p:spPr>
          <a:xfrm>
            <a:off x="1658027" y="2740549"/>
            <a:ext cx="5921868" cy="2322863"/>
          </a:xfrm>
          <a:prstGeom prst="rect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50" name="표 49">
            <a:extLst>
              <a:ext uri="{FF2B5EF4-FFF2-40B4-BE49-F238E27FC236}">
                <a16:creationId xmlns:a16="http://schemas.microsoft.com/office/drawing/2014/main" id="{475A1618-15D5-1F1B-BB00-902359DA5A8A}"/>
              </a:ext>
            </a:extLst>
          </p:cNvPr>
          <p:cNvGraphicFramePr>
            <a:graphicFrameLocks noGrp="1"/>
          </p:cNvGraphicFramePr>
          <p:nvPr/>
        </p:nvGraphicFramePr>
        <p:xfrm>
          <a:off x="1718778" y="2973845"/>
          <a:ext cx="5766998" cy="71510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27153">
                  <a:extLst>
                    <a:ext uri="{9D8B030D-6E8A-4147-A177-3AD203B41FA5}">
                      <a16:colId xmlns:a16="http://schemas.microsoft.com/office/drawing/2014/main" val="2224034912"/>
                    </a:ext>
                  </a:extLst>
                </a:gridCol>
                <a:gridCol w="4639845">
                  <a:extLst>
                    <a:ext uri="{9D8B030D-6E8A-4147-A177-3AD203B41FA5}">
                      <a16:colId xmlns:a16="http://schemas.microsoft.com/office/drawing/2014/main" val="2116362932"/>
                    </a:ext>
                  </a:extLst>
                </a:gridCol>
              </a:tblGrid>
              <a:tr h="357554">
                <a:tc>
                  <a:txBody>
                    <a:bodyPr/>
                    <a:lstStyle/>
                    <a:p>
                      <a:pPr marL="39688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ko-KR" altLang="en-US" sz="700" b="1" i="0" u="none" strike="noStrike" cap="none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Calibri"/>
                          <a:sym typeface="Calibri"/>
                        </a:rPr>
                        <a:t>학교명 </a:t>
                      </a:r>
                      <a:endParaRPr sz="700" b="1" i="0" u="none" strike="noStrike" cap="none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/>
                        <a:t>북서울중학교</a:t>
                      </a:r>
                      <a:endParaRPr lang="en-US" altLang="ko-KR" sz="700"/>
                    </a:p>
                  </a:txBody>
                  <a:tcPr marL="144000" marR="36000" marT="36000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553880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marL="39688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700" b="1" i="0" u="none" strike="noStrike" cap="none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  <a:cs typeface="Calibri"/>
                          <a:sym typeface="Calibri"/>
                        </a:rPr>
                        <a:t>학기 정보 </a:t>
                      </a:r>
                      <a:endParaRPr lang="en-US" altLang="ko-KR" sz="700" b="1" i="0" u="none" strike="noStrike" cap="none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700"/>
                        <a:t>2022</a:t>
                      </a:r>
                      <a:r>
                        <a:rPr lang="ko-KR" altLang="en-US" sz="700"/>
                        <a:t>년 </a:t>
                      </a:r>
                      <a:r>
                        <a:rPr lang="en-US" altLang="ko-KR" sz="700"/>
                        <a:t>1</a:t>
                      </a:r>
                      <a:r>
                        <a:rPr lang="ko-KR" altLang="en-US" sz="700"/>
                        <a:t>학기</a:t>
                      </a:r>
                      <a:endParaRPr lang="en-US" altLang="ko-KR" sz="700"/>
                    </a:p>
                  </a:txBody>
                  <a:tcPr marL="144000" marR="36000" marT="36000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50186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7E267C49-4693-F3D7-FD74-FF1565A6ADB7}"/>
              </a:ext>
            </a:extLst>
          </p:cNvPr>
          <p:cNvSpPr txBox="1"/>
          <p:nvPr/>
        </p:nvSpPr>
        <p:spPr>
          <a:xfrm>
            <a:off x="1648929" y="2752249"/>
            <a:ext cx="1523370" cy="216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defTabSz="17335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ko-KR" altLang="en-US" sz="900" b="1" kern="1200"/>
              <a:t>학급 정보</a:t>
            </a:r>
            <a:endParaRPr lang="en-US" altLang="ko-KR" sz="900" b="1" kern="1200">
              <a:solidFill>
                <a:srgbClr val="FF0000"/>
              </a:solidFill>
            </a:endParaRPr>
          </a:p>
        </p:txBody>
      </p:sp>
      <p:sp>
        <p:nvSpPr>
          <p:cNvPr id="52" name="Google Shape;877;p22">
            <a:extLst>
              <a:ext uri="{FF2B5EF4-FFF2-40B4-BE49-F238E27FC236}">
                <a16:creationId xmlns:a16="http://schemas.microsoft.com/office/drawing/2014/main" id="{082084DF-55D7-FCF0-E723-FD1C28D833F7}"/>
              </a:ext>
            </a:extLst>
          </p:cNvPr>
          <p:cNvSpPr/>
          <p:nvPr/>
        </p:nvSpPr>
        <p:spPr>
          <a:xfrm>
            <a:off x="2925014" y="4698107"/>
            <a:ext cx="1269680" cy="216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700"/>
              <a:buFont typeface="Malgun Gothic"/>
              <a:buNone/>
            </a:pPr>
            <a:r>
              <a:rPr lang="ko-KR" altLang="en-US" sz="700" b="1">
                <a:solidFill>
                  <a:srgbClr val="FFFFFF"/>
                </a:solidFill>
                <a:cs typeface="Malgun Gothic"/>
                <a:sym typeface="Malgun Gothic"/>
              </a:rPr>
              <a:t>학교 관리자 홈페이지 이동</a:t>
            </a: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177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제목 10">
            <a:extLst>
              <a:ext uri="{FF2B5EF4-FFF2-40B4-BE49-F238E27FC236}">
                <a16:creationId xmlns:a16="http://schemas.microsoft.com/office/drawing/2014/main" id="{5136EB7C-DC64-7DF2-8D55-F1F072CC3ED6}"/>
              </a:ext>
            </a:extLst>
          </p:cNvPr>
          <p:cNvSpPr txBox="1">
            <a:spLocks/>
          </p:cNvSpPr>
          <p:nvPr/>
        </p:nvSpPr>
        <p:spPr>
          <a:xfrm>
            <a:off x="494916" y="477812"/>
            <a:ext cx="3207609" cy="12311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전출 가능 케이스 </a:t>
            </a:r>
            <a:r>
              <a:rPr lang="en-US" altLang="ko-KR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 소속 학교 ≠ 교육디지털원패스 소속 학교</a:t>
            </a:r>
            <a:r>
              <a:rPr lang="en-US" altLang="ko-KR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800" kern="0" spc="0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제목 10">
            <a:extLst>
              <a:ext uri="{FF2B5EF4-FFF2-40B4-BE49-F238E27FC236}">
                <a16:creationId xmlns:a16="http://schemas.microsoft.com/office/drawing/2014/main" id="{FEAF26E3-A916-C59A-5D1E-E9226ABE8CF6}"/>
              </a:ext>
            </a:extLst>
          </p:cNvPr>
          <p:cNvSpPr txBox="1">
            <a:spLocks/>
          </p:cNvSpPr>
          <p:nvPr/>
        </p:nvSpPr>
        <p:spPr>
          <a:xfrm>
            <a:off x="473523" y="4083680"/>
            <a:ext cx="3207609" cy="12311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전출 불가 케이스 </a:t>
            </a:r>
            <a:r>
              <a:rPr lang="en-US" altLang="ko-KR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 소속 학교 ＝ 교육디지털원패스 소속 학교</a:t>
            </a:r>
            <a:r>
              <a:rPr lang="en-US" altLang="ko-KR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800" kern="0" spc="0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41" name="Google Shape;912;p23">
            <a:extLst>
              <a:ext uri="{FF2B5EF4-FFF2-40B4-BE49-F238E27FC236}">
                <a16:creationId xmlns:a16="http://schemas.microsoft.com/office/drawing/2014/main" id="{AD46C8F4-D6E0-8CBF-CCBE-4EB24D1292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4898285"/>
              </p:ext>
            </p:extLst>
          </p:nvPr>
        </p:nvGraphicFramePr>
        <p:xfrm>
          <a:off x="9042400" y="1315767"/>
          <a:ext cx="3037052" cy="55873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11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altLang="ko-KR" sz="700" b="1" i="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※</a:t>
                      </a:r>
                      <a:endParaRPr sz="700" b="1" i="0" u="none" strike="noStrike" cap="none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마이페이지 </a:t>
                      </a:r>
                      <a:r>
                        <a:rPr lang="en-US" altLang="ko-KR" sz="700" b="1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&gt; </a:t>
                      </a:r>
                      <a:r>
                        <a:rPr lang="ko-KR" altLang="en-US" sz="700" b="1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정보수정 </a:t>
                      </a:r>
                      <a:r>
                        <a:rPr lang="en-US" altLang="ko-KR" sz="700" b="1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&gt; ‘</a:t>
                      </a:r>
                      <a:r>
                        <a:rPr lang="ko-KR" altLang="en-US" sz="700" b="1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전출 신청</a:t>
                      </a:r>
                      <a:r>
                        <a:rPr lang="en-US" altLang="ko-KR" sz="700" b="1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‘ </a:t>
                      </a:r>
                      <a:r>
                        <a:rPr lang="ko-KR" altLang="en-US" sz="700" b="1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버튼 클릭 후 교육디지털원패스 로그인 성공 시 소속 정보 변경</a:t>
                      </a:r>
                      <a:r>
                        <a:rPr lang="en-US" altLang="ko-KR" sz="700" b="1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1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확인 안내 팝업 호출</a:t>
                      </a:r>
                      <a:endParaRPr lang="en-US" altLang="ko-KR" sz="700" b="1" u="none" strike="noStrike" cap="none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203421"/>
                  </a:ext>
                </a:extLst>
              </a:tr>
              <a:tr h="604264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altLang="ko-KR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소속 정보 변경 안내 팝업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en-US" altLang="ko-KR" sz="700" b="1" u="none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[TEA-MYP-Info-001]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에서 전출 신청 버튼 클릭 및 교육디지털원패스 로그인 성공 시 해당 팝업 호출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현재 소속학교와 교육디지털원패스 소속학교가 서로 다른 경우에만 호출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1-1.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소속 정보 변경 정보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현재 소속학교와 교육디지털원패스 소속학교 정보 표시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1-2.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취소 버튼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버튼 클릭 시 팝업 닫힘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1-3.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네</a:t>
                      </a: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변경할게요 버튼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버튼 클릭 시 학적 정보 전출 처리 진행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진행 완료 시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&lt;3&gt;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변경 완료 팝업 호출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1-4.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데이터 초기화 안내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버튼 클릭 시 데이터 처리 기준 팝업 </a:t>
                      </a:r>
                      <a:r>
                        <a:rPr lang="en-US" altLang="ko-KR" sz="700" b="1" u="none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[ALL-MYP-DAT-POP]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호출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542922"/>
                  </a:ext>
                </a:extLst>
              </a:tr>
              <a:tr h="334416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2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소속 정보 변경 완료 팝업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&lt;1&gt;</a:t>
                      </a: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전출 처리 진행 완료 시 해당 팝업 호출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2-1.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소속 정보 변경 정보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변경 전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후 소속학교 정보 표시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2-2.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확인 버튼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버튼 클릭 시 로그아웃 처리 </a:t>
                      </a:r>
                      <a:r>
                        <a:rPr lang="en-US" altLang="ko-KR" sz="70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검토 필요</a:t>
                      </a:r>
                      <a:r>
                        <a:rPr lang="en-US" altLang="ko-KR" sz="70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264198"/>
                  </a:ext>
                </a:extLst>
              </a:tr>
              <a:tr h="450065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3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소속 정보 확인 안내 팝업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en-US" altLang="ko-KR" sz="700" b="1" u="none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[TEA-MYP-Info-001]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에서 전출 신청 버튼 클릭 및 교육디지털원패스 로그인 성공 시 해당 팝업 호출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현재 소속학교와 교육디지털원패스 소속학교가 서로 같은 경우에만 호출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3-1.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소속 정보 변경 정보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현재 소속학교와 교육디지털원패스 소속학교 정보 표시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3-2.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확인 버튼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버튼 클릭 시 팝업 닫힘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295505"/>
                  </a:ext>
                </a:extLst>
              </a:tr>
              <a:tr h="411515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4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학년도 정보 확인 오류 안내 팝업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en-US" altLang="ko-KR" sz="700" b="1" u="none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[TEA-MYP-Info-001]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에서 전출 신청 버튼 클릭 시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b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교육디지털원패스에서 전달된 학년도 정보와 현재 서비스 학년도 정보가 서로 다른 경우 노출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4-1.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확인 버튼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버튼 클릭 시 팝업 닫힘</a:t>
                      </a:r>
                      <a:b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endParaRPr lang="en-US" altLang="ko-KR" sz="700" b="0" u="none" strike="noStrike" cap="none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b="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700" b="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해당 케이스에서는 전출 처리 진행 불가</a:t>
                      </a:r>
                      <a:endParaRPr lang="en-US" altLang="ko-KR" sz="700" b="0" u="none" strike="noStrike" cap="none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b="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700" b="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학년도 정보 검증 로직에 대한 개발 검토 필요</a:t>
                      </a:r>
                      <a:endParaRPr lang="en-US" altLang="ko-KR" sz="700" b="0" u="none" strike="noStrike" cap="none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654044"/>
                  </a:ext>
                </a:extLst>
              </a:tr>
            </a:tbl>
          </a:graphicData>
        </a:graphic>
      </p:graphicFrame>
      <p:graphicFrame>
        <p:nvGraphicFramePr>
          <p:cNvPr id="42" name="표 41">
            <a:extLst>
              <a:ext uri="{FF2B5EF4-FFF2-40B4-BE49-F238E27FC236}">
                <a16:creationId xmlns:a16="http://schemas.microsoft.com/office/drawing/2014/main" id="{2DDD9471-D4E8-734F-B20C-EC1B90819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21048"/>
              </p:ext>
            </p:extLst>
          </p:nvPr>
        </p:nvGraphicFramePr>
        <p:xfrm>
          <a:off x="9042400" y="111727"/>
          <a:ext cx="3047760" cy="92617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[</a:t>
                      </a: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교사</a:t>
                      </a:r>
                      <a:r>
                        <a:rPr lang="en-US" altLang="ko-KR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] </a:t>
                      </a: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en-US" altLang="ko-KR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b="1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[</a:t>
                      </a:r>
                      <a:r>
                        <a:rPr lang="ko-KR" altLang="en-US" b="1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교사</a:t>
                      </a:r>
                      <a:r>
                        <a:rPr lang="en-US" altLang="ko-KR" b="1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]</a:t>
                      </a: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전출 처리 시 학적 정보 연동 안내 팝업</a:t>
                      </a: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7" name="화살표: 오른쪽 56">
            <a:extLst>
              <a:ext uri="{FF2B5EF4-FFF2-40B4-BE49-F238E27FC236}">
                <a16:creationId xmlns:a16="http://schemas.microsoft.com/office/drawing/2014/main" id="{4D2C6C64-3047-5173-E844-336EAEAD827F}"/>
              </a:ext>
            </a:extLst>
          </p:cNvPr>
          <p:cNvSpPr/>
          <p:nvPr/>
        </p:nvSpPr>
        <p:spPr>
          <a:xfrm>
            <a:off x="3812146" y="1664261"/>
            <a:ext cx="740536" cy="292354"/>
          </a:xfrm>
          <a:prstGeom prst="rightArrow">
            <a:avLst/>
          </a:prstGeom>
          <a:solidFill>
            <a:srgbClr val="6B5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FE7D45B0-1115-77DC-BC29-0B97A852E0BF}"/>
              </a:ext>
            </a:extLst>
          </p:cNvPr>
          <p:cNvSpPr/>
          <p:nvPr/>
        </p:nvSpPr>
        <p:spPr>
          <a:xfrm>
            <a:off x="4670690" y="792784"/>
            <a:ext cx="3238484" cy="183170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7DEC90A2-42CF-F0B4-7728-6B4F1B6E19F8}"/>
              </a:ext>
            </a:extLst>
          </p:cNvPr>
          <p:cNvSpPr/>
          <p:nvPr/>
        </p:nvSpPr>
        <p:spPr>
          <a:xfrm>
            <a:off x="4683283" y="804880"/>
            <a:ext cx="3225891" cy="3020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9F68A5E-4CD5-0AE5-49FC-176AAD8826CF}"/>
              </a:ext>
            </a:extLst>
          </p:cNvPr>
          <p:cNvSpPr txBox="1"/>
          <p:nvPr/>
        </p:nvSpPr>
        <p:spPr>
          <a:xfrm>
            <a:off x="4755957" y="824250"/>
            <a:ext cx="13452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/>
              <a:t>소속 정보 변경 완료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47624D7-88EA-6BFB-953A-AB6AE09850E0}"/>
              </a:ext>
            </a:extLst>
          </p:cNvPr>
          <p:cNvSpPr txBox="1"/>
          <p:nvPr/>
        </p:nvSpPr>
        <p:spPr>
          <a:xfrm>
            <a:off x="4740267" y="1157500"/>
            <a:ext cx="3109740" cy="356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700" dirty="0"/>
              <a:t>교육디지털원패스에 등록된 소속 정보를 기준으로</a:t>
            </a:r>
            <a:endParaRPr lang="en-US" altLang="ko-KR" sz="700" dirty="0"/>
          </a:p>
          <a:p>
            <a:pPr algn="ctr">
              <a:lnSpc>
                <a:spcPct val="130000"/>
              </a:lnSpc>
            </a:pPr>
            <a:r>
              <a:rPr lang="ko-KR" altLang="en-US" sz="700" dirty="0"/>
              <a:t>소속 학교 전출 처리가 정상적으로 완료되었습니다</a:t>
            </a:r>
            <a:r>
              <a:rPr lang="en-US" altLang="ko-KR" sz="700" dirty="0"/>
              <a:t>.</a:t>
            </a:r>
          </a:p>
        </p:txBody>
      </p:sp>
      <p:sp>
        <p:nvSpPr>
          <p:cNvPr id="72" name="사각형: 둥근 모서리 71">
            <a:extLst>
              <a:ext uri="{FF2B5EF4-FFF2-40B4-BE49-F238E27FC236}">
                <a16:creationId xmlns:a16="http://schemas.microsoft.com/office/drawing/2014/main" id="{1DA54882-5196-A352-9805-71BA54ED6912}"/>
              </a:ext>
            </a:extLst>
          </p:cNvPr>
          <p:cNvSpPr/>
          <p:nvPr/>
        </p:nvSpPr>
        <p:spPr>
          <a:xfrm>
            <a:off x="6070654" y="2299269"/>
            <a:ext cx="438557" cy="223517"/>
          </a:xfrm>
          <a:prstGeom prst="roundRect">
            <a:avLst>
              <a:gd name="adj" fmla="val 16667"/>
            </a:avLst>
          </a:prstGeom>
          <a:solidFill>
            <a:srgbClr val="756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700" b="1" dirty="0">
                <a:solidFill>
                  <a:schemeClr val="bg1"/>
                </a:solidFill>
              </a:rPr>
              <a:t>확인</a:t>
            </a: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7ED60017-CE7E-AA31-434F-2A21386D621E}"/>
              </a:ext>
            </a:extLst>
          </p:cNvPr>
          <p:cNvSpPr/>
          <p:nvPr/>
        </p:nvSpPr>
        <p:spPr>
          <a:xfrm>
            <a:off x="450641" y="4306168"/>
            <a:ext cx="3238485" cy="205768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23975EEF-4F15-4434-6539-95630FBBA20C}"/>
              </a:ext>
            </a:extLst>
          </p:cNvPr>
          <p:cNvSpPr/>
          <p:nvPr/>
        </p:nvSpPr>
        <p:spPr>
          <a:xfrm>
            <a:off x="464524" y="4318265"/>
            <a:ext cx="3225892" cy="3184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FF9B7FC-EF55-E35A-CF57-2282680B879A}"/>
              </a:ext>
            </a:extLst>
          </p:cNvPr>
          <p:cNvSpPr txBox="1"/>
          <p:nvPr/>
        </p:nvSpPr>
        <p:spPr>
          <a:xfrm>
            <a:off x="501508" y="4353487"/>
            <a:ext cx="15077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/>
              <a:t>소속 정보 확인 안내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E474E60-EDAC-486F-10D8-BF349DE8984D}"/>
              </a:ext>
            </a:extLst>
          </p:cNvPr>
          <p:cNvSpPr txBox="1"/>
          <p:nvPr/>
        </p:nvSpPr>
        <p:spPr>
          <a:xfrm>
            <a:off x="515338" y="4811430"/>
            <a:ext cx="3136815" cy="264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700" dirty="0"/>
              <a:t>교육디지털원패스와 하이러닝의 소속 학교가 동일한 것으로 확인되었습니다</a:t>
            </a:r>
            <a:r>
              <a:rPr lang="en-US" altLang="ko-KR" sz="700" dirty="0"/>
              <a:t>.</a:t>
            </a:r>
            <a:r>
              <a:rPr lang="ko-KR" altLang="en-US" sz="700" dirty="0"/>
              <a:t>소속 정보 변경이 필요한 경우 관리자에게 문의해 주세요</a:t>
            </a:r>
            <a:r>
              <a:rPr lang="en-US" altLang="ko-KR" sz="700" dirty="0"/>
              <a:t>.</a:t>
            </a:r>
          </a:p>
        </p:txBody>
      </p: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C6144613-A791-F3C0-CE22-34ADC461FAE6}"/>
              </a:ext>
            </a:extLst>
          </p:cNvPr>
          <p:cNvGrpSpPr/>
          <p:nvPr/>
        </p:nvGrpSpPr>
        <p:grpSpPr>
          <a:xfrm>
            <a:off x="542325" y="5198316"/>
            <a:ext cx="3053789" cy="664264"/>
            <a:chOff x="8103747" y="3569073"/>
            <a:chExt cx="3438283" cy="753253"/>
          </a:xfrm>
        </p:grpSpPr>
        <p:sp>
          <p:nvSpPr>
            <p:cNvPr id="87" name="직사각형 86">
              <a:extLst>
                <a:ext uri="{FF2B5EF4-FFF2-40B4-BE49-F238E27FC236}">
                  <a16:creationId xmlns:a16="http://schemas.microsoft.com/office/drawing/2014/main" id="{30517D86-57BA-99B9-268F-ED5C715FC9F2}"/>
                </a:ext>
              </a:extLst>
            </p:cNvPr>
            <p:cNvSpPr/>
            <p:nvPr/>
          </p:nvSpPr>
          <p:spPr>
            <a:xfrm>
              <a:off x="8116962" y="3569073"/>
              <a:ext cx="3425068" cy="7433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F2893DD-AFF9-F40A-3318-A2E030B527CA}"/>
                </a:ext>
              </a:extLst>
            </p:cNvPr>
            <p:cNvSpPr txBox="1"/>
            <p:nvPr/>
          </p:nvSpPr>
          <p:spPr>
            <a:xfrm>
              <a:off x="8103747" y="3613947"/>
              <a:ext cx="983994" cy="244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b="1" dirty="0"/>
                <a:t>소속 정보 안내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0B836B8-A4A4-90B3-D78B-069FC978FF79}"/>
                </a:ext>
              </a:extLst>
            </p:cNvPr>
            <p:cNvSpPr txBox="1"/>
            <p:nvPr/>
          </p:nvSpPr>
          <p:spPr>
            <a:xfrm>
              <a:off x="8103747" y="3952795"/>
              <a:ext cx="2375055" cy="226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dirty="0">
                  <a:latin typeface="+mn-ea"/>
                </a:rPr>
                <a:t>· </a:t>
              </a:r>
              <a:r>
                <a:rPr lang="ko-KR" altLang="en-US" sz="700" dirty="0">
                  <a:latin typeface="+mn-ea"/>
                </a:rPr>
                <a:t>현재 등록된 소속 학교 </a:t>
              </a:r>
              <a:r>
                <a:rPr lang="en-US" altLang="ko-KR" sz="700" dirty="0">
                  <a:latin typeface="+mn-ea"/>
                </a:rPr>
                <a:t>: </a:t>
              </a:r>
              <a:r>
                <a:rPr lang="ko-KR" altLang="en-US" sz="700" dirty="0">
                  <a:latin typeface="+mn-ea"/>
                </a:rPr>
                <a:t>경기 고등학교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9E6C206-31F3-A24A-6A2F-2EEF94778882}"/>
                </a:ext>
              </a:extLst>
            </p:cNvPr>
            <p:cNvSpPr txBox="1"/>
            <p:nvPr/>
          </p:nvSpPr>
          <p:spPr>
            <a:xfrm>
              <a:off x="8103747" y="4095470"/>
              <a:ext cx="2525322" cy="226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dirty="0">
                  <a:latin typeface="+mn-ea"/>
                </a:rPr>
                <a:t>· </a:t>
              </a:r>
              <a:r>
                <a:rPr lang="ko-KR" altLang="en-US" sz="700" dirty="0">
                  <a:latin typeface="+mn-ea"/>
                </a:rPr>
                <a:t>교육디지털원패스 기준 소속 학교 </a:t>
              </a:r>
              <a:r>
                <a:rPr lang="en-US" altLang="ko-KR" sz="700" dirty="0">
                  <a:latin typeface="+mn-ea"/>
                </a:rPr>
                <a:t>: </a:t>
              </a:r>
              <a:r>
                <a:rPr lang="ko-KR" altLang="en-US" sz="700" dirty="0">
                  <a:latin typeface="+mn-ea"/>
                </a:rPr>
                <a:t>경기 고등학교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676B2C3-3C7F-C7B2-0019-5C61E934A017}"/>
                </a:ext>
              </a:extLst>
            </p:cNvPr>
            <p:cNvSpPr txBox="1"/>
            <p:nvPr/>
          </p:nvSpPr>
          <p:spPr>
            <a:xfrm>
              <a:off x="8103747" y="3810120"/>
              <a:ext cx="1837973" cy="226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dirty="0">
                  <a:latin typeface="+mn-ea"/>
                </a:rPr>
                <a:t>· </a:t>
              </a:r>
              <a:r>
                <a:rPr lang="ko-KR" altLang="en-US" sz="700" dirty="0">
                  <a:latin typeface="+mn-ea"/>
                </a:rPr>
                <a:t>처리 결과 </a:t>
              </a:r>
              <a:r>
                <a:rPr lang="en-US" altLang="ko-KR" sz="700" dirty="0">
                  <a:latin typeface="+mn-ea"/>
                </a:rPr>
                <a:t>: </a:t>
              </a:r>
              <a:r>
                <a:rPr lang="ko-KR" altLang="en-US" sz="700" dirty="0">
                  <a:latin typeface="+mn-ea"/>
                </a:rPr>
                <a:t>변경 없음</a:t>
              </a:r>
            </a:p>
          </p:txBody>
        </p:sp>
      </p:grpSp>
      <p:sp>
        <p:nvSpPr>
          <p:cNvPr id="92" name="사각형: 둥근 모서리 91">
            <a:extLst>
              <a:ext uri="{FF2B5EF4-FFF2-40B4-BE49-F238E27FC236}">
                <a16:creationId xmlns:a16="http://schemas.microsoft.com/office/drawing/2014/main" id="{5245F27A-B4D6-E8EA-8B14-5BA0426EDF41}"/>
              </a:ext>
            </a:extLst>
          </p:cNvPr>
          <p:cNvSpPr/>
          <p:nvPr/>
        </p:nvSpPr>
        <p:spPr>
          <a:xfrm>
            <a:off x="1850605" y="5975893"/>
            <a:ext cx="438557" cy="238505"/>
          </a:xfrm>
          <a:prstGeom prst="roundRect">
            <a:avLst>
              <a:gd name="adj" fmla="val 16667"/>
            </a:avLst>
          </a:prstGeom>
          <a:solidFill>
            <a:srgbClr val="756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700" b="1" dirty="0">
                <a:solidFill>
                  <a:schemeClr val="bg1"/>
                </a:solidFill>
              </a:rPr>
              <a:t>확인</a:t>
            </a:r>
          </a:p>
        </p:txBody>
      </p:sp>
      <p:sp>
        <p:nvSpPr>
          <p:cNvPr id="96" name="타원 95">
            <a:extLst>
              <a:ext uri="{FF2B5EF4-FFF2-40B4-BE49-F238E27FC236}">
                <a16:creationId xmlns:a16="http://schemas.microsoft.com/office/drawing/2014/main" id="{1C8EA5B6-97D6-D8B4-33CD-308F05085694}"/>
              </a:ext>
            </a:extLst>
          </p:cNvPr>
          <p:cNvSpPr/>
          <p:nvPr/>
        </p:nvSpPr>
        <p:spPr>
          <a:xfrm>
            <a:off x="422306" y="4294061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8" name="Rounded Rectangle">
            <a:extLst>
              <a:ext uri="{FF2B5EF4-FFF2-40B4-BE49-F238E27FC236}">
                <a16:creationId xmlns:a16="http://schemas.microsoft.com/office/drawing/2014/main" id="{233CDEC2-4C38-AB39-2E0A-8934EDDDA7CE}"/>
              </a:ext>
            </a:extLst>
          </p:cNvPr>
          <p:cNvSpPr/>
          <p:nvPr/>
        </p:nvSpPr>
        <p:spPr>
          <a:xfrm>
            <a:off x="610891" y="5188555"/>
            <a:ext cx="214288" cy="10646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3-1</a:t>
            </a:r>
          </a:p>
        </p:txBody>
      </p:sp>
      <p:sp>
        <p:nvSpPr>
          <p:cNvPr id="40" name="Rounded Rectangle">
            <a:extLst>
              <a:ext uri="{FF2B5EF4-FFF2-40B4-BE49-F238E27FC236}">
                <a16:creationId xmlns:a16="http://schemas.microsoft.com/office/drawing/2014/main" id="{F85D46CD-5405-EC15-D240-2AE619C2120E}"/>
              </a:ext>
            </a:extLst>
          </p:cNvPr>
          <p:cNvSpPr/>
          <p:nvPr/>
        </p:nvSpPr>
        <p:spPr>
          <a:xfrm>
            <a:off x="1705544" y="5940458"/>
            <a:ext cx="214288" cy="10646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3-2</a:t>
            </a:r>
          </a:p>
        </p:txBody>
      </p:sp>
      <p:grpSp>
        <p:nvGrpSpPr>
          <p:cNvPr id="99" name="그룹 98">
            <a:extLst>
              <a:ext uri="{FF2B5EF4-FFF2-40B4-BE49-F238E27FC236}">
                <a16:creationId xmlns:a16="http://schemas.microsoft.com/office/drawing/2014/main" id="{776FC8E5-85EC-1BDA-EB5E-CFE77FEF1551}"/>
              </a:ext>
            </a:extLst>
          </p:cNvPr>
          <p:cNvGrpSpPr/>
          <p:nvPr/>
        </p:nvGrpSpPr>
        <p:grpSpPr>
          <a:xfrm>
            <a:off x="4765423" y="1586415"/>
            <a:ext cx="3053788" cy="599146"/>
            <a:chOff x="8103747" y="3504175"/>
            <a:chExt cx="3438283" cy="599146"/>
          </a:xfrm>
        </p:grpSpPr>
        <p:sp>
          <p:nvSpPr>
            <p:cNvPr id="100" name="직사각형 99">
              <a:extLst>
                <a:ext uri="{FF2B5EF4-FFF2-40B4-BE49-F238E27FC236}">
                  <a16:creationId xmlns:a16="http://schemas.microsoft.com/office/drawing/2014/main" id="{35D50478-D674-606F-CF3F-EFFBF7524255}"/>
                </a:ext>
              </a:extLst>
            </p:cNvPr>
            <p:cNvSpPr/>
            <p:nvPr/>
          </p:nvSpPr>
          <p:spPr>
            <a:xfrm>
              <a:off x="8116962" y="3504175"/>
              <a:ext cx="3425068" cy="5991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5E2B9E92-A595-70E3-9F2A-45E9D16F8FCC}"/>
                </a:ext>
              </a:extLst>
            </p:cNvPr>
            <p:cNvSpPr txBox="1"/>
            <p:nvPr/>
          </p:nvSpPr>
          <p:spPr>
            <a:xfrm>
              <a:off x="8103747" y="3549049"/>
              <a:ext cx="98399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b="1" dirty="0"/>
                <a:t>소속 정보 변경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09A6015-F058-110A-BEBA-E6331030EC12}"/>
                </a:ext>
              </a:extLst>
            </p:cNvPr>
            <p:cNvSpPr txBox="1"/>
            <p:nvPr/>
          </p:nvSpPr>
          <p:spPr>
            <a:xfrm>
              <a:off x="8103747" y="3760590"/>
              <a:ext cx="211417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dirty="0">
                  <a:latin typeface="+mn-ea"/>
                </a:rPr>
                <a:t>· </a:t>
              </a:r>
              <a:r>
                <a:rPr lang="ko-KR" altLang="en-US" sz="700" dirty="0">
                  <a:latin typeface="+mn-ea"/>
                </a:rPr>
                <a:t>변경 전 소속 학교 </a:t>
              </a:r>
              <a:r>
                <a:rPr lang="en-US" altLang="ko-KR" sz="700" dirty="0">
                  <a:latin typeface="+mn-ea"/>
                </a:rPr>
                <a:t>: </a:t>
              </a:r>
              <a:r>
                <a:rPr lang="ko-KR" altLang="en-US" sz="700" dirty="0">
                  <a:latin typeface="+mn-ea"/>
                </a:rPr>
                <a:t>경기 고등학교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988ECE6E-6845-9D90-1053-A823A60E7250}"/>
                </a:ext>
              </a:extLst>
            </p:cNvPr>
            <p:cNvSpPr txBox="1"/>
            <p:nvPr/>
          </p:nvSpPr>
          <p:spPr>
            <a:xfrm>
              <a:off x="8103747" y="3903265"/>
              <a:ext cx="18178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dirty="0">
                  <a:solidFill>
                    <a:srgbClr val="6B5CFF"/>
                  </a:solidFill>
                  <a:latin typeface="+mn-ea"/>
                </a:rPr>
                <a:t>· </a:t>
              </a:r>
              <a:r>
                <a:rPr lang="ko-KR" altLang="en-US" sz="700" dirty="0">
                  <a:solidFill>
                    <a:srgbClr val="6B5CFF"/>
                  </a:solidFill>
                  <a:latin typeface="+mn-ea"/>
                </a:rPr>
                <a:t>변경 후 소속 학교 </a:t>
              </a:r>
              <a:r>
                <a:rPr lang="en-US" altLang="ko-KR" sz="700" dirty="0">
                  <a:solidFill>
                    <a:srgbClr val="6B5CFF"/>
                  </a:solidFill>
                  <a:latin typeface="+mn-ea"/>
                </a:rPr>
                <a:t>: </a:t>
              </a:r>
              <a:r>
                <a:rPr lang="ko-KR" altLang="en-US" sz="700" dirty="0">
                  <a:solidFill>
                    <a:srgbClr val="6B5CFF"/>
                  </a:solidFill>
                  <a:latin typeface="+mn-ea"/>
                </a:rPr>
                <a:t>한국 고등학교</a:t>
              </a:r>
            </a:p>
          </p:txBody>
        </p:sp>
      </p:grpSp>
      <p:sp>
        <p:nvSpPr>
          <p:cNvPr id="106" name="타원 105">
            <a:extLst>
              <a:ext uri="{FF2B5EF4-FFF2-40B4-BE49-F238E27FC236}">
                <a16:creationId xmlns:a16="http://schemas.microsoft.com/office/drawing/2014/main" id="{806F37F8-F45C-771B-BDE2-ACBACE9FE9E6}"/>
              </a:ext>
            </a:extLst>
          </p:cNvPr>
          <p:cNvSpPr/>
          <p:nvPr/>
        </p:nvSpPr>
        <p:spPr>
          <a:xfrm>
            <a:off x="4643922" y="732278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7" name="Rounded Rectangle">
            <a:extLst>
              <a:ext uri="{FF2B5EF4-FFF2-40B4-BE49-F238E27FC236}">
                <a16:creationId xmlns:a16="http://schemas.microsoft.com/office/drawing/2014/main" id="{745883A2-2478-9183-B935-2ED6D8A0927B}"/>
              </a:ext>
            </a:extLst>
          </p:cNvPr>
          <p:cNvSpPr/>
          <p:nvPr/>
        </p:nvSpPr>
        <p:spPr>
          <a:xfrm>
            <a:off x="4694173" y="1570607"/>
            <a:ext cx="214288" cy="10646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2-1</a:t>
            </a:r>
          </a:p>
        </p:txBody>
      </p:sp>
      <p:sp>
        <p:nvSpPr>
          <p:cNvPr id="108" name="Rounded Rectangle">
            <a:extLst>
              <a:ext uri="{FF2B5EF4-FFF2-40B4-BE49-F238E27FC236}">
                <a16:creationId xmlns:a16="http://schemas.microsoft.com/office/drawing/2014/main" id="{B5397D79-43C7-F30F-D8AF-8BCB0C29449B}"/>
              </a:ext>
            </a:extLst>
          </p:cNvPr>
          <p:cNvSpPr/>
          <p:nvPr/>
        </p:nvSpPr>
        <p:spPr>
          <a:xfrm>
            <a:off x="5950126" y="2285025"/>
            <a:ext cx="214288" cy="10646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2-2</a:t>
            </a:r>
          </a:p>
        </p:txBody>
      </p:sp>
      <p:sp>
        <p:nvSpPr>
          <p:cNvPr id="110" name="제목 10">
            <a:extLst>
              <a:ext uri="{FF2B5EF4-FFF2-40B4-BE49-F238E27FC236}">
                <a16:creationId xmlns:a16="http://schemas.microsoft.com/office/drawing/2014/main" id="{8E5575BA-E755-0770-F49D-359420A8B41B}"/>
              </a:ext>
            </a:extLst>
          </p:cNvPr>
          <p:cNvSpPr txBox="1">
            <a:spLocks/>
          </p:cNvSpPr>
          <p:nvPr/>
        </p:nvSpPr>
        <p:spPr>
          <a:xfrm>
            <a:off x="5877844" y="477812"/>
            <a:ext cx="836768" cy="12311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전출 완료 팝업</a:t>
            </a:r>
            <a:r>
              <a:rPr lang="en-US" altLang="ko-KR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800" kern="0" spc="0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12" name="Google Shape;548;p12">
            <a:extLst>
              <a:ext uri="{FF2B5EF4-FFF2-40B4-BE49-F238E27FC236}">
                <a16:creationId xmlns:a16="http://schemas.microsoft.com/office/drawing/2014/main" id="{7A886188-CE1F-03DB-A3C7-4C013F593F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0366002"/>
              </p:ext>
            </p:extLst>
          </p:nvPr>
        </p:nvGraphicFramePr>
        <p:xfrm>
          <a:off x="12192000" y="-6932"/>
          <a:ext cx="1887100" cy="14157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2.5.0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교사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]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전출 처리 시 학적 연동 안내 팝업 정의 추가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229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2.5.1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팝업 내 공통 문구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학적 정보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“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→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소속 정보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”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문구 변경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소속 변경 시 확인 사항 하단 안내 문구 변경 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&lt;3&gt;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팝업 안내 문구 변경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&lt;4&gt;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학년도 정보 확인 오류 안내 팝업 추가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533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2.5.3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&lt;1-4&gt;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데이터 초기화 안내 버튼 추가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862666"/>
                  </a:ext>
                </a:extLst>
              </a:tr>
            </a:tbl>
          </a:graphicData>
        </a:graphic>
      </p:graphicFrame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E9B0EE89-1F59-AB4D-9EDE-C47DCE67997C}"/>
              </a:ext>
            </a:extLst>
          </p:cNvPr>
          <p:cNvSpPr/>
          <p:nvPr/>
        </p:nvSpPr>
        <p:spPr>
          <a:xfrm>
            <a:off x="10851998" y="57542"/>
            <a:ext cx="1289082" cy="29793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2700" cap="flat">
            <a:noFill/>
            <a:miter lim="400000"/>
          </a:ln>
          <a:effectLst/>
        </p:spPr>
        <p:txBody>
          <a:bodyPr wrap="square" lIns="36000" tIns="36000" rIns="36000" bIns="45718" numCol="1" rtlCol="0" anchor="ctr" anchorCtr="0">
            <a:noAutofit/>
          </a:bodyPr>
          <a:lstStyle/>
          <a:p>
            <a:pPr algn="ctr" defTabSz="914309"/>
            <a:r>
              <a:rPr kumimoji="1" lang="en-US" altLang="ko-KR" sz="1000" b="1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26</a:t>
            </a:r>
            <a:r>
              <a:rPr kumimoji="1" lang="ko-KR" altLang="en-US" sz="1000" b="1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년 </a:t>
            </a:r>
            <a:r>
              <a:rPr kumimoji="1" lang="en-US" altLang="ko-KR" sz="1000" b="1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3</a:t>
            </a:r>
            <a:r>
              <a:rPr kumimoji="1" lang="ko-KR" altLang="en-US" sz="1000" b="1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월 배포</a:t>
            </a:r>
          </a:p>
        </p:txBody>
      </p:sp>
      <p:sp>
        <p:nvSpPr>
          <p:cNvPr id="7" name="제목 10">
            <a:extLst>
              <a:ext uri="{FF2B5EF4-FFF2-40B4-BE49-F238E27FC236}">
                <a16:creationId xmlns:a16="http://schemas.microsoft.com/office/drawing/2014/main" id="{A89093AC-886A-D122-1AFA-58E14C80DDEC}"/>
              </a:ext>
            </a:extLst>
          </p:cNvPr>
          <p:cNvSpPr txBox="1">
            <a:spLocks/>
          </p:cNvSpPr>
          <p:nvPr/>
        </p:nvSpPr>
        <p:spPr>
          <a:xfrm>
            <a:off x="4475731" y="3905591"/>
            <a:ext cx="3765454" cy="12311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전출 불가 케이스 </a:t>
            </a:r>
            <a:r>
              <a:rPr lang="en-US" altLang="ko-KR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 학년도 ≠ 교육디지털원패스 학년도 </a:t>
            </a:r>
            <a:r>
              <a:rPr lang="en-US" altLang="ko-KR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정보 검증 오류</a:t>
            </a:r>
            <a:r>
              <a:rPr lang="en-US" altLang="ko-KR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800" kern="0" spc="0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모서리가 둥근 직사각형 114">
            <a:extLst>
              <a:ext uri="{FF2B5EF4-FFF2-40B4-BE49-F238E27FC236}">
                <a16:creationId xmlns:a16="http://schemas.microsoft.com/office/drawing/2014/main" id="{01E9187E-A5A1-745C-B7B3-2F1CDBA6619C}"/>
              </a:ext>
            </a:extLst>
          </p:cNvPr>
          <p:cNvSpPr/>
          <p:nvPr/>
        </p:nvSpPr>
        <p:spPr>
          <a:xfrm>
            <a:off x="5113233" y="4181401"/>
            <a:ext cx="2392897" cy="12148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dist="254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>
              <a:lnSpc>
                <a:spcPct val="150000"/>
              </a:lnSpc>
            </a:pPr>
            <a:endParaRPr kumimoji="1" lang="ko-KR" altLang="en-US" sz="500" dirty="0">
              <a:solidFill>
                <a:prstClr val="black"/>
              </a:solidFill>
            </a:endParaRPr>
          </a:p>
        </p:txBody>
      </p:sp>
      <p:cxnSp>
        <p:nvCxnSpPr>
          <p:cNvPr id="37" name="직선 연결선[R] 299">
            <a:extLst>
              <a:ext uri="{FF2B5EF4-FFF2-40B4-BE49-F238E27FC236}">
                <a16:creationId xmlns:a16="http://schemas.microsoft.com/office/drawing/2014/main" id="{0FA2BA03-1C8A-4EB6-2CE1-991AD21EA4F6}"/>
              </a:ext>
            </a:extLst>
          </p:cNvPr>
          <p:cNvCxnSpPr>
            <a:cxnSpLocks/>
          </p:cNvCxnSpPr>
          <p:nvPr/>
        </p:nvCxnSpPr>
        <p:spPr>
          <a:xfrm>
            <a:off x="5353713" y="5039857"/>
            <a:ext cx="19119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C826018-5737-EA6B-2E93-4E957CF36777}"/>
              </a:ext>
            </a:extLst>
          </p:cNvPr>
          <p:cNvSpPr txBox="1"/>
          <p:nvPr/>
        </p:nvSpPr>
        <p:spPr>
          <a:xfrm>
            <a:off x="5320254" y="4455637"/>
            <a:ext cx="1978855" cy="55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ko-KR" altLang="en-US" sz="700" dirty="0"/>
              <a:t>학년도 정보 확인이 원활하지 않습니다</a:t>
            </a:r>
            <a:r>
              <a:rPr kumimoji="1" lang="en-US" altLang="ko-KR" sz="700" dirty="0"/>
              <a:t>.</a:t>
            </a:r>
          </a:p>
          <a:p>
            <a:pPr algn="ctr">
              <a:lnSpc>
                <a:spcPct val="150000"/>
              </a:lnSpc>
            </a:pPr>
            <a:r>
              <a:rPr kumimoji="1" lang="ko-KR" altLang="en-US" sz="700" dirty="0"/>
              <a:t>잠시 후 다시 시도해 주세요</a:t>
            </a:r>
            <a:r>
              <a:rPr kumimoji="1" lang="en-US" altLang="ko-KR" sz="700" dirty="0"/>
              <a:t>. </a:t>
            </a:r>
          </a:p>
          <a:p>
            <a:pPr algn="ctr">
              <a:lnSpc>
                <a:spcPct val="150000"/>
              </a:lnSpc>
            </a:pPr>
            <a:r>
              <a:rPr kumimoji="1" lang="ko-KR" altLang="en-US" sz="700" dirty="0"/>
              <a:t>문제가 지속되면 관리자에게 문의해 주세요</a:t>
            </a:r>
            <a:r>
              <a:rPr kumimoji="1" lang="en-US" altLang="ko-KR" sz="700" dirty="0"/>
              <a:t>.</a:t>
            </a:r>
            <a:endParaRPr kumimoji="1" lang="x-none" altLang="en-US" sz="700" dirty="0"/>
          </a:p>
        </p:txBody>
      </p:sp>
      <p:sp>
        <p:nvSpPr>
          <p:cNvPr id="39" name="모서리가 둥근 직사각형 155">
            <a:extLst>
              <a:ext uri="{FF2B5EF4-FFF2-40B4-BE49-F238E27FC236}">
                <a16:creationId xmlns:a16="http://schemas.microsoft.com/office/drawing/2014/main" id="{3DB2A4D2-FA95-E92B-A633-3D62A1EB563E}"/>
              </a:ext>
            </a:extLst>
          </p:cNvPr>
          <p:cNvSpPr/>
          <p:nvPr/>
        </p:nvSpPr>
        <p:spPr>
          <a:xfrm>
            <a:off x="6087399" y="5125968"/>
            <a:ext cx="444565" cy="201325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tIns="54000" rIns="144000" bIns="54000" rtlCol="0" anchor="ctr">
            <a:spAutoFit/>
          </a:bodyPr>
          <a:lstStyle/>
          <a:p>
            <a:pPr algn="ctr"/>
            <a:r>
              <a:rPr kumimoji="1" lang="ko-KR" altLang="en-US" sz="600" b="1" dirty="0">
                <a:solidFill>
                  <a:prstClr val="white"/>
                </a:solidFill>
              </a:rPr>
              <a:t>확인</a:t>
            </a:r>
          </a:p>
        </p:txBody>
      </p:sp>
      <p:sp>
        <p:nvSpPr>
          <p:cNvPr id="43" name="직사각형 11">
            <a:extLst>
              <a:ext uri="{FF2B5EF4-FFF2-40B4-BE49-F238E27FC236}">
                <a16:creationId xmlns:a16="http://schemas.microsoft.com/office/drawing/2014/main" id="{355A678D-ABDB-E2BF-4B77-5611248C771C}"/>
              </a:ext>
            </a:extLst>
          </p:cNvPr>
          <p:cNvSpPr/>
          <p:nvPr/>
        </p:nvSpPr>
        <p:spPr>
          <a:xfrm>
            <a:off x="5254874" y="4228924"/>
            <a:ext cx="1312532" cy="215934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latinLnBrk="0"/>
            <a:r>
              <a:rPr lang="ko-KR" altLang="en-US" sz="800" b="1" kern="0" dirty="0">
                <a:latin typeface="맑은 고딕" pitchFamily="50" charset="-127"/>
                <a:ea typeface="맑은 고딕" pitchFamily="50" charset="-127"/>
              </a:rPr>
              <a:t>안내</a:t>
            </a:r>
            <a:endParaRPr lang="en-US" altLang="ko-KR" sz="800" b="1" kern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44" name="직선 연결선[R] 299">
            <a:extLst>
              <a:ext uri="{FF2B5EF4-FFF2-40B4-BE49-F238E27FC236}">
                <a16:creationId xmlns:a16="http://schemas.microsoft.com/office/drawing/2014/main" id="{6E648843-94C7-2650-DAF2-3D66874463DA}"/>
              </a:ext>
            </a:extLst>
          </p:cNvPr>
          <p:cNvCxnSpPr>
            <a:cxnSpLocks/>
          </p:cNvCxnSpPr>
          <p:nvPr/>
        </p:nvCxnSpPr>
        <p:spPr>
          <a:xfrm>
            <a:off x="5223052" y="4263673"/>
            <a:ext cx="0" cy="13616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타원 52">
            <a:extLst>
              <a:ext uri="{FF2B5EF4-FFF2-40B4-BE49-F238E27FC236}">
                <a16:creationId xmlns:a16="http://schemas.microsoft.com/office/drawing/2014/main" id="{3B357F8F-F91D-86A8-0AF6-72B44D4A35D8}"/>
              </a:ext>
            </a:extLst>
          </p:cNvPr>
          <p:cNvSpPr/>
          <p:nvPr/>
        </p:nvSpPr>
        <p:spPr>
          <a:xfrm>
            <a:off x="5062552" y="4138565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5" name="Rounded Rectangle">
            <a:extLst>
              <a:ext uri="{FF2B5EF4-FFF2-40B4-BE49-F238E27FC236}">
                <a16:creationId xmlns:a16="http://schemas.microsoft.com/office/drawing/2014/main" id="{70BE22E6-906E-5BCB-1B0D-90FC3839B1B7}"/>
              </a:ext>
            </a:extLst>
          </p:cNvPr>
          <p:cNvSpPr/>
          <p:nvPr/>
        </p:nvSpPr>
        <p:spPr>
          <a:xfrm>
            <a:off x="5962875" y="5105060"/>
            <a:ext cx="214288" cy="10646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4-1</a:t>
            </a: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C4E9E6C1-C3BD-88D7-AD4C-4BA064A9B724}"/>
              </a:ext>
            </a:extLst>
          </p:cNvPr>
          <p:cNvSpPr/>
          <p:nvPr/>
        </p:nvSpPr>
        <p:spPr>
          <a:xfrm>
            <a:off x="567090" y="703550"/>
            <a:ext cx="3033927" cy="28847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03C11764-53EB-0F1D-2458-02A6BE5C7529}"/>
              </a:ext>
            </a:extLst>
          </p:cNvPr>
          <p:cNvSpPr/>
          <p:nvPr/>
        </p:nvSpPr>
        <p:spPr>
          <a:xfrm>
            <a:off x="579684" y="715648"/>
            <a:ext cx="3006315" cy="3020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C10D5BC-718C-7F37-4C58-FECD38DB939D}"/>
              </a:ext>
            </a:extLst>
          </p:cNvPr>
          <p:cNvSpPr txBox="1"/>
          <p:nvPr/>
        </p:nvSpPr>
        <p:spPr>
          <a:xfrm>
            <a:off x="652358" y="735018"/>
            <a:ext cx="13452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/>
              <a:t>소속 정보 변경 안내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C2EFC7B-A8D7-18FE-7166-377956A78602}"/>
              </a:ext>
            </a:extLst>
          </p:cNvPr>
          <p:cNvSpPr txBox="1"/>
          <p:nvPr/>
        </p:nvSpPr>
        <p:spPr>
          <a:xfrm>
            <a:off x="664094" y="1149621"/>
            <a:ext cx="2819229" cy="264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700" dirty="0"/>
              <a:t>교육디지털원패스에 등록된 소속 정보가 확인되었습니다</a:t>
            </a:r>
            <a:r>
              <a:rPr lang="en-US" altLang="ko-KR" sz="700" dirty="0"/>
              <a:t>.</a:t>
            </a:r>
          </a:p>
          <a:p>
            <a:pPr algn="ctr">
              <a:lnSpc>
                <a:spcPct val="130000"/>
              </a:lnSpc>
            </a:pPr>
            <a:r>
              <a:rPr lang="ko-KR" altLang="en-US" sz="700" dirty="0"/>
              <a:t>해당 정보를 기준으로 소속 정보를 변경하시겠습니까</a:t>
            </a:r>
            <a:r>
              <a:rPr lang="en-US" altLang="ko-KR" sz="700" dirty="0"/>
              <a:t>?</a:t>
            </a:r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50F1A138-4B21-4BC8-2F4F-EA817230787F}"/>
              </a:ext>
            </a:extLst>
          </p:cNvPr>
          <p:cNvGrpSpPr/>
          <p:nvPr/>
        </p:nvGrpSpPr>
        <p:grpSpPr>
          <a:xfrm>
            <a:off x="652358" y="1569784"/>
            <a:ext cx="2830966" cy="743397"/>
            <a:chOff x="8103747" y="3504174"/>
            <a:chExt cx="3187406" cy="743397"/>
          </a:xfrm>
        </p:grpSpPr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6D4F8826-5792-15AA-A9CD-F621C5A8A564}"/>
                </a:ext>
              </a:extLst>
            </p:cNvPr>
            <p:cNvSpPr/>
            <p:nvPr/>
          </p:nvSpPr>
          <p:spPr>
            <a:xfrm>
              <a:off x="8116963" y="3504174"/>
              <a:ext cx="3174190" cy="7433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73CE6DE-53AE-3117-6287-EB2627B88DFE}"/>
                </a:ext>
              </a:extLst>
            </p:cNvPr>
            <p:cNvSpPr txBox="1"/>
            <p:nvPr/>
          </p:nvSpPr>
          <p:spPr>
            <a:xfrm>
              <a:off x="8103747" y="3549049"/>
              <a:ext cx="98399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b="1" dirty="0"/>
                <a:t>소속 정보 변경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4F22131-46C6-34B6-D4B3-76B6DBFE408C}"/>
                </a:ext>
              </a:extLst>
            </p:cNvPr>
            <p:cNvSpPr txBox="1"/>
            <p:nvPr/>
          </p:nvSpPr>
          <p:spPr>
            <a:xfrm>
              <a:off x="8103747" y="3887896"/>
              <a:ext cx="211417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dirty="0">
                  <a:latin typeface="+mn-ea"/>
                </a:rPr>
                <a:t>· </a:t>
              </a:r>
              <a:r>
                <a:rPr lang="ko-KR" altLang="en-US" sz="700" dirty="0">
                  <a:latin typeface="+mn-ea"/>
                </a:rPr>
                <a:t>현재 등록된 소속 학교 </a:t>
              </a:r>
              <a:r>
                <a:rPr lang="en-US" altLang="ko-KR" sz="700" dirty="0">
                  <a:latin typeface="+mn-ea"/>
                </a:rPr>
                <a:t>: </a:t>
              </a:r>
              <a:r>
                <a:rPr lang="ko-KR" altLang="en-US" sz="700" dirty="0">
                  <a:latin typeface="+mn-ea"/>
                </a:rPr>
                <a:t>경기 고등학교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E8FC202-3ADD-E29A-F82A-7F4B4E4E1880}"/>
                </a:ext>
              </a:extLst>
            </p:cNvPr>
            <p:cNvSpPr txBox="1"/>
            <p:nvPr/>
          </p:nvSpPr>
          <p:spPr>
            <a:xfrm>
              <a:off x="8103747" y="4030571"/>
              <a:ext cx="252532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dirty="0">
                  <a:latin typeface="+mn-ea"/>
                </a:rPr>
                <a:t>· </a:t>
              </a:r>
              <a:r>
                <a:rPr lang="ko-KR" altLang="en-US" sz="700" dirty="0">
                  <a:latin typeface="+mn-ea"/>
                </a:rPr>
                <a:t>교육디지털원패스 기준 소속 학교 </a:t>
              </a:r>
              <a:r>
                <a:rPr lang="en-US" altLang="ko-KR" sz="700" dirty="0">
                  <a:latin typeface="+mn-ea"/>
                </a:rPr>
                <a:t>: </a:t>
              </a:r>
              <a:r>
                <a:rPr lang="ko-KR" altLang="en-US" sz="700" dirty="0">
                  <a:latin typeface="+mn-ea"/>
                </a:rPr>
                <a:t>한국 고등학교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A999203-B7A5-3BE4-C8BC-9C01A21A0B56}"/>
                </a:ext>
              </a:extLst>
            </p:cNvPr>
            <p:cNvSpPr txBox="1"/>
            <p:nvPr/>
          </p:nvSpPr>
          <p:spPr>
            <a:xfrm>
              <a:off x="8103747" y="3745221"/>
              <a:ext cx="18379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dirty="0">
                  <a:latin typeface="+mn-ea"/>
                </a:rPr>
                <a:t>· </a:t>
              </a:r>
              <a:r>
                <a:rPr lang="ko-KR" altLang="en-US" sz="700" dirty="0">
                  <a:latin typeface="+mn-ea"/>
                </a:rPr>
                <a:t>처리 결과 </a:t>
              </a:r>
              <a:r>
                <a:rPr lang="en-US" altLang="ko-KR" sz="700" dirty="0">
                  <a:latin typeface="+mn-ea"/>
                </a:rPr>
                <a:t>: </a:t>
              </a:r>
              <a:r>
                <a:rPr lang="ko-KR" altLang="en-US" sz="700" dirty="0">
                  <a:latin typeface="+mn-ea"/>
                </a:rPr>
                <a:t>전출</a:t>
              </a:r>
            </a:p>
          </p:txBody>
        </p: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94E945D5-C53E-4B7C-BECE-825D2C0CD9F4}"/>
              </a:ext>
            </a:extLst>
          </p:cNvPr>
          <p:cNvGrpSpPr/>
          <p:nvPr/>
        </p:nvGrpSpPr>
        <p:grpSpPr>
          <a:xfrm>
            <a:off x="1423937" y="3215319"/>
            <a:ext cx="1320232" cy="223517"/>
            <a:chOff x="-2315084" y="3285675"/>
            <a:chExt cx="1320232" cy="223517"/>
          </a:xfrm>
        </p:grpSpPr>
        <p:sp>
          <p:nvSpPr>
            <p:cNvPr id="71" name="사각형: 둥근 모서리 70">
              <a:extLst>
                <a:ext uri="{FF2B5EF4-FFF2-40B4-BE49-F238E27FC236}">
                  <a16:creationId xmlns:a16="http://schemas.microsoft.com/office/drawing/2014/main" id="{F9F6C616-205C-5748-D167-26A04AAF1754}"/>
                </a:ext>
              </a:extLst>
            </p:cNvPr>
            <p:cNvSpPr/>
            <p:nvPr/>
          </p:nvSpPr>
          <p:spPr>
            <a:xfrm>
              <a:off x="-1825769" y="3285675"/>
              <a:ext cx="830917" cy="223517"/>
            </a:xfrm>
            <a:prstGeom prst="roundRect">
              <a:avLst>
                <a:gd name="adj" fmla="val 16667"/>
              </a:avLst>
            </a:prstGeom>
            <a:solidFill>
              <a:srgbClr val="7564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ko-KR" altLang="en-US" sz="700" b="1" dirty="0">
                  <a:solidFill>
                    <a:schemeClr val="bg1"/>
                  </a:solidFill>
                </a:rPr>
                <a:t>네</a:t>
              </a:r>
              <a:r>
                <a:rPr lang="en-US" altLang="ko-KR" sz="700" b="1" dirty="0">
                  <a:solidFill>
                    <a:schemeClr val="bg1"/>
                  </a:solidFill>
                </a:rPr>
                <a:t>, </a:t>
              </a:r>
              <a:r>
                <a:rPr lang="ko-KR" altLang="en-US" sz="700" b="1" dirty="0">
                  <a:solidFill>
                    <a:schemeClr val="bg1"/>
                  </a:solidFill>
                </a:rPr>
                <a:t>변경할게요</a:t>
              </a:r>
            </a:p>
          </p:txBody>
        </p:sp>
        <p:sp>
          <p:nvSpPr>
            <p:cNvPr id="73" name="사각형: 둥근 모서리 72">
              <a:extLst>
                <a:ext uri="{FF2B5EF4-FFF2-40B4-BE49-F238E27FC236}">
                  <a16:creationId xmlns:a16="http://schemas.microsoft.com/office/drawing/2014/main" id="{2857E208-93E8-99ED-ECEF-C46D0DFBCD84}"/>
                </a:ext>
              </a:extLst>
            </p:cNvPr>
            <p:cNvSpPr/>
            <p:nvPr/>
          </p:nvSpPr>
          <p:spPr>
            <a:xfrm>
              <a:off x="-2315084" y="3285675"/>
              <a:ext cx="438557" cy="22351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700" dirty="0">
                  <a:solidFill>
                    <a:schemeClr val="tx1"/>
                  </a:solidFill>
                </a:rPr>
                <a:t>취소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2BFC8CB3-1A28-6FFD-0913-BBC62E17D0CB}"/>
              </a:ext>
            </a:extLst>
          </p:cNvPr>
          <p:cNvSpPr txBox="1"/>
          <p:nvPr/>
        </p:nvSpPr>
        <p:spPr>
          <a:xfrm>
            <a:off x="667768" y="2364088"/>
            <a:ext cx="2859078" cy="5361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600" b="1" dirty="0"/>
              <a:t>❗소속 변경 시 확인사항</a:t>
            </a:r>
            <a:endParaRPr lang="en-US" altLang="ko-KR" sz="600" b="1" dirty="0"/>
          </a:p>
          <a:p>
            <a:pPr>
              <a:lnSpc>
                <a:spcPct val="150000"/>
              </a:lnSpc>
            </a:pPr>
            <a:r>
              <a:rPr lang="en-US" altLang="ko-KR" sz="600" dirty="0">
                <a:solidFill>
                  <a:srgbClr val="FF0000"/>
                </a:solidFill>
              </a:rPr>
              <a:t>  ※ </a:t>
            </a:r>
            <a:r>
              <a:rPr lang="ko-KR" altLang="en-US" sz="600" dirty="0">
                <a:solidFill>
                  <a:srgbClr val="FF0000"/>
                </a:solidFill>
              </a:rPr>
              <a:t>개인정보보호 규정에 따라 기존 학교의 수업</a:t>
            </a:r>
            <a:r>
              <a:rPr lang="en-US" altLang="ko-KR" sz="600" dirty="0">
                <a:solidFill>
                  <a:srgbClr val="FF0000"/>
                </a:solidFill>
              </a:rPr>
              <a:t>·</a:t>
            </a:r>
            <a:r>
              <a:rPr lang="ko-KR" altLang="en-US" sz="600" dirty="0">
                <a:solidFill>
                  <a:srgbClr val="FF0000"/>
                </a:solidFill>
              </a:rPr>
              <a:t>학습 데이터는 모두 초기화됩니다</a:t>
            </a:r>
            <a:r>
              <a:rPr lang="en-US" altLang="ko-KR" sz="600" dirty="0">
                <a:solidFill>
                  <a:srgbClr val="FF0000"/>
                </a:solidFill>
              </a:rPr>
              <a:t>.</a:t>
            </a:r>
            <a:br>
              <a:rPr lang="en-US" altLang="ko-KR" sz="600" dirty="0">
                <a:solidFill>
                  <a:srgbClr val="FF0000"/>
                </a:solidFill>
              </a:rPr>
            </a:br>
            <a:r>
              <a:rPr lang="en-US" altLang="ko-KR" sz="600" dirty="0">
                <a:solidFill>
                  <a:srgbClr val="FF0000"/>
                </a:solidFill>
              </a:rPr>
              <a:t>      (</a:t>
            </a:r>
            <a:r>
              <a:rPr lang="ko-KR" altLang="en-US" sz="600" dirty="0">
                <a:solidFill>
                  <a:srgbClr val="FF0000"/>
                </a:solidFill>
              </a:rPr>
              <a:t>수업 목록</a:t>
            </a:r>
            <a:r>
              <a:rPr lang="en-US" altLang="ko-KR" sz="600" dirty="0">
                <a:solidFill>
                  <a:srgbClr val="FF0000"/>
                </a:solidFill>
              </a:rPr>
              <a:t>, </a:t>
            </a:r>
            <a:r>
              <a:rPr lang="ko-KR" altLang="en-US" sz="600" dirty="0">
                <a:solidFill>
                  <a:srgbClr val="FF0000"/>
                </a:solidFill>
              </a:rPr>
              <a:t>진행 정보</a:t>
            </a:r>
            <a:r>
              <a:rPr lang="en-US" altLang="ko-KR" sz="600" dirty="0">
                <a:solidFill>
                  <a:srgbClr val="FF0000"/>
                </a:solidFill>
              </a:rPr>
              <a:t>, </a:t>
            </a:r>
            <a:r>
              <a:rPr lang="ko-KR" altLang="en-US" sz="600" dirty="0">
                <a:solidFill>
                  <a:srgbClr val="FF0000"/>
                </a:solidFill>
              </a:rPr>
              <a:t>통합학습 데이터</a:t>
            </a:r>
            <a:r>
              <a:rPr lang="en-US" altLang="ko-KR" sz="600" dirty="0">
                <a:solidFill>
                  <a:srgbClr val="FF0000"/>
                </a:solidFill>
              </a:rPr>
              <a:t>, AI </a:t>
            </a:r>
            <a:r>
              <a:rPr lang="ko-KR" altLang="en-US" sz="600" dirty="0">
                <a:solidFill>
                  <a:srgbClr val="FF0000"/>
                </a:solidFill>
              </a:rPr>
              <a:t>서술형 평가 결과 포함</a:t>
            </a:r>
            <a:r>
              <a:rPr lang="en-US" altLang="ko-KR" sz="600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600" dirty="0">
                <a:solidFill>
                  <a:srgbClr val="FF0000"/>
                </a:solidFill>
              </a:rPr>
              <a:t>  ※ </a:t>
            </a:r>
            <a:r>
              <a:rPr lang="ko-KR" altLang="en-US" sz="600" dirty="0">
                <a:solidFill>
                  <a:srgbClr val="FF0000"/>
                </a:solidFill>
              </a:rPr>
              <a:t>수업설계안 및 직접 제작한 학습 콘텐츠는 이력으로 유지됩니다</a:t>
            </a:r>
            <a:r>
              <a:rPr lang="en-US" altLang="ko-KR" sz="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9" name="타원 78">
            <a:extLst>
              <a:ext uri="{FF2B5EF4-FFF2-40B4-BE49-F238E27FC236}">
                <a16:creationId xmlns:a16="http://schemas.microsoft.com/office/drawing/2014/main" id="{CBACB4DA-A95D-C098-8FC9-267FDA387F2D}"/>
              </a:ext>
            </a:extLst>
          </p:cNvPr>
          <p:cNvSpPr/>
          <p:nvPr/>
        </p:nvSpPr>
        <p:spPr>
          <a:xfrm>
            <a:off x="542593" y="684111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Rounded Rectangle">
            <a:extLst>
              <a:ext uri="{FF2B5EF4-FFF2-40B4-BE49-F238E27FC236}">
                <a16:creationId xmlns:a16="http://schemas.microsoft.com/office/drawing/2014/main" id="{F16C9C85-99A0-60E8-2BDC-1692D925E08D}"/>
              </a:ext>
            </a:extLst>
          </p:cNvPr>
          <p:cNvSpPr/>
          <p:nvPr/>
        </p:nvSpPr>
        <p:spPr>
          <a:xfrm>
            <a:off x="603343" y="1548984"/>
            <a:ext cx="214288" cy="10646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1-1</a:t>
            </a:r>
          </a:p>
        </p:txBody>
      </p:sp>
      <p:sp>
        <p:nvSpPr>
          <p:cNvPr id="80" name="Rounded Rectangle">
            <a:extLst>
              <a:ext uri="{FF2B5EF4-FFF2-40B4-BE49-F238E27FC236}">
                <a16:creationId xmlns:a16="http://schemas.microsoft.com/office/drawing/2014/main" id="{3B58F40B-40CE-E69B-B33F-C000235A6A64}"/>
              </a:ext>
            </a:extLst>
          </p:cNvPr>
          <p:cNvSpPr/>
          <p:nvPr/>
        </p:nvSpPr>
        <p:spPr>
          <a:xfrm>
            <a:off x="1304255" y="3171660"/>
            <a:ext cx="214288" cy="10646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1-2</a:t>
            </a:r>
          </a:p>
        </p:txBody>
      </p:sp>
      <p:sp>
        <p:nvSpPr>
          <p:cNvPr id="85" name="Rounded Rectangle">
            <a:extLst>
              <a:ext uri="{FF2B5EF4-FFF2-40B4-BE49-F238E27FC236}">
                <a16:creationId xmlns:a16="http://schemas.microsoft.com/office/drawing/2014/main" id="{E8A705D6-3453-991A-872F-7F4D655FC8C5}"/>
              </a:ext>
            </a:extLst>
          </p:cNvPr>
          <p:cNvSpPr/>
          <p:nvPr/>
        </p:nvSpPr>
        <p:spPr>
          <a:xfrm>
            <a:off x="1806108" y="3162085"/>
            <a:ext cx="214288" cy="10646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1-3</a:t>
            </a:r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E96FE266-22BA-2F32-8BA8-63520B1315A5}"/>
              </a:ext>
            </a:extLst>
          </p:cNvPr>
          <p:cNvSpPr/>
          <p:nvPr/>
        </p:nvSpPr>
        <p:spPr>
          <a:xfrm>
            <a:off x="2978107" y="2332620"/>
            <a:ext cx="552019" cy="105322"/>
          </a:xfrm>
          <a:prstGeom prst="rect">
            <a:avLst/>
          </a:prstGeom>
          <a:solidFill>
            <a:srgbClr val="F17B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500" b="1" dirty="0">
                <a:solidFill>
                  <a:schemeClr val="bg1"/>
                </a:solidFill>
              </a:rPr>
              <a:t>v.2.5.1 </a:t>
            </a:r>
            <a:r>
              <a:rPr lang="en-US" altLang="ko-KR" sz="500" b="1">
                <a:solidFill>
                  <a:schemeClr val="bg1"/>
                </a:solidFill>
              </a:rPr>
              <a:t>TXT</a:t>
            </a:r>
            <a:r>
              <a:rPr lang="ko-KR" altLang="en-US" sz="500" b="1" dirty="0">
                <a:solidFill>
                  <a:schemeClr val="bg1"/>
                </a:solidFill>
              </a:rPr>
              <a:t> 변경</a:t>
            </a:r>
          </a:p>
        </p:txBody>
      </p: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B14D2AE0-195E-5EFD-1F0F-70AF4BA44755}"/>
              </a:ext>
            </a:extLst>
          </p:cNvPr>
          <p:cNvSpPr/>
          <p:nvPr/>
        </p:nvSpPr>
        <p:spPr>
          <a:xfrm>
            <a:off x="3115071" y="4681097"/>
            <a:ext cx="552019" cy="105322"/>
          </a:xfrm>
          <a:prstGeom prst="rect">
            <a:avLst/>
          </a:prstGeom>
          <a:solidFill>
            <a:srgbClr val="F17B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500" b="1" dirty="0">
                <a:solidFill>
                  <a:schemeClr val="bg1"/>
                </a:solidFill>
              </a:rPr>
              <a:t>v.2.5.1 TXT</a:t>
            </a:r>
            <a:r>
              <a:rPr lang="ko-KR" altLang="en-US" sz="500" b="1" dirty="0">
                <a:solidFill>
                  <a:schemeClr val="bg1"/>
                </a:solidFill>
              </a:rPr>
              <a:t> 변경</a:t>
            </a:r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id="{716ECA39-D74B-52A0-4F2B-C9FC5E00CC09}"/>
              </a:ext>
            </a:extLst>
          </p:cNvPr>
          <p:cNvSpPr/>
          <p:nvPr/>
        </p:nvSpPr>
        <p:spPr>
          <a:xfrm>
            <a:off x="6987460" y="4095396"/>
            <a:ext cx="552019" cy="105322"/>
          </a:xfrm>
          <a:prstGeom prst="rect">
            <a:avLst/>
          </a:prstGeom>
          <a:solidFill>
            <a:srgbClr val="F17B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500" b="1" dirty="0">
                <a:solidFill>
                  <a:schemeClr val="bg1"/>
                </a:solidFill>
              </a:rPr>
              <a:t>v.2.5.1 </a:t>
            </a:r>
            <a:r>
              <a:rPr lang="ko-KR" altLang="en-US" sz="500" b="1" dirty="0">
                <a:solidFill>
                  <a:schemeClr val="bg1"/>
                </a:solidFill>
              </a:rPr>
              <a:t>내용 추가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AAFB22-2C83-6835-1C23-F946EEFDDF00}"/>
              </a:ext>
            </a:extLst>
          </p:cNvPr>
          <p:cNvSpPr txBox="1"/>
          <p:nvPr/>
        </p:nvSpPr>
        <p:spPr>
          <a:xfrm>
            <a:off x="1633361" y="2954141"/>
            <a:ext cx="901385" cy="1206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" b="1" u="sng" dirty="0">
                <a:solidFill>
                  <a:srgbClr val="7564F4"/>
                </a:solidFill>
              </a:rPr>
              <a:t>데이터 초기화 안내 </a:t>
            </a:r>
            <a:r>
              <a:rPr lang="en-US" altLang="ko-KR" sz="600" b="1" u="sng" dirty="0">
                <a:solidFill>
                  <a:srgbClr val="7564F4"/>
                </a:solidFill>
              </a:rPr>
              <a:t>&gt;</a:t>
            </a:r>
            <a:endParaRPr lang="en-US" altLang="ko-KR" sz="600" u="sng" dirty="0">
              <a:solidFill>
                <a:srgbClr val="7564F4"/>
              </a:solidFill>
            </a:endParaRPr>
          </a:p>
        </p:txBody>
      </p:sp>
      <p:sp>
        <p:nvSpPr>
          <p:cNvPr id="4" name="Rounded Rectangle">
            <a:extLst>
              <a:ext uri="{FF2B5EF4-FFF2-40B4-BE49-F238E27FC236}">
                <a16:creationId xmlns:a16="http://schemas.microsoft.com/office/drawing/2014/main" id="{7BAE8BAC-4DCC-8A84-EBFB-09D2BCD521F4}"/>
              </a:ext>
            </a:extLst>
          </p:cNvPr>
          <p:cNvSpPr/>
          <p:nvPr/>
        </p:nvSpPr>
        <p:spPr>
          <a:xfrm>
            <a:off x="1491256" y="2907663"/>
            <a:ext cx="214288" cy="10646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1-4</a:t>
            </a:r>
          </a:p>
        </p:txBody>
      </p:sp>
      <p:sp>
        <p:nvSpPr>
          <p:cNvPr id="5" name="제목 10">
            <a:extLst>
              <a:ext uri="{FF2B5EF4-FFF2-40B4-BE49-F238E27FC236}">
                <a16:creationId xmlns:a16="http://schemas.microsoft.com/office/drawing/2014/main" id="{1CC426B1-33D4-6B87-20A4-88E4EB4C2D01}"/>
              </a:ext>
            </a:extLst>
          </p:cNvPr>
          <p:cNvSpPr txBox="1">
            <a:spLocks/>
          </p:cNvSpPr>
          <p:nvPr/>
        </p:nvSpPr>
        <p:spPr>
          <a:xfrm>
            <a:off x="501508" y="281517"/>
            <a:ext cx="1122102" cy="12311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ko-KR" altLang="en-US" sz="800" kern="0" spc="0" dirty="0">
                <a:solidFill>
                  <a:srgbClr val="7564F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［</a:t>
            </a:r>
            <a:r>
              <a:rPr lang="en-US" altLang="ko-KR" sz="800" kern="0" spc="0" dirty="0">
                <a:solidFill>
                  <a:srgbClr val="7564F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TEA-MYP-Info-001A]</a:t>
            </a:r>
            <a:endParaRPr lang="ko-KR" altLang="en-US" sz="800" kern="0" spc="0" dirty="0">
              <a:solidFill>
                <a:srgbClr val="7564F4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제목 10">
            <a:extLst>
              <a:ext uri="{FF2B5EF4-FFF2-40B4-BE49-F238E27FC236}">
                <a16:creationId xmlns:a16="http://schemas.microsoft.com/office/drawing/2014/main" id="{C92A7ECB-4957-BCE2-A95D-AE74E1DF7502}"/>
              </a:ext>
            </a:extLst>
          </p:cNvPr>
          <p:cNvSpPr txBox="1">
            <a:spLocks/>
          </p:cNvSpPr>
          <p:nvPr/>
        </p:nvSpPr>
        <p:spPr>
          <a:xfrm>
            <a:off x="4675676" y="281517"/>
            <a:ext cx="1115690" cy="12311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ko-KR" altLang="en-US" sz="800" kern="0" spc="0" dirty="0">
                <a:solidFill>
                  <a:srgbClr val="7564F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［</a:t>
            </a:r>
            <a:r>
              <a:rPr lang="en-US" altLang="ko-KR" sz="800" kern="0" spc="0" dirty="0">
                <a:solidFill>
                  <a:srgbClr val="7564F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TEA-MYP-Info-001B]</a:t>
            </a:r>
            <a:endParaRPr lang="ko-KR" altLang="en-US" sz="800" kern="0" spc="0" dirty="0">
              <a:solidFill>
                <a:srgbClr val="7564F4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제목 10">
            <a:extLst>
              <a:ext uri="{FF2B5EF4-FFF2-40B4-BE49-F238E27FC236}">
                <a16:creationId xmlns:a16="http://schemas.microsoft.com/office/drawing/2014/main" id="{48C1F58C-5A8E-7E08-2409-3E3F2B4A3CF9}"/>
              </a:ext>
            </a:extLst>
          </p:cNvPr>
          <p:cNvSpPr txBox="1">
            <a:spLocks/>
          </p:cNvSpPr>
          <p:nvPr/>
        </p:nvSpPr>
        <p:spPr>
          <a:xfrm>
            <a:off x="475544" y="3898068"/>
            <a:ext cx="1115690" cy="12311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ko-KR" altLang="en-US" sz="800" kern="0" spc="0" dirty="0">
                <a:solidFill>
                  <a:srgbClr val="7564F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［</a:t>
            </a:r>
            <a:r>
              <a:rPr lang="en-US" altLang="ko-KR" sz="800" kern="0" spc="0" dirty="0">
                <a:solidFill>
                  <a:srgbClr val="7564F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TEA-MYP-Info-001C]</a:t>
            </a:r>
            <a:endParaRPr lang="ko-KR" altLang="en-US" sz="800" kern="0" spc="0" dirty="0">
              <a:solidFill>
                <a:srgbClr val="7564F4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D29EEB5-5A3F-86DB-99F7-BEF82B5DC89F}"/>
              </a:ext>
            </a:extLst>
          </p:cNvPr>
          <p:cNvSpPr/>
          <p:nvPr/>
        </p:nvSpPr>
        <p:spPr>
          <a:xfrm>
            <a:off x="-17338" y="-6057"/>
            <a:ext cx="1297367" cy="296816"/>
          </a:xfrm>
          <a:prstGeom prst="rect">
            <a:avLst/>
          </a:prstGeom>
          <a:solidFill>
            <a:srgbClr val="4F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x-none" sz="900" dirty="0">
                <a:solidFill>
                  <a:schemeClr val="tx1"/>
                </a:solidFill>
              </a:rPr>
              <a:t>Update | 2026.03.13</a:t>
            </a:r>
            <a:endParaRPr lang="en-US" altLang="ko-KR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808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4EDC1-7DAE-B7FF-F6A8-4722E5AA1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ading The Fourth Industrial Revolution…">
            <a:extLst>
              <a:ext uri="{FF2B5EF4-FFF2-40B4-BE49-F238E27FC236}">
                <a16:creationId xmlns:a16="http://schemas.microsoft.com/office/drawing/2014/main" id="{4C144608-2804-9416-D46A-1897CEC7BF69}"/>
              </a:ext>
            </a:extLst>
          </p:cNvPr>
          <p:cNvSpPr txBox="1"/>
          <p:nvPr/>
        </p:nvSpPr>
        <p:spPr>
          <a:xfrm>
            <a:off x="3004497" y="190500"/>
            <a:ext cx="617511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 sz="2800" b="0">
                <a:solidFill>
                  <a:srgbClr val="00011D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altLang="ko-KR" sz="2000" b="1" dirty="0">
                <a:solidFill>
                  <a:srgbClr val="00011D"/>
                </a:solidFill>
                <a:latin typeface="+mn-ea"/>
                <a:cs typeface="Malgun Gothic" charset="-127"/>
                <a:sym typeface="Roboto Light"/>
              </a:rPr>
              <a:t>History</a:t>
            </a:r>
            <a:endParaRPr lang="ko-KR" altLang="en-US" sz="2000" b="1" dirty="0">
              <a:solidFill>
                <a:srgbClr val="00011D"/>
              </a:solidFill>
              <a:latin typeface="+mn-ea"/>
              <a:cs typeface="Malgun Gothic" charset="-127"/>
              <a:sym typeface="Roboto Light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CEAA404D-C3A6-CBAE-C8BB-6C95EE9536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2243547"/>
              </p:ext>
            </p:extLst>
          </p:nvPr>
        </p:nvGraphicFramePr>
        <p:xfrm>
          <a:off x="695325" y="710564"/>
          <a:ext cx="10722537" cy="6061623"/>
        </p:xfrm>
        <a:graphic>
          <a:graphicData uri="http://schemas.openxmlformats.org/drawingml/2006/table">
            <a:tbl>
              <a:tblPr/>
              <a:tblGrid>
                <a:gridCol w="304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6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7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30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2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3492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800" b="1" i="0" spc="0" baseline="0" dirty="0">
                          <a:solidFill>
                            <a:srgbClr val="5E5E5E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ver.</a:t>
                      </a:r>
                      <a:endParaRPr sz="800" b="1" i="0" spc="0" baseline="0" dirty="0">
                        <a:solidFill>
                          <a:srgbClr val="5E5E5E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800" b="1" i="0" spc="0" baseline="0" dirty="0">
                          <a:solidFill>
                            <a:srgbClr val="5E5E5E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등록일</a:t>
                      </a:r>
                    </a:p>
                  </a:txBody>
                  <a:tcPr marL="45720" marR="45720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800" b="1" i="0" spc="0" baseline="0" dirty="0">
                          <a:solidFill>
                            <a:srgbClr val="5E5E5E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페이지</a:t>
                      </a:r>
                      <a:endParaRPr sz="800" b="1" i="0" spc="0" baseline="0" dirty="0">
                        <a:solidFill>
                          <a:srgbClr val="5E5E5E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800" b="1" i="0" spc="0" baseline="0" dirty="0">
                          <a:solidFill>
                            <a:srgbClr val="5E5E5E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화면 </a:t>
                      </a:r>
                      <a:r>
                        <a:rPr lang="en-US" altLang="ko-KR" sz="800" b="1" i="0" spc="0" baseline="0" dirty="0">
                          <a:solidFill>
                            <a:srgbClr val="5E5E5E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ID</a:t>
                      </a:r>
                      <a:endParaRPr sz="800" b="1" i="0" spc="0" baseline="0" dirty="0">
                        <a:solidFill>
                          <a:srgbClr val="5E5E5E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800" b="1" i="0" spc="0" baseline="0" dirty="0">
                          <a:solidFill>
                            <a:srgbClr val="5E5E5E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변경내용</a:t>
                      </a:r>
                    </a:p>
                  </a:txBody>
                  <a:tcPr marL="45720" marR="45720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800" b="1" i="0" spc="0" baseline="0" dirty="0">
                          <a:solidFill>
                            <a:srgbClr val="5E5E5E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비고</a:t>
                      </a:r>
                      <a:endParaRPr sz="800" b="1" i="0" spc="0" baseline="0" dirty="0">
                        <a:solidFill>
                          <a:srgbClr val="5E5E5E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800" b="1" i="0" spc="0" baseline="0" dirty="0">
                          <a:solidFill>
                            <a:srgbClr val="5E5E5E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등록자</a:t>
                      </a:r>
                    </a:p>
                  </a:txBody>
                  <a:tcPr marL="45720" marR="45720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25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2.2.0</a:t>
                      </a: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2024.12.11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43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STU-MYP-Info-001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&lt;8&gt; (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학생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이메일 입력 필드 삭제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강동휘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997877"/>
                  </a:ext>
                </a:extLst>
              </a:tr>
              <a:tr h="21725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2.2.1</a:t>
                      </a: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2025.01.03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28,44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28p TEA-MYP-Info-000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600" b="0" i="0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44p STU-MYP-Info-001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otp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인증하기 화면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ko-KR" alt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운영건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강동휘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143587"/>
                  </a:ext>
                </a:extLst>
              </a:tr>
              <a:tr h="21725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2.2.2</a:t>
                      </a: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2025.01.07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28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TEA-MYP-Info-000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&lt;3&gt;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인증번호 입력란 디스크립션 추가</a:t>
                      </a:r>
                      <a:endParaRPr kumimoji="1" lang="en-KR" altLang="ko-KR" sz="60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ko-KR" alt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운영건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강동휘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473640"/>
                  </a:ext>
                </a:extLst>
              </a:tr>
              <a:tr h="217259">
                <a:tc rowSpan="2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2.2.3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2025.01.14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20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&lt;3&gt;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중복 로그인 화면 팝업 추가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77622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29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TEA-MYP-Info-001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&lt;14&gt;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내용 정의 추가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중복 로그인 팝업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77483"/>
                  </a:ext>
                </a:extLst>
              </a:tr>
              <a:tr h="21725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2.2.4</a:t>
                      </a: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2025.01.15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20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i="0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중복 로그인 시 기존 접속 중인 페이지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안내 팝업 추가</a:t>
                      </a:r>
                      <a:endParaRPr kumimoji="1" lang="en-US" altLang="ko-KR" sz="60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강동휘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083984"/>
                  </a:ext>
                </a:extLst>
              </a:tr>
              <a:tr h="217259">
                <a:tc rowSpan="3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2.2.5</a:t>
                      </a: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2025.03.13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40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 STU-LNB-NOTI-002a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&lt;2&gt;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학부모 계정 승인 알림 제공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강동휘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258486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41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STU-APP-PAR-001A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학생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]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학부모 계정 승인 팝업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077969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42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학생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]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학부모 계정 승인 프로세스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135778"/>
                  </a:ext>
                </a:extLst>
              </a:tr>
              <a:tr h="217259">
                <a:tc rowSpan="3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2.2.6</a:t>
                      </a: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2025..04.29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39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STU-LNB-NOTI-002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&lt;10&gt;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학부모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보호자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승인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sym typeface="맑은 고딕"/>
                        </a:rPr>
                        <a:t>[</a:t>
                      </a:r>
                      <a:r>
                        <a:rPr lang="ko-KR" altLang="en-US" sz="600" b="0" i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sym typeface="맑은 고딕"/>
                        </a:rPr>
                        <a:t>학생</a:t>
                      </a:r>
                      <a:r>
                        <a:rPr lang="en-US" sz="600" b="0" i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sym typeface="맑은 고딕"/>
                        </a:rPr>
                        <a:t>] </a:t>
                      </a:r>
                      <a:r>
                        <a:rPr lang="ko-KR" altLang="en-US" sz="600" b="0" i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sym typeface="맑은 고딕"/>
                        </a:rPr>
                        <a:t>학부모 계정 승인</a:t>
                      </a: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강동휘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9337504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42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STU-LNB-NOTI-002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학생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]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학부모 계정 승인 팝업 수정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3556355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43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600" b="0" i="0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 </a:t>
                      </a:r>
                      <a:r>
                        <a:rPr lang="en-US" altLang="ko-KR" sz="600" b="0" i="0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[</a:t>
                      </a:r>
                      <a:r>
                        <a:rPr lang="ko-KR" altLang="en-US" sz="600" b="0" i="0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학생</a:t>
                      </a:r>
                      <a:r>
                        <a:rPr lang="en-US" altLang="ko-KR" sz="600" b="0" i="0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]</a:t>
                      </a:r>
                      <a:r>
                        <a:rPr lang="ko-KR" altLang="en-US" sz="600" b="0" i="0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학부모 계정 승인 프로세스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9408402"/>
                  </a:ext>
                </a:extLst>
              </a:tr>
              <a:tr h="217259">
                <a:tc rowSpan="2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2.2.6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2025.04.07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22,23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2022 </a:t>
                      </a:r>
                      <a:r>
                        <a:rPr lang="ko-KR" alt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분류체계 적용 정책 </a:t>
                      </a:r>
                      <a:endParaRPr lang="en-US" altLang="ko-KR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마이페이지 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&gt; 2022 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분류체계 적용 정책 추가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973611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50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STU-MYP-MYHI-001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학생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]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나의 이력 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검색 필터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교육과정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학년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과목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상세과목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삭제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025093"/>
                  </a:ext>
                </a:extLst>
              </a:tr>
              <a:tr h="21725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2.2.7</a:t>
                      </a: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2025..05.14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42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 STU-LNB-NOTI-002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학부모 승인 완료 팝업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i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sym typeface="맑은 고딕"/>
                        </a:rPr>
                        <a:t>[</a:t>
                      </a:r>
                      <a:r>
                        <a:rPr lang="ko-KR" altLang="en-US" sz="600" b="0" i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sym typeface="맑은 고딕"/>
                        </a:rPr>
                        <a:t>학생</a:t>
                      </a:r>
                      <a:r>
                        <a:rPr lang="en-US" altLang="ko-KR" sz="600" b="0" i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sym typeface="맑은 고딕"/>
                        </a:rPr>
                        <a:t>] </a:t>
                      </a:r>
                      <a:r>
                        <a:rPr lang="ko-KR" altLang="en-US" sz="600" b="0" i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sym typeface="맑은 고딕"/>
                        </a:rPr>
                        <a:t>학부모 계정 승인</a:t>
                      </a:r>
                      <a:endParaRPr lang="en-US" altLang="ko-KR" sz="600" b="0" i="0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강동휘</a:t>
                      </a:r>
                      <a:endParaRPr lang="en-US" altLang="ko-KR" sz="600" b="0" u="none" strike="noStrike" kern="1200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7722010"/>
                  </a:ext>
                </a:extLst>
              </a:tr>
              <a:tr h="21725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2.2.8</a:t>
                      </a: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2025.05.15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42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STU-LNB-NOTI-002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&lt;3&gt;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학부모 계정 확인 팝업 추가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&lt;1&gt;  “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학부모 계정 승인” 버튼 명 변경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&lt;1&gt; “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학부모 계정 승인 “ 안내 문구 수정 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i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sym typeface="맑은 고딕"/>
                        </a:rPr>
                        <a:t>[</a:t>
                      </a:r>
                      <a:r>
                        <a:rPr lang="ko-KR" altLang="en-US" sz="600" b="0" i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sym typeface="맑은 고딕"/>
                        </a:rPr>
                        <a:t>학생</a:t>
                      </a:r>
                      <a:r>
                        <a:rPr lang="en-US" altLang="ko-KR" sz="600" b="0" i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sym typeface="맑은 고딕"/>
                        </a:rPr>
                        <a:t>] </a:t>
                      </a:r>
                      <a:r>
                        <a:rPr lang="ko-KR" altLang="en-US" sz="600" b="0" i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sym typeface="맑은 고딕"/>
                        </a:rPr>
                        <a:t>학부모 계정 승인</a:t>
                      </a:r>
                      <a:endParaRPr lang="en-US" altLang="ko-KR" sz="600" b="0" i="0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강동휘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873259"/>
                  </a:ext>
                </a:extLst>
              </a:tr>
              <a:tr h="21725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2.2.9</a:t>
                      </a: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2025.05.16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42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STU-LNB-NOTI-002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학부모 계정 승인 중복 요청 방지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i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sym typeface="맑은 고딕"/>
                        </a:rPr>
                        <a:t>[</a:t>
                      </a:r>
                      <a:r>
                        <a:rPr lang="ko-KR" altLang="en-US" sz="600" b="0" i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sym typeface="맑은 고딕"/>
                        </a:rPr>
                        <a:t>학생</a:t>
                      </a:r>
                      <a:r>
                        <a:rPr lang="en-US" altLang="ko-KR" sz="600" b="0" i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sym typeface="맑은 고딕"/>
                        </a:rPr>
                        <a:t>] </a:t>
                      </a:r>
                      <a:r>
                        <a:rPr lang="ko-KR" altLang="en-US" sz="600" b="0" i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sym typeface="맑은 고딕"/>
                        </a:rPr>
                        <a:t>학부모 계정 승인</a:t>
                      </a:r>
                      <a:endParaRPr lang="en-US" altLang="ko-KR" sz="600" b="0" i="0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강동휘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0320356"/>
                  </a:ext>
                </a:extLst>
              </a:tr>
              <a:tr h="217259">
                <a:tc rowSpan="5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2.3.0</a:t>
                      </a: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2025.05.30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23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TEA-MY-Todo-002a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&lt;5&gt;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할일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온라인 학교 신규 적용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&lt;6&gt;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수강생 승인 카테고리 버튼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강동휘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425266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25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TEA-LNB-NOTI-002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&lt;8B&gt;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온라인 학교 과목 삭제 알림 제공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438680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33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TEA-MYP-MYHI-002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&lt;3&gt;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학습 참여방법 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온라인 학교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]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8244119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39, 40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39p STU-LNB-NOTI-002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40p STU-LNB-NOTI-002a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온라인 학교 카테고리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329998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49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STU-MYP-MYHI-002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&lt;2&gt;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과목타입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, &lt;5&gt;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학점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65049"/>
                  </a:ext>
                </a:extLst>
              </a:tr>
              <a:tr h="217259">
                <a:tc rowSpan="3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2.3.1</a:t>
                      </a: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2025.06.02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25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i="0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TEA-MY-Todo-002a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&lt;5C&gt;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해야 할일 태그 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온라인 학교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포함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&lt;6&gt;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수강생 승인 문구 수정 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강동휘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138004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35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 TEA-MYP-MYHI-002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&lt;3&gt;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지정학급 말줄임 및 툴팁 현행화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614998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51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STU-MYP-MYHI-002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&lt;5&gt;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이수학점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신청학점 추가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873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8525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83E1D04D-6670-A370-1D8D-65FF223BB199}"/>
              </a:ext>
            </a:extLst>
          </p:cNvPr>
          <p:cNvSpPr/>
          <p:nvPr/>
        </p:nvSpPr>
        <p:spPr>
          <a:xfrm>
            <a:off x="323250" y="368528"/>
            <a:ext cx="3033927" cy="28847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CD34387-E793-FED7-368C-38A923693FC9}"/>
              </a:ext>
            </a:extLst>
          </p:cNvPr>
          <p:cNvSpPr/>
          <p:nvPr/>
        </p:nvSpPr>
        <p:spPr>
          <a:xfrm>
            <a:off x="335844" y="380626"/>
            <a:ext cx="3006315" cy="3020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806E54-94D2-B824-1781-33A3864AFE36}"/>
              </a:ext>
            </a:extLst>
          </p:cNvPr>
          <p:cNvSpPr txBox="1"/>
          <p:nvPr/>
        </p:nvSpPr>
        <p:spPr>
          <a:xfrm>
            <a:off x="408518" y="399996"/>
            <a:ext cx="13452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/>
              <a:t>소속 정보 변경 안내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CC59C9-83E9-7435-F3B2-E6C3FF9904A3}"/>
              </a:ext>
            </a:extLst>
          </p:cNvPr>
          <p:cNvSpPr txBox="1"/>
          <p:nvPr/>
        </p:nvSpPr>
        <p:spPr>
          <a:xfrm>
            <a:off x="420254" y="814599"/>
            <a:ext cx="2819229" cy="264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700" dirty="0"/>
              <a:t>교육디지털원패스에 등록된 소속 정보가 확인되었습니다</a:t>
            </a:r>
            <a:r>
              <a:rPr lang="en-US" altLang="ko-KR" sz="700" dirty="0"/>
              <a:t>.</a:t>
            </a:r>
          </a:p>
          <a:p>
            <a:pPr algn="ctr">
              <a:lnSpc>
                <a:spcPct val="130000"/>
              </a:lnSpc>
            </a:pPr>
            <a:r>
              <a:rPr lang="ko-KR" altLang="en-US" sz="700" dirty="0"/>
              <a:t>해당 정보를 기준으로 소속 정보를 변경하시겠습니까</a:t>
            </a:r>
            <a:r>
              <a:rPr lang="en-US" altLang="ko-KR" sz="700" dirty="0"/>
              <a:t>?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0989402B-46FB-B07B-014C-B38E72A38662}"/>
              </a:ext>
            </a:extLst>
          </p:cNvPr>
          <p:cNvGrpSpPr/>
          <p:nvPr/>
        </p:nvGrpSpPr>
        <p:grpSpPr>
          <a:xfrm>
            <a:off x="408518" y="1234762"/>
            <a:ext cx="2830966" cy="743397"/>
            <a:chOff x="8103747" y="3504174"/>
            <a:chExt cx="3187406" cy="743397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7251F5E0-5721-958A-5B87-6B2DFDBC710A}"/>
                </a:ext>
              </a:extLst>
            </p:cNvPr>
            <p:cNvSpPr/>
            <p:nvPr/>
          </p:nvSpPr>
          <p:spPr>
            <a:xfrm>
              <a:off x="8116963" y="3504174"/>
              <a:ext cx="3174190" cy="7433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8A43A5-BB83-8650-CED9-0D05948F08AD}"/>
                </a:ext>
              </a:extLst>
            </p:cNvPr>
            <p:cNvSpPr txBox="1"/>
            <p:nvPr/>
          </p:nvSpPr>
          <p:spPr>
            <a:xfrm>
              <a:off x="8103747" y="3549049"/>
              <a:ext cx="98399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b="1" dirty="0"/>
                <a:t>소속 정보 변경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DC7C93-1DF9-4888-8F09-EB150BB0BCF2}"/>
                </a:ext>
              </a:extLst>
            </p:cNvPr>
            <p:cNvSpPr txBox="1"/>
            <p:nvPr/>
          </p:nvSpPr>
          <p:spPr>
            <a:xfrm>
              <a:off x="8103747" y="3887896"/>
              <a:ext cx="211417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dirty="0">
                  <a:latin typeface="+mn-ea"/>
                </a:rPr>
                <a:t>· </a:t>
              </a:r>
              <a:r>
                <a:rPr lang="ko-KR" altLang="en-US" sz="700" dirty="0">
                  <a:latin typeface="+mn-ea"/>
                </a:rPr>
                <a:t>현재 등록된 소속 학교 </a:t>
              </a:r>
              <a:r>
                <a:rPr lang="en-US" altLang="ko-KR" sz="700" dirty="0">
                  <a:latin typeface="+mn-ea"/>
                </a:rPr>
                <a:t>: </a:t>
              </a:r>
              <a:r>
                <a:rPr lang="ko-KR" altLang="en-US" sz="700" dirty="0">
                  <a:latin typeface="+mn-ea"/>
                </a:rPr>
                <a:t>경기 고등학교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2E142A5-1F08-BD8A-6E63-8102EBBDB7D9}"/>
                </a:ext>
              </a:extLst>
            </p:cNvPr>
            <p:cNvSpPr txBox="1"/>
            <p:nvPr/>
          </p:nvSpPr>
          <p:spPr>
            <a:xfrm>
              <a:off x="8103747" y="4030571"/>
              <a:ext cx="252532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dirty="0">
                  <a:latin typeface="+mn-ea"/>
                </a:rPr>
                <a:t>· </a:t>
              </a:r>
              <a:r>
                <a:rPr lang="ko-KR" altLang="en-US" sz="700" dirty="0">
                  <a:latin typeface="+mn-ea"/>
                </a:rPr>
                <a:t>교육디지털원패스 기준 소속 학교 </a:t>
              </a:r>
              <a:r>
                <a:rPr lang="en-US" altLang="ko-KR" sz="700" dirty="0">
                  <a:latin typeface="+mn-ea"/>
                </a:rPr>
                <a:t>: </a:t>
              </a:r>
              <a:r>
                <a:rPr lang="ko-KR" altLang="en-US" sz="700" dirty="0">
                  <a:latin typeface="+mn-ea"/>
                </a:rPr>
                <a:t>한국 고등학교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257AB8-FCDE-E110-8E51-4DDE08589005}"/>
                </a:ext>
              </a:extLst>
            </p:cNvPr>
            <p:cNvSpPr txBox="1"/>
            <p:nvPr/>
          </p:nvSpPr>
          <p:spPr>
            <a:xfrm>
              <a:off x="8103747" y="3745221"/>
              <a:ext cx="18379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dirty="0">
                  <a:latin typeface="+mn-ea"/>
                </a:rPr>
                <a:t>· </a:t>
              </a:r>
              <a:r>
                <a:rPr lang="ko-KR" altLang="en-US" sz="700" dirty="0">
                  <a:latin typeface="+mn-ea"/>
                </a:rPr>
                <a:t>처리 결과 </a:t>
              </a:r>
              <a:r>
                <a:rPr lang="en-US" altLang="ko-KR" sz="700" dirty="0">
                  <a:latin typeface="+mn-ea"/>
                </a:rPr>
                <a:t>: </a:t>
              </a:r>
              <a:r>
                <a:rPr lang="ko-KR" altLang="en-US" sz="700" dirty="0">
                  <a:latin typeface="+mn-ea"/>
                </a:rPr>
                <a:t>전출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E4390C3-1595-50F8-3178-17DD8C6446A9}"/>
              </a:ext>
            </a:extLst>
          </p:cNvPr>
          <p:cNvGrpSpPr/>
          <p:nvPr/>
        </p:nvGrpSpPr>
        <p:grpSpPr>
          <a:xfrm>
            <a:off x="1180097" y="2880297"/>
            <a:ext cx="1320232" cy="223517"/>
            <a:chOff x="-2315084" y="3285675"/>
            <a:chExt cx="1320232" cy="223517"/>
          </a:xfrm>
        </p:grpSpPr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7410B9CC-D0F7-4828-6DE2-CE2ECA37178C}"/>
                </a:ext>
              </a:extLst>
            </p:cNvPr>
            <p:cNvSpPr/>
            <p:nvPr/>
          </p:nvSpPr>
          <p:spPr>
            <a:xfrm>
              <a:off x="-1825769" y="3285675"/>
              <a:ext cx="830917" cy="223517"/>
            </a:xfrm>
            <a:prstGeom prst="roundRect">
              <a:avLst>
                <a:gd name="adj" fmla="val 16667"/>
              </a:avLst>
            </a:prstGeom>
            <a:solidFill>
              <a:srgbClr val="7564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ko-KR" altLang="en-US" sz="700" b="1" dirty="0">
                  <a:solidFill>
                    <a:schemeClr val="bg1"/>
                  </a:solidFill>
                </a:rPr>
                <a:t>네</a:t>
              </a:r>
              <a:r>
                <a:rPr lang="en-US" altLang="ko-KR" sz="700" b="1" dirty="0">
                  <a:solidFill>
                    <a:schemeClr val="bg1"/>
                  </a:solidFill>
                </a:rPr>
                <a:t>, </a:t>
              </a:r>
              <a:r>
                <a:rPr lang="ko-KR" altLang="en-US" sz="700" b="1" dirty="0">
                  <a:solidFill>
                    <a:schemeClr val="bg1"/>
                  </a:solidFill>
                </a:rPr>
                <a:t>변경할게요</a:t>
              </a:r>
            </a:p>
          </p:txBody>
        </p:sp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6A9B80B0-6C1B-35E1-8C99-368CCBE8C90D}"/>
                </a:ext>
              </a:extLst>
            </p:cNvPr>
            <p:cNvSpPr/>
            <p:nvPr/>
          </p:nvSpPr>
          <p:spPr>
            <a:xfrm>
              <a:off x="-2315084" y="3285675"/>
              <a:ext cx="438557" cy="22351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700" dirty="0">
                  <a:solidFill>
                    <a:schemeClr val="tx1"/>
                  </a:solidFill>
                </a:rPr>
                <a:t>취소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1922880-D409-163B-9E47-79B4CF9B32E8}"/>
              </a:ext>
            </a:extLst>
          </p:cNvPr>
          <p:cNvSpPr txBox="1"/>
          <p:nvPr/>
        </p:nvSpPr>
        <p:spPr>
          <a:xfrm>
            <a:off x="423928" y="2029066"/>
            <a:ext cx="2859078" cy="5361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600" b="1" dirty="0"/>
              <a:t>❗소속 변경 시 확인사항</a:t>
            </a:r>
            <a:endParaRPr lang="en-US" altLang="ko-KR" sz="600" b="1" dirty="0"/>
          </a:p>
          <a:p>
            <a:pPr>
              <a:lnSpc>
                <a:spcPct val="150000"/>
              </a:lnSpc>
            </a:pPr>
            <a:r>
              <a:rPr lang="en-US" altLang="ko-KR" sz="600" dirty="0">
                <a:solidFill>
                  <a:srgbClr val="FF0000"/>
                </a:solidFill>
              </a:rPr>
              <a:t>  ※ </a:t>
            </a:r>
            <a:r>
              <a:rPr lang="ko-KR" altLang="en-US" sz="600" dirty="0">
                <a:solidFill>
                  <a:srgbClr val="FF0000"/>
                </a:solidFill>
              </a:rPr>
              <a:t>개인정보보호 규정에 따라 기존 학교의 수업</a:t>
            </a:r>
            <a:r>
              <a:rPr lang="en-US" altLang="ko-KR" sz="600" dirty="0">
                <a:solidFill>
                  <a:srgbClr val="FF0000"/>
                </a:solidFill>
              </a:rPr>
              <a:t>·</a:t>
            </a:r>
            <a:r>
              <a:rPr lang="ko-KR" altLang="en-US" sz="600" dirty="0">
                <a:solidFill>
                  <a:srgbClr val="FF0000"/>
                </a:solidFill>
              </a:rPr>
              <a:t>학습 데이터는 모두 초기화됩니다</a:t>
            </a:r>
            <a:r>
              <a:rPr lang="en-US" altLang="ko-KR" sz="600" dirty="0">
                <a:solidFill>
                  <a:srgbClr val="FF0000"/>
                </a:solidFill>
              </a:rPr>
              <a:t>.</a:t>
            </a:r>
            <a:br>
              <a:rPr lang="en-US" altLang="ko-KR" sz="600" dirty="0">
                <a:solidFill>
                  <a:srgbClr val="FF0000"/>
                </a:solidFill>
              </a:rPr>
            </a:br>
            <a:r>
              <a:rPr lang="en-US" altLang="ko-KR" sz="600" dirty="0">
                <a:solidFill>
                  <a:srgbClr val="FF0000"/>
                </a:solidFill>
              </a:rPr>
              <a:t>      (</a:t>
            </a:r>
            <a:r>
              <a:rPr lang="ko-KR" altLang="en-US" sz="600" dirty="0">
                <a:solidFill>
                  <a:srgbClr val="FF0000"/>
                </a:solidFill>
              </a:rPr>
              <a:t>수업 목록</a:t>
            </a:r>
            <a:r>
              <a:rPr lang="en-US" altLang="ko-KR" sz="600" dirty="0">
                <a:solidFill>
                  <a:srgbClr val="FF0000"/>
                </a:solidFill>
              </a:rPr>
              <a:t>, </a:t>
            </a:r>
            <a:r>
              <a:rPr lang="ko-KR" altLang="en-US" sz="600" dirty="0">
                <a:solidFill>
                  <a:srgbClr val="FF0000"/>
                </a:solidFill>
              </a:rPr>
              <a:t>진행 정보</a:t>
            </a:r>
            <a:r>
              <a:rPr lang="en-US" altLang="ko-KR" sz="600" dirty="0">
                <a:solidFill>
                  <a:srgbClr val="FF0000"/>
                </a:solidFill>
              </a:rPr>
              <a:t>, </a:t>
            </a:r>
            <a:r>
              <a:rPr lang="ko-KR" altLang="en-US" sz="600" dirty="0">
                <a:solidFill>
                  <a:srgbClr val="FF0000"/>
                </a:solidFill>
              </a:rPr>
              <a:t>통합학습 데이터</a:t>
            </a:r>
            <a:r>
              <a:rPr lang="en-US" altLang="ko-KR" sz="600" dirty="0">
                <a:solidFill>
                  <a:srgbClr val="FF0000"/>
                </a:solidFill>
              </a:rPr>
              <a:t>, AI </a:t>
            </a:r>
            <a:r>
              <a:rPr lang="ko-KR" altLang="en-US" sz="600" dirty="0">
                <a:solidFill>
                  <a:srgbClr val="FF0000"/>
                </a:solidFill>
              </a:rPr>
              <a:t>서술형 평가 결과 포함</a:t>
            </a:r>
            <a:r>
              <a:rPr lang="en-US" altLang="ko-KR" sz="600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600" dirty="0">
                <a:solidFill>
                  <a:srgbClr val="FF0000"/>
                </a:solidFill>
              </a:rPr>
              <a:t>  ※ </a:t>
            </a:r>
            <a:r>
              <a:rPr lang="ko-KR" altLang="en-US" sz="600" dirty="0">
                <a:solidFill>
                  <a:srgbClr val="FF0000"/>
                </a:solidFill>
              </a:rPr>
              <a:t>수업설계안 및 직접 제작한 학습 콘텐츠는 이력으로 유지됩니다</a:t>
            </a:r>
            <a:r>
              <a:rPr lang="en-US" altLang="ko-KR" sz="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F4D1DD-CB8B-6034-A2F9-769C675AC749}"/>
              </a:ext>
            </a:extLst>
          </p:cNvPr>
          <p:cNvSpPr txBox="1"/>
          <p:nvPr/>
        </p:nvSpPr>
        <p:spPr>
          <a:xfrm>
            <a:off x="1389521" y="2619119"/>
            <a:ext cx="901385" cy="12067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" u="sng" dirty="0">
                <a:solidFill>
                  <a:srgbClr val="7564F4"/>
                </a:solidFill>
              </a:rPr>
              <a:t>데이터 초기화 안내 </a:t>
            </a:r>
            <a:r>
              <a:rPr lang="en-US" altLang="ko-KR" sz="600" u="sng" dirty="0">
                <a:solidFill>
                  <a:srgbClr val="7564F4"/>
                </a:solidFill>
              </a:rPr>
              <a:t>&gt;</a:t>
            </a: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8805BCFE-C99D-C520-2C14-2A40BCA706D9}"/>
              </a:ext>
            </a:extLst>
          </p:cNvPr>
          <p:cNvSpPr>
            <a:spLocks/>
          </p:cNvSpPr>
          <p:nvPr/>
        </p:nvSpPr>
        <p:spPr>
          <a:xfrm>
            <a:off x="0" y="1"/>
            <a:ext cx="8905742" cy="6754968"/>
          </a:xfrm>
          <a:prstGeom prst="rect">
            <a:avLst/>
          </a:prstGeom>
          <a:solidFill>
            <a:schemeClr val="tx1">
              <a:alpha val="7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 b="1"/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260A8EF9-0D77-8CD8-BF02-42E62417CBED}"/>
              </a:ext>
            </a:extLst>
          </p:cNvPr>
          <p:cNvSpPr/>
          <p:nvPr/>
        </p:nvSpPr>
        <p:spPr>
          <a:xfrm>
            <a:off x="1112812" y="1079223"/>
            <a:ext cx="7235880" cy="488215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27900A56-696D-B06F-4DD5-34DED0D94BAE}"/>
              </a:ext>
            </a:extLst>
          </p:cNvPr>
          <p:cNvSpPr/>
          <p:nvPr/>
        </p:nvSpPr>
        <p:spPr>
          <a:xfrm>
            <a:off x="1126694" y="1091321"/>
            <a:ext cx="7221998" cy="3184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704B2A9-7296-F6F5-71C2-06E133BBF1D2}"/>
              </a:ext>
            </a:extLst>
          </p:cNvPr>
          <p:cNvSpPr txBox="1"/>
          <p:nvPr/>
        </p:nvSpPr>
        <p:spPr>
          <a:xfrm>
            <a:off x="1168479" y="1127457"/>
            <a:ext cx="2505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/>
              <a:t>소속학교 변경 후 데이터 처리 기준 안내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0EC7EA9-F70B-A8CC-B3B4-7556728317A6}"/>
              </a:ext>
            </a:extLst>
          </p:cNvPr>
          <p:cNvSpPr txBox="1"/>
          <p:nvPr/>
        </p:nvSpPr>
        <p:spPr>
          <a:xfrm>
            <a:off x="1219279" y="1503416"/>
            <a:ext cx="6538970" cy="253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</a:rPr>
              <a:t>※ </a:t>
            </a:r>
            <a:r>
              <a:rPr lang="ko-KR" altLang="en-US" sz="800" dirty="0">
                <a:solidFill>
                  <a:schemeClr val="bg1">
                    <a:lumMod val="65000"/>
                  </a:schemeClr>
                </a:solidFill>
              </a:rPr>
              <a:t>초기화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ko-KR" altLang="en-US" sz="800" dirty="0">
                <a:solidFill>
                  <a:schemeClr val="bg1">
                    <a:lumMod val="65000"/>
                  </a:schemeClr>
                </a:solidFill>
              </a:rPr>
              <a:t>신학년도 기준으로 새로 시작 ｜ 이력 제공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</a:rPr>
              <a:t>:  </a:t>
            </a:r>
            <a:r>
              <a:rPr lang="ko-KR" altLang="en-US" sz="800" dirty="0">
                <a:solidFill>
                  <a:schemeClr val="bg1">
                    <a:lumMod val="65000"/>
                  </a:schemeClr>
                </a:solidFill>
              </a:rPr>
              <a:t>이전 학년도 데이터 확인 가능 ｜ 상태 변경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ko-KR" altLang="en-US" sz="800" dirty="0">
                <a:solidFill>
                  <a:schemeClr val="bg1">
                    <a:lumMod val="65000"/>
                  </a:schemeClr>
                </a:solidFill>
              </a:rPr>
              <a:t>제공 상태만 변경되며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ko-KR" altLang="en-US" sz="800" dirty="0">
                <a:solidFill>
                  <a:schemeClr val="bg1">
                    <a:lumMod val="65000"/>
                  </a:schemeClr>
                </a:solidFill>
              </a:rPr>
              <a:t>데이터는 유지</a:t>
            </a:r>
          </a:p>
        </p:txBody>
      </p:sp>
      <p:graphicFrame>
        <p:nvGraphicFramePr>
          <p:cNvPr id="71" name="표 70">
            <a:extLst>
              <a:ext uri="{FF2B5EF4-FFF2-40B4-BE49-F238E27FC236}">
                <a16:creationId xmlns:a16="http://schemas.microsoft.com/office/drawing/2014/main" id="{0DBBAB14-50DC-41CF-624E-6939B24222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415161"/>
              </p:ext>
            </p:extLst>
          </p:nvPr>
        </p:nvGraphicFramePr>
        <p:xfrm>
          <a:off x="1280314" y="2217025"/>
          <a:ext cx="6896928" cy="2908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7441">
                  <a:extLst>
                    <a:ext uri="{9D8B030D-6E8A-4147-A177-3AD203B41FA5}">
                      <a16:colId xmlns:a16="http://schemas.microsoft.com/office/drawing/2014/main" val="4124034842"/>
                    </a:ext>
                  </a:extLst>
                </a:gridCol>
                <a:gridCol w="1048888">
                  <a:extLst>
                    <a:ext uri="{9D8B030D-6E8A-4147-A177-3AD203B41FA5}">
                      <a16:colId xmlns:a16="http://schemas.microsoft.com/office/drawing/2014/main" val="1940467327"/>
                    </a:ext>
                  </a:extLst>
                </a:gridCol>
                <a:gridCol w="890872">
                  <a:extLst>
                    <a:ext uri="{9D8B030D-6E8A-4147-A177-3AD203B41FA5}">
                      <a16:colId xmlns:a16="http://schemas.microsoft.com/office/drawing/2014/main" val="3714686508"/>
                    </a:ext>
                  </a:extLst>
                </a:gridCol>
                <a:gridCol w="4309727">
                  <a:extLst>
                    <a:ext uri="{9D8B030D-6E8A-4147-A177-3AD203B41FA5}">
                      <a16:colId xmlns:a16="http://schemas.microsoft.com/office/drawing/2014/main" val="17000047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1" dirty="0">
                          <a:solidFill>
                            <a:schemeClr val="tx1"/>
                          </a:solidFill>
                        </a:rPr>
                        <a:t>구분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1" dirty="0">
                          <a:solidFill>
                            <a:schemeClr val="tx1"/>
                          </a:solidFill>
                        </a:rPr>
                        <a:t>화면 위치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1" dirty="0">
                          <a:solidFill>
                            <a:schemeClr val="tx1"/>
                          </a:solidFill>
                        </a:rPr>
                        <a:t>처리 방식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1" dirty="0">
                          <a:solidFill>
                            <a:schemeClr val="tx1"/>
                          </a:solidFill>
                        </a:rPr>
                        <a:t>설명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686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교사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메인 화면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전출 후 소속학교 기준으로 새롭게 제공됩니다</a:t>
                      </a:r>
                      <a:r>
                        <a:rPr lang="en-US" altLang="ko-KR" sz="700" dirty="0"/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101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교사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나의 교실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전출 후 소속학교 기준으로 새롭게 제공됩니다</a:t>
                      </a:r>
                      <a:r>
                        <a:rPr lang="en-US" altLang="ko-KR" sz="700" dirty="0"/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7114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교사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나의 수업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o-KR" altLang="en-US" sz="700" dirty="0"/>
                        <a:t>나의 수업 목록은 전출 후 소속학교 기준으로 새롭게 제공됩니다</a:t>
                      </a:r>
                      <a:r>
                        <a:rPr lang="en-US" altLang="ko-KR" sz="700" dirty="0"/>
                        <a:t>. </a:t>
                      </a:r>
                      <a:r>
                        <a:rPr lang="ko-KR" altLang="en-US" sz="700" dirty="0"/>
                        <a:t>따라서 이전 학교에 등록한 개설 과목은 목록에서 표시되지 않습니다</a:t>
                      </a:r>
                      <a:r>
                        <a:rPr lang="en-US" altLang="ko-KR" sz="700" dirty="0"/>
                        <a:t>. </a:t>
                      </a:r>
                      <a:r>
                        <a:rPr lang="ko-KR" altLang="en-US" sz="700" dirty="0"/>
                        <a:t>다만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/>
                        <a:t>제작한 </a:t>
                      </a:r>
                      <a:r>
                        <a:rPr lang="ko-KR" altLang="en-US" sz="700" b="1" dirty="0"/>
                        <a:t>수업설계안은 아래의 기능을 통해 활용</a:t>
                      </a:r>
                      <a:r>
                        <a:rPr lang="ko-KR" altLang="en-US" sz="700" dirty="0"/>
                        <a:t>할 수 있습니다</a:t>
                      </a:r>
                      <a:r>
                        <a:rPr lang="en-US" altLang="ko-KR" sz="700" dirty="0"/>
                        <a:t>.</a:t>
                      </a:r>
                    </a:p>
                    <a:p>
                      <a:pPr marL="171450" indent="-171450" latinLnBrk="1">
                        <a:lnSpc>
                          <a:spcPts val="7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700" dirty="0"/>
                        <a:t>과목 개설 </a:t>
                      </a:r>
                      <a:r>
                        <a:rPr lang="en-US" altLang="ko-KR" sz="700" dirty="0"/>
                        <a:t>&gt; </a:t>
                      </a:r>
                      <a:r>
                        <a:rPr lang="ko-KR" altLang="en-US" sz="700" dirty="0"/>
                        <a:t>수업설계 </a:t>
                      </a:r>
                      <a:r>
                        <a:rPr lang="en-US" altLang="ko-KR" sz="700" dirty="0"/>
                        <a:t>&gt; </a:t>
                      </a:r>
                      <a:r>
                        <a:rPr lang="ko-KR" altLang="en-US" sz="700" dirty="0"/>
                        <a:t>수업설계안 가져오기</a:t>
                      </a:r>
                      <a:endParaRPr lang="en-US" altLang="ko-KR" sz="700" dirty="0"/>
                    </a:p>
                    <a:p>
                      <a:pPr marL="171450" indent="-171450" latinLnBrk="1">
                        <a:lnSpc>
                          <a:spcPts val="7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700" dirty="0"/>
                        <a:t>학습 콘텐츠 </a:t>
                      </a:r>
                      <a:r>
                        <a:rPr lang="en-US" altLang="ko-KR" sz="700" dirty="0"/>
                        <a:t>&gt; </a:t>
                      </a:r>
                      <a:r>
                        <a:rPr lang="ko-KR" altLang="en-US" sz="700" dirty="0"/>
                        <a:t>내 콘텐츠 </a:t>
                      </a:r>
                      <a:r>
                        <a:rPr lang="en-US" altLang="ko-KR" sz="700" dirty="0"/>
                        <a:t>&gt; </a:t>
                      </a:r>
                      <a:r>
                        <a:rPr lang="ko-KR" altLang="en-US" sz="700" dirty="0"/>
                        <a:t>제작 </a:t>
                      </a:r>
                      <a:r>
                        <a:rPr lang="en-US" altLang="ko-KR" sz="700" dirty="0"/>
                        <a:t>&gt; </a:t>
                      </a:r>
                      <a:r>
                        <a:rPr lang="ko-KR" altLang="en-US" sz="700" dirty="0"/>
                        <a:t>수업설계안 선택 </a:t>
                      </a:r>
                      <a:r>
                        <a:rPr lang="en-US" altLang="ko-KR" sz="700" dirty="0"/>
                        <a:t> </a:t>
                      </a:r>
                      <a:r>
                        <a:rPr lang="en-US" altLang="ko-KR" sz="700" b="1" dirty="0"/>
                        <a:t>(2026</a:t>
                      </a:r>
                      <a:r>
                        <a:rPr lang="ko-KR" altLang="en-US" sz="700" b="1" dirty="0"/>
                        <a:t>년 </a:t>
                      </a:r>
                      <a:r>
                        <a:rPr lang="en-US" altLang="ko-KR" sz="700" b="1" dirty="0"/>
                        <a:t>4</a:t>
                      </a:r>
                      <a:r>
                        <a:rPr lang="ko-KR" altLang="en-US" sz="700" b="1" dirty="0"/>
                        <a:t>월 이후 적용 예정</a:t>
                      </a:r>
                      <a:r>
                        <a:rPr lang="en-US" altLang="ko-KR" sz="700" b="1" dirty="0"/>
                        <a:t>) </a:t>
                      </a:r>
                      <a:endParaRPr lang="ko-KR" altLang="en-US" sz="7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2222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교사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학습 콘텐츠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제작한 콘텐츠는 전출 이후에도 계속 관리할 수 있습니다</a:t>
                      </a:r>
                      <a:r>
                        <a:rPr lang="en-US" altLang="ko-KR" sz="700" dirty="0"/>
                        <a:t>. </a:t>
                      </a:r>
                      <a:r>
                        <a:rPr lang="en-US" altLang="ko-KR" sz="700" b="1" dirty="0"/>
                        <a:t>(</a:t>
                      </a:r>
                      <a:r>
                        <a:rPr lang="ko-KR" altLang="en-US" sz="700" b="1" dirty="0"/>
                        <a:t>단</a:t>
                      </a:r>
                      <a:r>
                        <a:rPr lang="en-US" altLang="ko-KR" sz="700" b="1" dirty="0"/>
                        <a:t>, </a:t>
                      </a:r>
                      <a:r>
                        <a:rPr lang="ko-KR" altLang="en-US" sz="700" b="1" dirty="0"/>
                        <a:t>배포 상태 및 이력은 초기화됩니다</a:t>
                      </a:r>
                      <a:r>
                        <a:rPr lang="en-US" altLang="ko-KR" sz="700" b="1" dirty="0"/>
                        <a:t>.)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700" dirty="0"/>
                        <a:t>학습 콘텐츠 </a:t>
                      </a:r>
                      <a:r>
                        <a:rPr lang="en-US" altLang="ko-KR" sz="700" dirty="0"/>
                        <a:t>&gt; </a:t>
                      </a:r>
                      <a:r>
                        <a:rPr lang="ko-KR" altLang="en-US" sz="700" dirty="0"/>
                        <a:t>내 콘텐츠 </a:t>
                      </a:r>
                      <a:r>
                        <a:rPr lang="en-US" altLang="ko-KR" sz="700" dirty="0"/>
                        <a:t>&gt; </a:t>
                      </a:r>
                      <a:r>
                        <a:rPr lang="ko-KR" altLang="en-US" sz="700" dirty="0"/>
                        <a:t>제작</a:t>
                      </a:r>
                      <a:endParaRPr lang="en-US" altLang="ko-KR" sz="7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5595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교사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학습 진단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전출 후 소속학교 기준으로 새롭게 제공됩니다</a:t>
                      </a:r>
                      <a:r>
                        <a:rPr lang="en-US" altLang="ko-KR" sz="700" dirty="0"/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1318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교사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AI </a:t>
                      </a:r>
                      <a:r>
                        <a:rPr lang="ko-KR" altLang="en-US" sz="700" dirty="0"/>
                        <a:t>리포트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전출 후 소속학교 기준 데이터로 새롭게 제공됩니다</a:t>
                      </a:r>
                      <a:r>
                        <a:rPr lang="en-US" altLang="ko-KR" sz="700" dirty="0"/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5392364"/>
                  </a:ext>
                </a:extLst>
              </a:tr>
            </a:tbl>
          </a:graphicData>
        </a:graphic>
      </p:graphicFrame>
      <p:sp>
        <p:nvSpPr>
          <p:cNvPr id="72" name="사각형: 둥근 모서리 71">
            <a:extLst>
              <a:ext uri="{FF2B5EF4-FFF2-40B4-BE49-F238E27FC236}">
                <a16:creationId xmlns:a16="http://schemas.microsoft.com/office/drawing/2014/main" id="{85C7B360-A121-2F65-9B30-54993BBB7CE6}"/>
              </a:ext>
            </a:extLst>
          </p:cNvPr>
          <p:cNvSpPr/>
          <p:nvPr/>
        </p:nvSpPr>
        <p:spPr>
          <a:xfrm>
            <a:off x="3112274" y="2687124"/>
            <a:ext cx="559065" cy="187099"/>
          </a:xfrm>
          <a:prstGeom prst="roundRect">
            <a:avLst>
              <a:gd name="adj" fmla="val 50000"/>
            </a:avLst>
          </a:prstGeom>
          <a:solidFill>
            <a:srgbClr val="EFF6FF"/>
          </a:solidFill>
          <a:ln w="9525">
            <a:solidFill>
              <a:srgbClr val="E1E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ko-KR" altLang="en-US" sz="700" b="1" dirty="0">
                <a:solidFill>
                  <a:srgbClr val="0D6DE2"/>
                </a:solidFill>
              </a:rPr>
              <a:t>초기화</a:t>
            </a:r>
          </a:p>
        </p:txBody>
      </p:sp>
      <p:sp>
        <p:nvSpPr>
          <p:cNvPr id="73" name="사각형: 둥근 모서리 72">
            <a:extLst>
              <a:ext uri="{FF2B5EF4-FFF2-40B4-BE49-F238E27FC236}">
                <a16:creationId xmlns:a16="http://schemas.microsoft.com/office/drawing/2014/main" id="{D634D61A-E2F1-015A-3E9A-37B041920B08}"/>
              </a:ext>
            </a:extLst>
          </p:cNvPr>
          <p:cNvSpPr/>
          <p:nvPr/>
        </p:nvSpPr>
        <p:spPr>
          <a:xfrm>
            <a:off x="3112275" y="3055415"/>
            <a:ext cx="559065" cy="187099"/>
          </a:xfrm>
          <a:prstGeom prst="roundRect">
            <a:avLst>
              <a:gd name="adj" fmla="val 50000"/>
            </a:avLst>
          </a:prstGeom>
          <a:solidFill>
            <a:srgbClr val="EFF6FF"/>
          </a:solidFill>
          <a:ln w="9525">
            <a:solidFill>
              <a:srgbClr val="E1E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ko-KR" altLang="en-US" sz="700" b="1" dirty="0">
                <a:solidFill>
                  <a:srgbClr val="0D6DE2"/>
                </a:solidFill>
              </a:rPr>
              <a:t>초기화</a:t>
            </a:r>
          </a:p>
        </p:txBody>
      </p:sp>
      <p:sp>
        <p:nvSpPr>
          <p:cNvPr id="74" name="사각형: 둥근 모서리 73">
            <a:extLst>
              <a:ext uri="{FF2B5EF4-FFF2-40B4-BE49-F238E27FC236}">
                <a16:creationId xmlns:a16="http://schemas.microsoft.com/office/drawing/2014/main" id="{93D12367-C276-73DE-BD2A-0BB691B85513}"/>
              </a:ext>
            </a:extLst>
          </p:cNvPr>
          <p:cNvSpPr/>
          <p:nvPr/>
        </p:nvSpPr>
        <p:spPr>
          <a:xfrm>
            <a:off x="3112276" y="3443299"/>
            <a:ext cx="559065" cy="187099"/>
          </a:xfrm>
          <a:prstGeom prst="roundRect">
            <a:avLst>
              <a:gd name="adj" fmla="val 50000"/>
            </a:avLst>
          </a:prstGeom>
          <a:solidFill>
            <a:srgbClr val="EFF6FF"/>
          </a:solidFill>
          <a:ln w="9525">
            <a:solidFill>
              <a:srgbClr val="E1E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ko-KR" altLang="en-US" sz="700" b="1" dirty="0">
                <a:solidFill>
                  <a:srgbClr val="0D6DE2"/>
                </a:solidFill>
              </a:rPr>
              <a:t>초기화</a:t>
            </a:r>
          </a:p>
        </p:txBody>
      </p:sp>
      <p:sp>
        <p:nvSpPr>
          <p:cNvPr id="75" name="사각형: 둥근 모서리 74">
            <a:extLst>
              <a:ext uri="{FF2B5EF4-FFF2-40B4-BE49-F238E27FC236}">
                <a16:creationId xmlns:a16="http://schemas.microsoft.com/office/drawing/2014/main" id="{2A8CBA6C-0ACE-F48C-FF3C-66088FF2A6E2}"/>
              </a:ext>
            </a:extLst>
          </p:cNvPr>
          <p:cNvSpPr/>
          <p:nvPr/>
        </p:nvSpPr>
        <p:spPr>
          <a:xfrm>
            <a:off x="3112276" y="3702333"/>
            <a:ext cx="559065" cy="187099"/>
          </a:xfrm>
          <a:prstGeom prst="roundRect">
            <a:avLst>
              <a:gd name="adj" fmla="val 50000"/>
            </a:avLst>
          </a:prstGeom>
          <a:solidFill>
            <a:srgbClr val="FFF7ED"/>
          </a:solidFill>
          <a:ln w="9525">
            <a:solidFill>
              <a:srgbClr val="FEE2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ko-KR" altLang="en-US" sz="700" b="1" dirty="0">
                <a:solidFill>
                  <a:srgbClr val="C74E1B"/>
                </a:solidFill>
              </a:rPr>
              <a:t>이력 제공</a:t>
            </a:r>
          </a:p>
        </p:txBody>
      </p:sp>
      <p:sp>
        <p:nvSpPr>
          <p:cNvPr id="76" name="사각형: 둥근 모서리 75">
            <a:extLst>
              <a:ext uri="{FF2B5EF4-FFF2-40B4-BE49-F238E27FC236}">
                <a16:creationId xmlns:a16="http://schemas.microsoft.com/office/drawing/2014/main" id="{11E8F041-B3E8-5BC0-FCF5-E09B8EC79E4C}"/>
              </a:ext>
            </a:extLst>
          </p:cNvPr>
          <p:cNvSpPr/>
          <p:nvPr/>
        </p:nvSpPr>
        <p:spPr>
          <a:xfrm>
            <a:off x="3112865" y="4082630"/>
            <a:ext cx="559065" cy="187099"/>
          </a:xfrm>
          <a:prstGeom prst="roundRect">
            <a:avLst>
              <a:gd name="adj" fmla="val 50000"/>
            </a:avLst>
          </a:prstGeom>
          <a:solidFill>
            <a:srgbClr val="ECFDF5"/>
          </a:solidFill>
          <a:ln w="9525">
            <a:solidFill>
              <a:srgbClr val="C0F8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ko-KR" altLang="en-US" sz="700" b="1" dirty="0">
                <a:solidFill>
                  <a:srgbClr val="1A8776"/>
                </a:solidFill>
              </a:rPr>
              <a:t>상태 변경</a:t>
            </a:r>
          </a:p>
        </p:txBody>
      </p:sp>
      <p:sp>
        <p:nvSpPr>
          <p:cNvPr id="77" name="사각형: 둥근 모서리 76">
            <a:extLst>
              <a:ext uri="{FF2B5EF4-FFF2-40B4-BE49-F238E27FC236}">
                <a16:creationId xmlns:a16="http://schemas.microsoft.com/office/drawing/2014/main" id="{F46440A1-559E-B1F3-6F69-6FCC3886181C}"/>
              </a:ext>
            </a:extLst>
          </p:cNvPr>
          <p:cNvSpPr/>
          <p:nvPr/>
        </p:nvSpPr>
        <p:spPr>
          <a:xfrm>
            <a:off x="3112865" y="4486109"/>
            <a:ext cx="559065" cy="187099"/>
          </a:xfrm>
          <a:prstGeom prst="roundRect">
            <a:avLst>
              <a:gd name="adj" fmla="val 50000"/>
            </a:avLst>
          </a:prstGeom>
          <a:solidFill>
            <a:srgbClr val="EFF6FF"/>
          </a:solidFill>
          <a:ln w="9525">
            <a:solidFill>
              <a:srgbClr val="E1E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ko-KR" altLang="en-US" sz="700" b="1" dirty="0">
                <a:solidFill>
                  <a:srgbClr val="0D6DE2"/>
                </a:solidFill>
              </a:rPr>
              <a:t>초기화</a:t>
            </a:r>
          </a:p>
        </p:txBody>
      </p:sp>
      <p:sp>
        <p:nvSpPr>
          <p:cNvPr id="78" name="사각형: 둥근 모서리 77">
            <a:extLst>
              <a:ext uri="{FF2B5EF4-FFF2-40B4-BE49-F238E27FC236}">
                <a16:creationId xmlns:a16="http://schemas.microsoft.com/office/drawing/2014/main" id="{932E16DB-0CE2-D637-54D8-85FEE0A6A5D7}"/>
              </a:ext>
            </a:extLst>
          </p:cNvPr>
          <p:cNvSpPr/>
          <p:nvPr/>
        </p:nvSpPr>
        <p:spPr>
          <a:xfrm>
            <a:off x="3112866" y="4840486"/>
            <a:ext cx="559065" cy="187099"/>
          </a:xfrm>
          <a:prstGeom prst="roundRect">
            <a:avLst>
              <a:gd name="adj" fmla="val 50000"/>
            </a:avLst>
          </a:prstGeom>
          <a:solidFill>
            <a:srgbClr val="EFF6FF"/>
          </a:solidFill>
          <a:ln w="9525">
            <a:solidFill>
              <a:srgbClr val="E1E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ko-KR" altLang="en-US" sz="700" b="1" dirty="0">
                <a:solidFill>
                  <a:srgbClr val="0D6DE2"/>
                </a:solidFill>
              </a:rPr>
              <a:t>초기화</a:t>
            </a:r>
          </a:p>
        </p:txBody>
      </p:sp>
      <p:sp>
        <p:nvSpPr>
          <p:cNvPr id="79" name="사각형: 둥근 모서리 78">
            <a:extLst>
              <a:ext uri="{FF2B5EF4-FFF2-40B4-BE49-F238E27FC236}">
                <a16:creationId xmlns:a16="http://schemas.microsoft.com/office/drawing/2014/main" id="{212EEFDE-9166-3633-C32A-3916C2DFAF15}"/>
              </a:ext>
            </a:extLst>
          </p:cNvPr>
          <p:cNvSpPr/>
          <p:nvPr/>
        </p:nvSpPr>
        <p:spPr>
          <a:xfrm>
            <a:off x="4243274" y="5472136"/>
            <a:ext cx="974956" cy="223517"/>
          </a:xfrm>
          <a:prstGeom prst="roundRect">
            <a:avLst>
              <a:gd name="adj" fmla="val 16667"/>
            </a:avLst>
          </a:prstGeom>
          <a:solidFill>
            <a:srgbClr val="756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700" b="1">
                <a:solidFill>
                  <a:schemeClr val="bg1"/>
                </a:solidFill>
              </a:rPr>
              <a:t>닫기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graphicFrame>
        <p:nvGraphicFramePr>
          <p:cNvPr id="80" name="표 79">
            <a:extLst>
              <a:ext uri="{FF2B5EF4-FFF2-40B4-BE49-F238E27FC236}">
                <a16:creationId xmlns:a16="http://schemas.microsoft.com/office/drawing/2014/main" id="{9C397FA9-1E71-4E3F-7704-D79502DF9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585319"/>
              </p:ext>
            </p:extLst>
          </p:nvPr>
        </p:nvGraphicFramePr>
        <p:xfrm>
          <a:off x="1280314" y="1891826"/>
          <a:ext cx="6896928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8464">
                  <a:extLst>
                    <a:ext uri="{9D8B030D-6E8A-4147-A177-3AD203B41FA5}">
                      <a16:colId xmlns:a16="http://schemas.microsoft.com/office/drawing/2014/main" val="3051374578"/>
                    </a:ext>
                  </a:extLst>
                </a:gridCol>
                <a:gridCol w="3448464">
                  <a:extLst>
                    <a:ext uri="{9D8B030D-6E8A-4147-A177-3AD203B41FA5}">
                      <a16:colId xmlns:a16="http://schemas.microsoft.com/office/drawing/2014/main" val="2982583288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rgbClr val="7564F4"/>
                          </a:solidFill>
                        </a:rPr>
                        <a:t>교사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756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학생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34181"/>
                  </a:ext>
                </a:extLst>
              </a:tr>
            </a:tbl>
          </a:graphicData>
        </a:graphic>
      </p:graphicFrame>
      <p:graphicFrame>
        <p:nvGraphicFramePr>
          <p:cNvPr id="81" name="표 80">
            <a:extLst>
              <a:ext uri="{FF2B5EF4-FFF2-40B4-BE49-F238E27FC236}">
                <a16:creationId xmlns:a16="http://schemas.microsoft.com/office/drawing/2014/main" id="{D9356712-E253-804C-2F52-B6ADFF743C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435271"/>
              </p:ext>
            </p:extLst>
          </p:nvPr>
        </p:nvGraphicFramePr>
        <p:xfrm>
          <a:off x="9042400" y="111727"/>
          <a:ext cx="3047760" cy="92617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[</a:t>
                      </a: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교사</a:t>
                      </a:r>
                      <a:r>
                        <a:rPr lang="en-US" altLang="ko-KR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/</a:t>
                      </a: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학생</a:t>
                      </a:r>
                      <a:r>
                        <a:rPr lang="en-US" altLang="ko-KR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] </a:t>
                      </a: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정보수정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ALL-MYP-DAT-POP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b="1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[</a:t>
                      </a:r>
                      <a:r>
                        <a:rPr lang="ko-KR" altLang="en-US" b="1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교사</a:t>
                      </a:r>
                      <a:r>
                        <a:rPr lang="en-US" altLang="ko-KR" b="1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/</a:t>
                      </a:r>
                      <a:r>
                        <a:rPr lang="ko-KR" altLang="en-US" b="1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학생</a:t>
                      </a:r>
                      <a:r>
                        <a:rPr lang="en-US" altLang="ko-KR" b="1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]</a:t>
                      </a: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소속 정보 변경 안내 팝업 ＞ 데이터 처리 기준 안내 팝업 </a:t>
                      </a: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2" name="Google Shape;912;p23">
            <a:extLst>
              <a:ext uri="{FF2B5EF4-FFF2-40B4-BE49-F238E27FC236}">
                <a16:creationId xmlns:a16="http://schemas.microsoft.com/office/drawing/2014/main" id="{0A5D5FAD-9123-565A-FE05-45746278E5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9495974"/>
              </p:ext>
            </p:extLst>
          </p:nvPr>
        </p:nvGraphicFramePr>
        <p:xfrm>
          <a:off x="9042400" y="1315768"/>
          <a:ext cx="3037052" cy="11761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5582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소속 변경 후 데이터 처리 기준 안내 팝업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소속 변경 안내 팝업의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데이터 초기화 안내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]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버튼 클릭 시 호출되는 팝업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091736"/>
                  </a:ext>
                </a:extLst>
              </a:tr>
              <a:tr h="165582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2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교사</a:t>
                      </a: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/ 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학생 탭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디폴트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교사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교사 탭 클릭 시 전출 데이터 처리 기준 내용 표시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학생 탭 클릭 시 전학 데이터 처리 기준 내용 표시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293647"/>
                  </a:ext>
                </a:extLst>
              </a:tr>
              <a:tr h="165582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3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닫기 버튼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버튼 클릭 시 해당 팝업 닫힘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488581"/>
                  </a:ext>
                </a:extLst>
              </a:tr>
            </a:tbl>
          </a:graphicData>
        </a:graphic>
      </p:graphicFrame>
      <p:sp>
        <p:nvSpPr>
          <p:cNvPr id="83" name="타원 82">
            <a:extLst>
              <a:ext uri="{FF2B5EF4-FFF2-40B4-BE49-F238E27FC236}">
                <a16:creationId xmlns:a16="http://schemas.microsoft.com/office/drawing/2014/main" id="{1728C62B-F800-0166-C590-4E90F65BC86F}"/>
              </a:ext>
            </a:extLst>
          </p:cNvPr>
          <p:cNvSpPr/>
          <p:nvPr/>
        </p:nvSpPr>
        <p:spPr>
          <a:xfrm>
            <a:off x="1158528" y="1083687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4" name="타원 83">
            <a:extLst>
              <a:ext uri="{FF2B5EF4-FFF2-40B4-BE49-F238E27FC236}">
                <a16:creationId xmlns:a16="http://schemas.microsoft.com/office/drawing/2014/main" id="{B403BF1F-4857-AD28-B420-F3980ACD7DCD}"/>
              </a:ext>
            </a:extLst>
          </p:cNvPr>
          <p:cNvSpPr/>
          <p:nvPr/>
        </p:nvSpPr>
        <p:spPr>
          <a:xfrm>
            <a:off x="2488019" y="1800435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5" name="타원 84">
            <a:extLst>
              <a:ext uri="{FF2B5EF4-FFF2-40B4-BE49-F238E27FC236}">
                <a16:creationId xmlns:a16="http://schemas.microsoft.com/office/drawing/2014/main" id="{68763B07-C0EF-1CF1-7A80-93DC8CAB42BC}"/>
              </a:ext>
            </a:extLst>
          </p:cNvPr>
          <p:cNvSpPr/>
          <p:nvPr/>
        </p:nvSpPr>
        <p:spPr>
          <a:xfrm>
            <a:off x="4392120" y="5462393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6" name="직사각형 85">
            <a:extLst>
              <a:ext uri="{FF2B5EF4-FFF2-40B4-BE49-F238E27FC236}">
                <a16:creationId xmlns:a16="http://schemas.microsoft.com/office/drawing/2014/main" id="{BCB08F20-F9F5-4B0F-FE1D-0F20515E03DD}"/>
              </a:ext>
            </a:extLst>
          </p:cNvPr>
          <p:cNvSpPr/>
          <p:nvPr/>
        </p:nvSpPr>
        <p:spPr>
          <a:xfrm>
            <a:off x="-17338" y="-6057"/>
            <a:ext cx="1297367" cy="296816"/>
          </a:xfrm>
          <a:prstGeom prst="rect">
            <a:avLst/>
          </a:prstGeom>
          <a:solidFill>
            <a:srgbClr val="4F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x-none" sz="900" dirty="0">
                <a:solidFill>
                  <a:schemeClr val="tx1"/>
                </a:solidFill>
              </a:rPr>
              <a:t>NEW | 2026.03.13</a:t>
            </a:r>
            <a:endParaRPr lang="en-US" altLang="ko-KR" sz="900" dirty="0">
              <a:solidFill>
                <a:schemeClr val="tx1"/>
              </a:solidFill>
            </a:endParaRPr>
          </a:p>
        </p:txBody>
      </p:sp>
      <p:graphicFrame>
        <p:nvGraphicFramePr>
          <p:cNvPr id="87" name="Google Shape;548;p12">
            <a:extLst>
              <a:ext uri="{FF2B5EF4-FFF2-40B4-BE49-F238E27FC236}">
                <a16:creationId xmlns:a16="http://schemas.microsoft.com/office/drawing/2014/main" id="{2DB2C5C0-3F7C-BCAD-CB11-4B0D08CCD6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0228505"/>
              </p:ext>
            </p:extLst>
          </p:nvPr>
        </p:nvGraphicFramePr>
        <p:xfrm>
          <a:off x="12192000" y="-6932"/>
          <a:ext cx="1887100" cy="3573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2.5.3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데이터 처리 기준 안내 팝업 추가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86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7907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0FCBED5-4600-24DA-2668-7839BB2BA034}"/>
              </a:ext>
            </a:extLst>
          </p:cNvPr>
          <p:cNvSpPr/>
          <p:nvPr/>
        </p:nvSpPr>
        <p:spPr>
          <a:xfrm>
            <a:off x="323250" y="368528"/>
            <a:ext cx="3033927" cy="28847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14021AC-ADEF-E74D-EAAE-7E5818A6706B}"/>
              </a:ext>
            </a:extLst>
          </p:cNvPr>
          <p:cNvSpPr/>
          <p:nvPr/>
        </p:nvSpPr>
        <p:spPr>
          <a:xfrm>
            <a:off x="335844" y="380626"/>
            <a:ext cx="3006315" cy="3020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7F64BD-FC13-80FB-527C-CA50B19117E4}"/>
              </a:ext>
            </a:extLst>
          </p:cNvPr>
          <p:cNvSpPr txBox="1"/>
          <p:nvPr/>
        </p:nvSpPr>
        <p:spPr>
          <a:xfrm>
            <a:off x="408518" y="399996"/>
            <a:ext cx="13452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/>
              <a:t>소속 정보 변경 안내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60F363-E12D-EF62-5499-AE229F5A73A9}"/>
              </a:ext>
            </a:extLst>
          </p:cNvPr>
          <p:cNvSpPr txBox="1"/>
          <p:nvPr/>
        </p:nvSpPr>
        <p:spPr>
          <a:xfrm>
            <a:off x="420254" y="814599"/>
            <a:ext cx="2819229" cy="264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700" dirty="0"/>
              <a:t>교육디지털원패스에 등록된 소속 정보가 확인되었습니다</a:t>
            </a:r>
            <a:r>
              <a:rPr lang="en-US" altLang="ko-KR" sz="700" dirty="0"/>
              <a:t>.</a:t>
            </a:r>
          </a:p>
          <a:p>
            <a:pPr algn="ctr">
              <a:lnSpc>
                <a:spcPct val="130000"/>
              </a:lnSpc>
            </a:pPr>
            <a:r>
              <a:rPr lang="ko-KR" altLang="en-US" sz="700" dirty="0"/>
              <a:t>해당 정보를 기준으로 소속 정보를 변경하시겠습니까</a:t>
            </a:r>
            <a:r>
              <a:rPr lang="en-US" altLang="ko-KR" sz="700" dirty="0"/>
              <a:t>?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418DFFC7-7277-278D-93DA-13F882EF64D1}"/>
              </a:ext>
            </a:extLst>
          </p:cNvPr>
          <p:cNvGrpSpPr/>
          <p:nvPr/>
        </p:nvGrpSpPr>
        <p:grpSpPr>
          <a:xfrm>
            <a:off x="408518" y="1234762"/>
            <a:ext cx="2830966" cy="743397"/>
            <a:chOff x="8103747" y="3504174"/>
            <a:chExt cx="3187406" cy="743397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CB911B5A-3EAF-D5F6-E7AC-21C786B0D9C9}"/>
                </a:ext>
              </a:extLst>
            </p:cNvPr>
            <p:cNvSpPr/>
            <p:nvPr/>
          </p:nvSpPr>
          <p:spPr>
            <a:xfrm>
              <a:off x="8116963" y="3504174"/>
              <a:ext cx="3174190" cy="7433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D5631A-DB0A-DB16-D1A0-8266F888EAAB}"/>
                </a:ext>
              </a:extLst>
            </p:cNvPr>
            <p:cNvSpPr txBox="1"/>
            <p:nvPr/>
          </p:nvSpPr>
          <p:spPr>
            <a:xfrm>
              <a:off x="8103747" y="3549049"/>
              <a:ext cx="98399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b="1" dirty="0"/>
                <a:t>소속 정보 변경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D32ACA-1769-B0E1-C082-4CFD85DAAB28}"/>
                </a:ext>
              </a:extLst>
            </p:cNvPr>
            <p:cNvSpPr txBox="1"/>
            <p:nvPr/>
          </p:nvSpPr>
          <p:spPr>
            <a:xfrm>
              <a:off x="8103747" y="3887896"/>
              <a:ext cx="211417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dirty="0">
                  <a:latin typeface="+mn-ea"/>
                </a:rPr>
                <a:t>· </a:t>
              </a:r>
              <a:r>
                <a:rPr lang="ko-KR" altLang="en-US" sz="700" dirty="0">
                  <a:latin typeface="+mn-ea"/>
                </a:rPr>
                <a:t>현재 등록된 소속 학교 </a:t>
              </a:r>
              <a:r>
                <a:rPr lang="en-US" altLang="ko-KR" sz="700" dirty="0">
                  <a:latin typeface="+mn-ea"/>
                </a:rPr>
                <a:t>: </a:t>
              </a:r>
              <a:r>
                <a:rPr lang="ko-KR" altLang="en-US" sz="700" dirty="0">
                  <a:latin typeface="+mn-ea"/>
                </a:rPr>
                <a:t>경기 고등학교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0BF2A7-9C7F-F7FC-5D5C-151FF0F1C8B0}"/>
                </a:ext>
              </a:extLst>
            </p:cNvPr>
            <p:cNvSpPr txBox="1"/>
            <p:nvPr/>
          </p:nvSpPr>
          <p:spPr>
            <a:xfrm>
              <a:off x="8103747" y="4030571"/>
              <a:ext cx="252532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dirty="0">
                  <a:latin typeface="+mn-ea"/>
                </a:rPr>
                <a:t>· </a:t>
              </a:r>
              <a:r>
                <a:rPr lang="ko-KR" altLang="en-US" sz="700" dirty="0">
                  <a:latin typeface="+mn-ea"/>
                </a:rPr>
                <a:t>교육디지털원패스 기준 소속 학교 </a:t>
              </a:r>
              <a:r>
                <a:rPr lang="en-US" altLang="ko-KR" sz="700" dirty="0">
                  <a:latin typeface="+mn-ea"/>
                </a:rPr>
                <a:t>: </a:t>
              </a:r>
              <a:r>
                <a:rPr lang="ko-KR" altLang="en-US" sz="700" dirty="0">
                  <a:latin typeface="+mn-ea"/>
                </a:rPr>
                <a:t>한국 고등학교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D4FCDC-4E4C-2189-C0C5-C0D01FA8CC16}"/>
                </a:ext>
              </a:extLst>
            </p:cNvPr>
            <p:cNvSpPr txBox="1"/>
            <p:nvPr/>
          </p:nvSpPr>
          <p:spPr>
            <a:xfrm>
              <a:off x="8103747" y="3745221"/>
              <a:ext cx="18379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dirty="0">
                  <a:latin typeface="+mn-ea"/>
                </a:rPr>
                <a:t>· </a:t>
              </a:r>
              <a:r>
                <a:rPr lang="ko-KR" altLang="en-US" sz="700" dirty="0">
                  <a:latin typeface="+mn-ea"/>
                </a:rPr>
                <a:t>처리 결과 </a:t>
              </a:r>
              <a:r>
                <a:rPr lang="en-US" altLang="ko-KR" sz="700" dirty="0">
                  <a:latin typeface="+mn-ea"/>
                </a:rPr>
                <a:t>: </a:t>
              </a:r>
              <a:r>
                <a:rPr lang="ko-KR" altLang="en-US" sz="700" dirty="0">
                  <a:latin typeface="+mn-ea"/>
                </a:rPr>
                <a:t>전출</a:t>
              </a: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B218744F-E4B6-7A4A-14E5-4FEABF124A75}"/>
              </a:ext>
            </a:extLst>
          </p:cNvPr>
          <p:cNvGrpSpPr/>
          <p:nvPr/>
        </p:nvGrpSpPr>
        <p:grpSpPr>
          <a:xfrm>
            <a:off x="1180097" y="2880297"/>
            <a:ext cx="1320232" cy="223517"/>
            <a:chOff x="-2315084" y="3285675"/>
            <a:chExt cx="1320232" cy="223517"/>
          </a:xfrm>
        </p:grpSpPr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C1838968-1C42-A0FA-1521-494A1CA30BF8}"/>
                </a:ext>
              </a:extLst>
            </p:cNvPr>
            <p:cNvSpPr/>
            <p:nvPr/>
          </p:nvSpPr>
          <p:spPr>
            <a:xfrm>
              <a:off x="-1825769" y="3285675"/>
              <a:ext cx="830917" cy="223517"/>
            </a:xfrm>
            <a:prstGeom prst="roundRect">
              <a:avLst>
                <a:gd name="adj" fmla="val 16667"/>
              </a:avLst>
            </a:prstGeom>
            <a:solidFill>
              <a:srgbClr val="7564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ko-KR" altLang="en-US" sz="700" b="1" dirty="0">
                  <a:solidFill>
                    <a:schemeClr val="bg1"/>
                  </a:solidFill>
                </a:rPr>
                <a:t>네</a:t>
              </a:r>
              <a:r>
                <a:rPr lang="en-US" altLang="ko-KR" sz="700" b="1" dirty="0">
                  <a:solidFill>
                    <a:schemeClr val="bg1"/>
                  </a:solidFill>
                </a:rPr>
                <a:t>, </a:t>
              </a:r>
              <a:r>
                <a:rPr lang="ko-KR" altLang="en-US" sz="700" b="1" dirty="0">
                  <a:solidFill>
                    <a:schemeClr val="bg1"/>
                  </a:solidFill>
                </a:rPr>
                <a:t>변경할게요</a:t>
              </a:r>
            </a:p>
          </p:txBody>
        </p:sp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CB895C4E-678B-E7B8-A577-246D4E6670A6}"/>
                </a:ext>
              </a:extLst>
            </p:cNvPr>
            <p:cNvSpPr/>
            <p:nvPr/>
          </p:nvSpPr>
          <p:spPr>
            <a:xfrm>
              <a:off x="-2315084" y="3285675"/>
              <a:ext cx="438557" cy="22351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700" dirty="0">
                  <a:solidFill>
                    <a:schemeClr val="tx1"/>
                  </a:solidFill>
                </a:rPr>
                <a:t>취소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6189B58-CD3C-5033-6F26-D26B567410BA}"/>
              </a:ext>
            </a:extLst>
          </p:cNvPr>
          <p:cNvSpPr txBox="1"/>
          <p:nvPr/>
        </p:nvSpPr>
        <p:spPr>
          <a:xfrm>
            <a:off x="423928" y="2029066"/>
            <a:ext cx="2859078" cy="5361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600" b="1" dirty="0"/>
              <a:t>❗소속 변경 시 확인사항</a:t>
            </a:r>
            <a:endParaRPr lang="en-US" altLang="ko-KR" sz="600" b="1" dirty="0"/>
          </a:p>
          <a:p>
            <a:pPr>
              <a:lnSpc>
                <a:spcPct val="150000"/>
              </a:lnSpc>
            </a:pPr>
            <a:r>
              <a:rPr lang="en-US" altLang="ko-KR" sz="600" dirty="0">
                <a:solidFill>
                  <a:srgbClr val="FF0000"/>
                </a:solidFill>
              </a:rPr>
              <a:t>  ※ </a:t>
            </a:r>
            <a:r>
              <a:rPr lang="ko-KR" altLang="en-US" sz="600" dirty="0">
                <a:solidFill>
                  <a:srgbClr val="FF0000"/>
                </a:solidFill>
              </a:rPr>
              <a:t>개인정보보호 규정에 따라 기존 학교의 수업</a:t>
            </a:r>
            <a:r>
              <a:rPr lang="en-US" altLang="ko-KR" sz="600" dirty="0">
                <a:solidFill>
                  <a:srgbClr val="FF0000"/>
                </a:solidFill>
              </a:rPr>
              <a:t>·</a:t>
            </a:r>
            <a:r>
              <a:rPr lang="ko-KR" altLang="en-US" sz="600" dirty="0">
                <a:solidFill>
                  <a:srgbClr val="FF0000"/>
                </a:solidFill>
              </a:rPr>
              <a:t>학습 데이터는 모두 초기화됩니다</a:t>
            </a:r>
            <a:r>
              <a:rPr lang="en-US" altLang="ko-KR" sz="600" dirty="0">
                <a:solidFill>
                  <a:srgbClr val="FF0000"/>
                </a:solidFill>
              </a:rPr>
              <a:t>.</a:t>
            </a:r>
            <a:br>
              <a:rPr lang="en-US" altLang="ko-KR" sz="600" dirty="0">
                <a:solidFill>
                  <a:srgbClr val="FF0000"/>
                </a:solidFill>
              </a:rPr>
            </a:br>
            <a:r>
              <a:rPr lang="en-US" altLang="ko-KR" sz="600" dirty="0">
                <a:solidFill>
                  <a:srgbClr val="FF0000"/>
                </a:solidFill>
              </a:rPr>
              <a:t>      (</a:t>
            </a:r>
            <a:r>
              <a:rPr lang="ko-KR" altLang="en-US" sz="600" dirty="0">
                <a:solidFill>
                  <a:srgbClr val="FF0000"/>
                </a:solidFill>
              </a:rPr>
              <a:t>수업 목록</a:t>
            </a:r>
            <a:r>
              <a:rPr lang="en-US" altLang="ko-KR" sz="600" dirty="0">
                <a:solidFill>
                  <a:srgbClr val="FF0000"/>
                </a:solidFill>
              </a:rPr>
              <a:t>, </a:t>
            </a:r>
            <a:r>
              <a:rPr lang="ko-KR" altLang="en-US" sz="600" dirty="0">
                <a:solidFill>
                  <a:srgbClr val="FF0000"/>
                </a:solidFill>
              </a:rPr>
              <a:t>진행 정보</a:t>
            </a:r>
            <a:r>
              <a:rPr lang="en-US" altLang="ko-KR" sz="600" dirty="0">
                <a:solidFill>
                  <a:srgbClr val="FF0000"/>
                </a:solidFill>
              </a:rPr>
              <a:t>, </a:t>
            </a:r>
            <a:r>
              <a:rPr lang="ko-KR" altLang="en-US" sz="600" dirty="0">
                <a:solidFill>
                  <a:srgbClr val="FF0000"/>
                </a:solidFill>
              </a:rPr>
              <a:t>통합학습 데이터</a:t>
            </a:r>
            <a:r>
              <a:rPr lang="en-US" altLang="ko-KR" sz="600" dirty="0">
                <a:solidFill>
                  <a:srgbClr val="FF0000"/>
                </a:solidFill>
              </a:rPr>
              <a:t>, AI </a:t>
            </a:r>
            <a:r>
              <a:rPr lang="ko-KR" altLang="en-US" sz="600" dirty="0">
                <a:solidFill>
                  <a:srgbClr val="FF0000"/>
                </a:solidFill>
              </a:rPr>
              <a:t>서술형 평가 결과 포함</a:t>
            </a:r>
            <a:r>
              <a:rPr lang="en-US" altLang="ko-KR" sz="600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600" dirty="0">
                <a:solidFill>
                  <a:srgbClr val="FF0000"/>
                </a:solidFill>
              </a:rPr>
              <a:t>  ※ </a:t>
            </a:r>
            <a:r>
              <a:rPr lang="ko-KR" altLang="en-US" sz="600" dirty="0">
                <a:solidFill>
                  <a:srgbClr val="FF0000"/>
                </a:solidFill>
              </a:rPr>
              <a:t>수업설계안 및 직접 제작한 학습 콘텐츠는 이력으로 유지됩니다</a:t>
            </a:r>
            <a:r>
              <a:rPr lang="en-US" altLang="ko-KR" sz="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9D9E8E-2D30-DDF0-25B0-18C6633E3DCA}"/>
              </a:ext>
            </a:extLst>
          </p:cNvPr>
          <p:cNvSpPr txBox="1"/>
          <p:nvPr/>
        </p:nvSpPr>
        <p:spPr>
          <a:xfrm>
            <a:off x="1389521" y="2619119"/>
            <a:ext cx="901385" cy="12067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" u="sng" dirty="0">
                <a:solidFill>
                  <a:srgbClr val="7564F4"/>
                </a:solidFill>
              </a:rPr>
              <a:t>데이터 초기화 안내 </a:t>
            </a:r>
            <a:r>
              <a:rPr lang="en-US" altLang="ko-KR" sz="600" u="sng" dirty="0">
                <a:solidFill>
                  <a:srgbClr val="7564F4"/>
                </a:solidFill>
              </a:rPr>
              <a:t>&gt;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AF240507-85E7-D230-A4CC-52D4315DB7E6}"/>
              </a:ext>
            </a:extLst>
          </p:cNvPr>
          <p:cNvSpPr>
            <a:spLocks/>
          </p:cNvSpPr>
          <p:nvPr/>
        </p:nvSpPr>
        <p:spPr>
          <a:xfrm>
            <a:off x="0" y="1"/>
            <a:ext cx="8905742" cy="6754968"/>
          </a:xfrm>
          <a:prstGeom prst="rect">
            <a:avLst/>
          </a:prstGeom>
          <a:solidFill>
            <a:schemeClr val="tx1">
              <a:alpha val="7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 b="1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EFD48463-8FD7-FB94-0956-5111C1F30816}"/>
              </a:ext>
            </a:extLst>
          </p:cNvPr>
          <p:cNvSpPr/>
          <p:nvPr/>
        </p:nvSpPr>
        <p:spPr>
          <a:xfrm>
            <a:off x="1112812" y="1079223"/>
            <a:ext cx="7235880" cy="488215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4DDF5510-F57D-DA82-5EB9-C3B968935356}"/>
              </a:ext>
            </a:extLst>
          </p:cNvPr>
          <p:cNvSpPr/>
          <p:nvPr/>
        </p:nvSpPr>
        <p:spPr>
          <a:xfrm>
            <a:off x="1126694" y="1091321"/>
            <a:ext cx="7221998" cy="3184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3E72A4-F461-1CBF-7C97-609EC97E30AF}"/>
              </a:ext>
            </a:extLst>
          </p:cNvPr>
          <p:cNvSpPr txBox="1"/>
          <p:nvPr/>
        </p:nvSpPr>
        <p:spPr>
          <a:xfrm>
            <a:off x="1168479" y="1127457"/>
            <a:ext cx="2505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/>
              <a:t>소속학교 변경 후 데이터 처리 기준 안내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1EAE0B-8740-8E11-E404-3D08540B93F7}"/>
              </a:ext>
            </a:extLst>
          </p:cNvPr>
          <p:cNvSpPr txBox="1"/>
          <p:nvPr/>
        </p:nvSpPr>
        <p:spPr>
          <a:xfrm>
            <a:off x="1219279" y="1503416"/>
            <a:ext cx="6538970" cy="253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</a:rPr>
              <a:t>※ </a:t>
            </a:r>
            <a:r>
              <a:rPr lang="ko-KR" altLang="en-US" sz="800" dirty="0">
                <a:solidFill>
                  <a:schemeClr val="bg1">
                    <a:lumMod val="65000"/>
                  </a:schemeClr>
                </a:solidFill>
              </a:rPr>
              <a:t>초기화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ko-KR" altLang="en-US" sz="800" dirty="0">
                <a:solidFill>
                  <a:schemeClr val="bg1">
                    <a:lumMod val="65000"/>
                  </a:schemeClr>
                </a:solidFill>
              </a:rPr>
              <a:t>신학년도 기준으로 새로 시작 ｜ 이력 제공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</a:rPr>
              <a:t>:  </a:t>
            </a:r>
            <a:r>
              <a:rPr lang="ko-KR" altLang="en-US" sz="800" dirty="0">
                <a:solidFill>
                  <a:schemeClr val="bg1">
                    <a:lumMod val="65000"/>
                  </a:schemeClr>
                </a:solidFill>
              </a:rPr>
              <a:t>이전 학년도 데이터 확인 가능 ｜ 상태 변경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ko-KR" altLang="en-US" sz="800" dirty="0">
                <a:solidFill>
                  <a:schemeClr val="bg1">
                    <a:lumMod val="65000"/>
                  </a:schemeClr>
                </a:solidFill>
              </a:rPr>
              <a:t>제공 상태만 변경되며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ko-KR" altLang="en-US" sz="800" dirty="0">
                <a:solidFill>
                  <a:schemeClr val="bg1">
                    <a:lumMod val="65000"/>
                  </a:schemeClr>
                </a:solidFill>
              </a:rPr>
              <a:t>데이터는 유지</a:t>
            </a:r>
          </a:p>
        </p:txBody>
      </p:sp>
      <p:graphicFrame>
        <p:nvGraphicFramePr>
          <p:cNvPr id="22" name="표 21">
            <a:extLst>
              <a:ext uri="{FF2B5EF4-FFF2-40B4-BE49-F238E27FC236}">
                <a16:creationId xmlns:a16="http://schemas.microsoft.com/office/drawing/2014/main" id="{BFBEA13E-CE98-9928-1767-8EC089310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933869"/>
              </p:ext>
            </p:extLst>
          </p:nvPr>
        </p:nvGraphicFramePr>
        <p:xfrm>
          <a:off x="1280314" y="2217024"/>
          <a:ext cx="6896928" cy="28396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7441">
                  <a:extLst>
                    <a:ext uri="{9D8B030D-6E8A-4147-A177-3AD203B41FA5}">
                      <a16:colId xmlns:a16="http://schemas.microsoft.com/office/drawing/2014/main" val="4124034842"/>
                    </a:ext>
                  </a:extLst>
                </a:gridCol>
                <a:gridCol w="1048888">
                  <a:extLst>
                    <a:ext uri="{9D8B030D-6E8A-4147-A177-3AD203B41FA5}">
                      <a16:colId xmlns:a16="http://schemas.microsoft.com/office/drawing/2014/main" val="1940467327"/>
                    </a:ext>
                  </a:extLst>
                </a:gridCol>
                <a:gridCol w="890872">
                  <a:extLst>
                    <a:ext uri="{9D8B030D-6E8A-4147-A177-3AD203B41FA5}">
                      <a16:colId xmlns:a16="http://schemas.microsoft.com/office/drawing/2014/main" val="3714686508"/>
                    </a:ext>
                  </a:extLst>
                </a:gridCol>
                <a:gridCol w="4309727">
                  <a:extLst>
                    <a:ext uri="{9D8B030D-6E8A-4147-A177-3AD203B41FA5}">
                      <a16:colId xmlns:a16="http://schemas.microsoft.com/office/drawing/2014/main" val="1700004713"/>
                    </a:ext>
                  </a:extLst>
                </a:gridCol>
              </a:tblGrid>
              <a:tr h="38327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1" dirty="0">
                          <a:solidFill>
                            <a:schemeClr val="tx1"/>
                          </a:solidFill>
                        </a:rPr>
                        <a:t>구분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1" dirty="0">
                          <a:solidFill>
                            <a:schemeClr val="tx1"/>
                          </a:solidFill>
                        </a:rPr>
                        <a:t>화면 위치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 dirty="0">
                          <a:solidFill>
                            <a:schemeClr val="tx1"/>
                          </a:solidFill>
                        </a:rPr>
                        <a:t>처리 방식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1" dirty="0">
                          <a:solidFill>
                            <a:schemeClr val="tx1"/>
                          </a:solidFill>
                        </a:rPr>
                        <a:t>설명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686157"/>
                  </a:ext>
                </a:extLst>
              </a:tr>
              <a:tr h="383273">
                <a:tc>
                  <a:txBody>
                    <a:bodyPr/>
                    <a:lstStyle/>
                    <a:p>
                      <a:pPr latinLnBrk="1"/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110004020202020204"/>
                          <a:ea typeface="맑은 고딕" panose="020B0503020000020004" pitchFamily="50" charset="-127"/>
                          <a:cs typeface="+mn-cs"/>
                        </a:rPr>
                        <a:t>학생</a:t>
                      </a:r>
                      <a:endParaRPr lang="ko-KR" altLang="en-US" sz="7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메인 화면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0" dirty="0">
                          <a:solidFill>
                            <a:schemeClr val="tx1"/>
                          </a:solidFill>
                        </a:rPr>
                        <a:t>메인 화면은 전출 후 소속학교 기준으로 새롭게 제공되지만</a:t>
                      </a:r>
                      <a:r>
                        <a:rPr lang="en-US" altLang="ko-KR" sz="7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700" b="0" dirty="0" err="1">
                          <a:solidFill>
                            <a:schemeClr val="tx1"/>
                          </a:solidFill>
                        </a:rPr>
                        <a:t>당해년도</a:t>
                      </a:r>
                      <a:r>
                        <a:rPr lang="ko-KR" altLang="en-US" sz="700" b="0" dirty="0">
                          <a:solidFill>
                            <a:schemeClr val="tx1"/>
                          </a:solidFill>
                        </a:rPr>
                        <a:t> 누적 칭찬 포인트는 유지됩니다</a:t>
                      </a:r>
                      <a:r>
                        <a:rPr lang="en-US" altLang="ko-KR" sz="7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latinLnBrk="1"/>
                      <a:r>
                        <a:rPr lang="ko-KR" altLang="en-US" sz="700" b="0" dirty="0">
                          <a:solidFill>
                            <a:schemeClr val="tx1"/>
                          </a:solidFill>
                        </a:rPr>
                        <a:t>단</a:t>
                      </a:r>
                      <a:r>
                        <a:rPr lang="en-US" altLang="ko-KR" sz="7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700" b="0" dirty="0">
                          <a:solidFill>
                            <a:schemeClr val="tx1"/>
                          </a:solidFill>
                        </a:rPr>
                        <a:t>전학 전 소속학교에서 획득한 포인트 이력은 조회할 수 없습니다</a:t>
                      </a:r>
                      <a:r>
                        <a:rPr lang="en-US" altLang="ko-KR" sz="700" b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ko-KR" sz="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101259"/>
                  </a:ext>
                </a:extLst>
              </a:tr>
              <a:tr h="383273">
                <a:tc>
                  <a:txBody>
                    <a:bodyPr/>
                    <a:lstStyle/>
                    <a:p>
                      <a:pPr latinLnBrk="1"/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110004020202020204"/>
                          <a:ea typeface="맑은 고딕" panose="020B0503020000020004" pitchFamily="50" charset="-127"/>
                          <a:cs typeface="+mn-cs"/>
                        </a:rPr>
                        <a:t>학생</a:t>
                      </a:r>
                      <a:endParaRPr lang="ko-KR" altLang="en-US" sz="7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나의 교실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110004020202020204"/>
                          <a:ea typeface="맑은 고딕" panose="020B0503020000020004" pitchFamily="50" charset="-127"/>
                          <a:cs typeface="+mn-cs"/>
                        </a:rPr>
                        <a:t>전학 후 소속학교 기준으로 새롭게 제공됩니다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110004020202020204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7114879"/>
                  </a:ext>
                </a:extLst>
              </a:tr>
              <a:tr h="383273">
                <a:tc>
                  <a:txBody>
                    <a:bodyPr/>
                    <a:lstStyle/>
                    <a:p>
                      <a:pPr latinLnBrk="1"/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110004020202020204"/>
                          <a:ea typeface="맑은 고딕" panose="020B0503020000020004" pitchFamily="50" charset="-127"/>
                          <a:cs typeface="+mn-cs"/>
                        </a:rPr>
                        <a:t>학생</a:t>
                      </a:r>
                      <a:endParaRPr lang="ko-KR" altLang="en-US" sz="7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나의 수업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110004020202020204"/>
                          <a:ea typeface="맑은 고딕" panose="020B0503020000020004" pitchFamily="50" charset="-127"/>
                          <a:cs typeface="+mn-cs"/>
                        </a:rPr>
                        <a:t>전학 후 소속학교 기준으로 새롭게 제공됩니다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110004020202020204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2222727"/>
                  </a:ext>
                </a:extLst>
              </a:tr>
              <a:tr h="383273">
                <a:tc>
                  <a:txBody>
                    <a:bodyPr/>
                    <a:lstStyle/>
                    <a:p>
                      <a:pPr latinLnBrk="1"/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110004020202020204"/>
                          <a:ea typeface="맑은 고딕" panose="020B0503020000020004" pitchFamily="50" charset="-127"/>
                          <a:cs typeface="+mn-cs"/>
                        </a:rPr>
                        <a:t>학생</a:t>
                      </a:r>
                      <a:endParaRPr lang="ko-KR" altLang="en-US" sz="7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학습 콘텐츠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110004020202020204"/>
                          <a:ea typeface="맑은 고딕" panose="020B0503020000020004" pitchFamily="50" charset="-127"/>
                          <a:cs typeface="+mn-cs"/>
                        </a:rPr>
                        <a:t>전학 전 소속학교에서 배포 받은 학습 콘텐츠는 초기화됩니다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110004020202020204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110004020202020204"/>
                          <a:ea typeface="맑은 고딕" panose="020B0503020000020004" pitchFamily="50" charset="-127"/>
                          <a:cs typeface="+mn-cs"/>
                        </a:rPr>
                        <a:t>다만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110004020202020204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110004020202020204"/>
                          <a:ea typeface="맑은 고딕" panose="020B0503020000020004" pitchFamily="50" charset="-127"/>
                          <a:cs typeface="+mn-cs"/>
                        </a:rPr>
                        <a:t>학습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110004020202020204"/>
                          <a:ea typeface="맑은 고딕" panose="020B0503020000020004" pitchFamily="50" charset="-127"/>
                          <a:cs typeface="+mn-cs"/>
                        </a:rPr>
                        <a:t>·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110004020202020204"/>
                          <a:ea typeface="맑은 고딕" panose="020B0503020000020004" pitchFamily="50" charset="-127"/>
                          <a:cs typeface="+mn-cs"/>
                        </a:rPr>
                        <a:t>저장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좋아요 등 학생의 활동 이력이 있는 콘텐츠는 유지됩니다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11000402020202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5595502"/>
                  </a:ext>
                </a:extLst>
              </a:tr>
              <a:tr h="383273">
                <a:tc>
                  <a:txBody>
                    <a:bodyPr/>
                    <a:lstStyle/>
                    <a:p>
                      <a:pPr latinLnBrk="1"/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110004020202020204"/>
                          <a:ea typeface="맑은 고딕" panose="020B0503020000020004" pitchFamily="50" charset="-127"/>
                          <a:cs typeface="+mn-cs"/>
                        </a:rPr>
                        <a:t>학생</a:t>
                      </a:r>
                      <a:endParaRPr lang="ko-KR" altLang="en-US" sz="7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학습 진단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전학 후 소속학교 기준으로 새롭게 제공됩니다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altLang="ko-KR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131823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latinLnBrk="1"/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110004020202020204"/>
                          <a:ea typeface="맑은 고딕" panose="020B0503020000020004" pitchFamily="50" charset="-127"/>
                          <a:cs typeface="+mn-cs"/>
                        </a:rPr>
                        <a:t>학생</a:t>
                      </a:r>
                      <a:endParaRPr lang="ko-KR" altLang="en-US" sz="7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AI </a:t>
                      </a:r>
                      <a:r>
                        <a:rPr lang="ko-KR" altLang="en-US" sz="700" dirty="0"/>
                        <a:t>리포트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전학 후 소속학교 기준 데이터로 새롭게 제공됩니다</a:t>
                      </a:r>
                      <a:r>
                        <a:rPr lang="en-US" altLang="ko-KR" sz="700" dirty="0"/>
                        <a:t>.</a:t>
                      </a:r>
                    </a:p>
                    <a:p>
                      <a:pPr latinLnBrk="1"/>
                      <a:r>
                        <a:rPr lang="ko-KR" altLang="en-US" sz="700" dirty="0"/>
                        <a:t>단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/>
                        <a:t>종합리포트는 이전 학년도 이력을 조회할 수 있습니다</a:t>
                      </a:r>
                      <a:r>
                        <a:rPr lang="en-US" altLang="ko-KR" sz="700" dirty="0"/>
                        <a:t>. </a:t>
                      </a:r>
                      <a:r>
                        <a:rPr lang="en-US" altLang="ko-KR" sz="700" b="1" dirty="0"/>
                        <a:t>(2026</a:t>
                      </a:r>
                      <a:r>
                        <a:rPr lang="ko-KR" altLang="en-US" sz="700" b="1" dirty="0"/>
                        <a:t>년 </a:t>
                      </a:r>
                      <a:r>
                        <a:rPr lang="en-US" altLang="ko-KR" sz="700" b="1" dirty="0"/>
                        <a:t>4</a:t>
                      </a:r>
                      <a:r>
                        <a:rPr lang="ko-KR" altLang="en-US" sz="700" b="1" dirty="0"/>
                        <a:t>월 이후 적용 예정</a:t>
                      </a:r>
                      <a:r>
                        <a:rPr lang="en-US" altLang="ko-KR" sz="700" b="1" dirty="0"/>
                        <a:t>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5392364"/>
                  </a:ext>
                </a:extLst>
              </a:tr>
            </a:tbl>
          </a:graphicData>
        </a:graphic>
      </p:graphicFrame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DC617D39-7956-0ED0-187D-E860FD70623A}"/>
              </a:ext>
            </a:extLst>
          </p:cNvPr>
          <p:cNvSpPr/>
          <p:nvPr/>
        </p:nvSpPr>
        <p:spPr>
          <a:xfrm>
            <a:off x="4243274" y="5472136"/>
            <a:ext cx="974956" cy="223517"/>
          </a:xfrm>
          <a:prstGeom prst="roundRect">
            <a:avLst>
              <a:gd name="adj" fmla="val 16667"/>
            </a:avLst>
          </a:prstGeom>
          <a:solidFill>
            <a:srgbClr val="756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700" b="1">
                <a:solidFill>
                  <a:schemeClr val="bg1"/>
                </a:solidFill>
              </a:rPr>
              <a:t>닫기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graphicFrame>
        <p:nvGraphicFramePr>
          <p:cNvPr id="31" name="표 30">
            <a:extLst>
              <a:ext uri="{FF2B5EF4-FFF2-40B4-BE49-F238E27FC236}">
                <a16:creationId xmlns:a16="http://schemas.microsoft.com/office/drawing/2014/main" id="{5CA43B70-4CD2-B2A4-AB60-D2462523C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413183"/>
              </p:ext>
            </p:extLst>
          </p:nvPr>
        </p:nvGraphicFramePr>
        <p:xfrm>
          <a:off x="1280314" y="1891826"/>
          <a:ext cx="6896928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8464">
                  <a:extLst>
                    <a:ext uri="{9D8B030D-6E8A-4147-A177-3AD203B41FA5}">
                      <a16:colId xmlns:a16="http://schemas.microsoft.com/office/drawing/2014/main" val="3051374578"/>
                    </a:ext>
                  </a:extLst>
                </a:gridCol>
                <a:gridCol w="3448464">
                  <a:extLst>
                    <a:ext uri="{9D8B030D-6E8A-4147-A177-3AD203B41FA5}">
                      <a16:colId xmlns:a16="http://schemas.microsoft.com/office/drawing/2014/main" val="2982583288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900" b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교사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kern="1200" dirty="0">
                          <a:solidFill>
                            <a:srgbClr val="7564F4"/>
                          </a:solidFill>
                          <a:latin typeface="+mn-lt"/>
                          <a:ea typeface="+mn-ea"/>
                          <a:cs typeface="+mn-cs"/>
                        </a:rPr>
                        <a:t>학생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756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34181"/>
                  </a:ext>
                </a:extLst>
              </a:tr>
            </a:tbl>
          </a:graphicData>
        </a:graphic>
      </p:graphicFrame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0992C994-7F08-7FF4-8B37-6B75A1DF040F}"/>
              </a:ext>
            </a:extLst>
          </p:cNvPr>
          <p:cNvSpPr/>
          <p:nvPr/>
        </p:nvSpPr>
        <p:spPr>
          <a:xfrm>
            <a:off x="3144929" y="2683451"/>
            <a:ext cx="559065" cy="187099"/>
          </a:xfrm>
          <a:prstGeom prst="roundRect">
            <a:avLst>
              <a:gd name="adj" fmla="val 50000"/>
            </a:avLst>
          </a:prstGeom>
          <a:solidFill>
            <a:srgbClr val="EFF6FF"/>
          </a:solidFill>
          <a:ln w="9525">
            <a:solidFill>
              <a:srgbClr val="E1E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ko-KR" altLang="en-US" sz="700" b="1" dirty="0">
                <a:solidFill>
                  <a:srgbClr val="0D6DE2"/>
                </a:solidFill>
              </a:rPr>
              <a:t>초기화</a:t>
            </a: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E533964B-10E3-BE74-A132-E35BA78E3CA8}"/>
              </a:ext>
            </a:extLst>
          </p:cNvPr>
          <p:cNvSpPr/>
          <p:nvPr/>
        </p:nvSpPr>
        <p:spPr>
          <a:xfrm>
            <a:off x="3144928" y="3058959"/>
            <a:ext cx="559065" cy="187099"/>
          </a:xfrm>
          <a:prstGeom prst="roundRect">
            <a:avLst>
              <a:gd name="adj" fmla="val 50000"/>
            </a:avLst>
          </a:prstGeom>
          <a:solidFill>
            <a:srgbClr val="EFF6FF"/>
          </a:solidFill>
          <a:ln w="9525">
            <a:solidFill>
              <a:srgbClr val="E1E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ko-KR" altLang="en-US" sz="700" b="1" dirty="0">
                <a:solidFill>
                  <a:srgbClr val="0D6DE2"/>
                </a:solidFill>
              </a:rPr>
              <a:t>초기화</a:t>
            </a: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83AA02EC-4706-41D4-B61B-C4B061F491A6}"/>
              </a:ext>
            </a:extLst>
          </p:cNvPr>
          <p:cNvSpPr/>
          <p:nvPr/>
        </p:nvSpPr>
        <p:spPr>
          <a:xfrm>
            <a:off x="3144927" y="3458218"/>
            <a:ext cx="559065" cy="187099"/>
          </a:xfrm>
          <a:prstGeom prst="roundRect">
            <a:avLst>
              <a:gd name="adj" fmla="val 50000"/>
            </a:avLst>
          </a:prstGeom>
          <a:solidFill>
            <a:srgbClr val="EFF6FF"/>
          </a:solidFill>
          <a:ln w="9525">
            <a:solidFill>
              <a:srgbClr val="E1E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ko-KR" altLang="en-US" sz="700" b="1" dirty="0">
                <a:solidFill>
                  <a:srgbClr val="0D6DE2"/>
                </a:solidFill>
              </a:rPr>
              <a:t>초기화</a:t>
            </a: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9A12B4D7-F8E7-C8F1-EBC0-61FCCFC36382}"/>
              </a:ext>
            </a:extLst>
          </p:cNvPr>
          <p:cNvSpPr/>
          <p:nvPr/>
        </p:nvSpPr>
        <p:spPr>
          <a:xfrm>
            <a:off x="3144926" y="3850267"/>
            <a:ext cx="559065" cy="187099"/>
          </a:xfrm>
          <a:prstGeom prst="roundRect">
            <a:avLst>
              <a:gd name="adj" fmla="val 50000"/>
            </a:avLst>
          </a:prstGeom>
          <a:solidFill>
            <a:srgbClr val="EFF6FF"/>
          </a:solidFill>
          <a:ln w="9525">
            <a:solidFill>
              <a:srgbClr val="E1E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ko-KR" altLang="en-US" sz="700" b="1" dirty="0">
                <a:solidFill>
                  <a:srgbClr val="0D6DE2"/>
                </a:solidFill>
              </a:rPr>
              <a:t>초기화</a:t>
            </a:r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51FB9878-AFC7-3750-BD90-E3B4A9E7C1E5}"/>
              </a:ext>
            </a:extLst>
          </p:cNvPr>
          <p:cNvSpPr/>
          <p:nvPr/>
        </p:nvSpPr>
        <p:spPr>
          <a:xfrm>
            <a:off x="3144926" y="4223163"/>
            <a:ext cx="559065" cy="187099"/>
          </a:xfrm>
          <a:prstGeom prst="roundRect">
            <a:avLst>
              <a:gd name="adj" fmla="val 50000"/>
            </a:avLst>
          </a:prstGeom>
          <a:solidFill>
            <a:srgbClr val="EFF6FF"/>
          </a:solidFill>
          <a:ln w="9525">
            <a:solidFill>
              <a:srgbClr val="E1E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ko-KR" altLang="en-US" sz="700" b="1" dirty="0">
                <a:solidFill>
                  <a:srgbClr val="0D6DE2"/>
                </a:solidFill>
              </a:rPr>
              <a:t>초기화</a:t>
            </a:r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B015B0C3-3251-15B4-599E-751734E5B640}"/>
              </a:ext>
            </a:extLst>
          </p:cNvPr>
          <p:cNvSpPr/>
          <p:nvPr/>
        </p:nvSpPr>
        <p:spPr>
          <a:xfrm>
            <a:off x="3142567" y="4575571"/>
            <a:ext cx="559065" cy="187099"/>
          </a:xfrm>
          <a:prstGeom prst="roundRect">
            <a:avLst>
              <a:gd name="adj" fmla="val 50000"/>
            </a:avLst>
          </a:prstGeom>
          <a:solidFill>
            <a:srgbClr val="EFF6FF"/>
          </a:solidFill>
          <a:ln w="9525">
            <a:solidFill>
              <a:srgbClr val="E1E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ko-KR" altLang="en-US" sz="700" b="1" dirty="0">
                <a:solidFill>
                  <a:srgbClr val="0D6DE2"/>
                </a:solidFill>
              </a:rPr>
              <a:t>초기화</a:t>
            </a:r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EBB01208-1081-6C33-79B0-072C1C74E347}"/>
              </a:ext>
            </a:extLst>
          </p:cNvPr>
          <p:cNvSpPr/>
          <p:nvPr/>
        </p:nvSpPr>
        <p:spPr>
          <a:xfrm>
            <a:off x="3142567" y="4795448"/>
            <a:ext cx="559065" cy="187099"/>
          </a:xfrm>
          <a:prstGeom prst="roundRect">
            <a:avLst>
              <a:gd name="adj" fmla="val 50000"/>
            </a:avLst>
          </a:prstGeom>
          <a:solidFill>
            <a:srgbClr val="FFF7ED"/>
          </a:solidFill>
          <a:ln w="9525">
            <a:solidFill>
              <a:srgbClr val="FEE2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ko-KR" altLang="en-US" sz="700" b="1" dirty="0">
                <a:solidFill>
                  <a:srgbClr val="C74E1B"/>
                </a:solidFill>
              </a:rPr>
              <a:t>이력 제공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00A13AA6-5238-24DE-1852-79C888647620}"/>
              </a:ext>
            </a:extLst>
          </p:cNvPr>
          <p:cNvSpPr/>
          <p:nvPr/>
        </p:nvSpPr>
        <p:spPr>
          <a:xfrm>
            <a:off x="-17338" y="-6057"/>
            <a:ext cx="1297367" cy="296816"/>
          </a:xfrm>
          <a:prstGeom prst="rect">
            <a:avLst/>
          </a:prstGeom>
          <a:solidFill>
            <a:srgbClr val="4F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x-none" sz="900" dirty="0">
                <a:solidFill>
                  <a:schemeClr val="tx1"/>
                </a:solidFill>
              </a:rPr>
              <a:t>NEW | 2026.03.13</a:t>
            </a:r>
            <a:endParaRPr lang="en-US" altLang="ko-KR" sz="900" dirty="0">
              <a:solidFill>
                <a:schemeClr val="tx1"/>
              </a:solidFill>
            </a:endParaRPr>
          </a:p>
        </p:txBody>
      </p:sp>
      <p:graphicFrame>
        <p:nvGraphicFramePr>
          <p:cNvPr id="49" name="표 48">
            <a:extLst>
              <a:ext uri="{FF2B5EF4-FFF2-40B4-BE49-F238E27FC236}">
                <a16:creationId xmlns:a16="http://schemas.microsoft.com/office/drawing/2014/main" id="{1ABFF5D9-81C2-75ED-4BCE-7579B1073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357406"/>
              </p:ext>
            </p:extLst>
          </p:nvPr>
        </p:nvGraphicFramePr>
        <p:xfrm>
          <a:off x="9042400" y="111727"/>
          <a:ext cx="3047760" cy="92617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[</a:t>
                      </a: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교사</a:t>
                      </a:r>
                      <a:r>
                        <a:rPr lang="en-US" altLang="ko-KR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/</a:t>
                      </a: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학생</a:t>
                      </a:r>
                      <a:r>
                        <a:rPr lang="en-US" altLang="ko-KR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] </a:t>
                      </a: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정보수정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ALL-MYP-DAT-POP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b="1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[</a:t>
                      </a:r>
                      <a:r>
                        <a:rPr lang="ko-KR" altLang="en-US" b="1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교사</a:t>
                      </a:r>
                      <a:r>
                        <a:rPr lang="en-US" altLang="ko-KR" b="1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/</a:t>
                      </a:r>
                      <a:r>
                        <a:rPr lang="ko-KR" altLang="en-US" b="1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학생</a:t>
                      </a:r>
                      <a:r>
                        <a:rPr lang="en-US" altLang="ko-KR" b="1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]</a:t>
                      </a: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소속 정보 변경 안내 팝업 ＞ 데이터 처리 기준 안내 팝업 </a:t>
                      </a: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0" name="Google Shape;912;p23">
            <a:extLst>
              <a:ext uri="{FF2B5EF4-FFF2-40B4-BE49-F238E27FC236}">
                <a16:creationId xmlns:a16="http://schemas.microsoft.com/office/drawing/2014/main" id="{ED3CCA86-019B-0D3D-BB19-0B501F2801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7756163"/>
              </p:ext>
            </p:extLst>
          </p:nvPr>
        </p:nvGraphicFramePr>
        <p:xfrm>
          <a:off x="9042400" y="1315768"/>
          <a:ext cx="3037052" cy="5360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5582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*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이전 화면과 내용 정의 동일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091736"/>
                  </a:ext>
                </a:extLst>
              </a:tr>
              <a:tr h="165582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293647"/>
                  </a:ext>
                </a:extLst>
              </a:tr>
              <a:tr h="165582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488581"/>
                  </a:ext>
                </a:extLst>
              </a:tr>
            </a:tbl>
          </a:graphicData>
        </a:graphic>
      </p:graphicFrame>
      <p:graphicFrame>
        <p:nvGraphicFramePr>
          <p:cNvPr id="51" name="Google Shape;548;p12">
            <a:extLst>
              <a:ext uri="{FF2B5EF4-FFF2-40B4-BE49-F238E27FC236}">
                <a16:creationId xmlns:a16="http://schemas.microsoft.com/office/drawing/2014/main" id="{19F02F80-4C24-278A-98C1-A332327D8D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9371849"/>
              </p:ext>
            </p:extLst>
          </p:nvPr>
        </p:nvGraphicFramePr>
        <p:xfrm>
          <a:off x="12192000" y="-6932"/>
          <a:ext cx="1887100" cy="3573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2.5.3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데이터 처리 기준 안내 팝업 추가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86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5732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D99DC1-5685-2A60-4BFB-2F4D2D2D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x-none" dirty="0"/>
              <a:t>5</a:t>
            </a:r>
            <a:r>
              <a:rPr kumimoji="1" lang="en-US" altLang="ko-KR" dirty="0"/>
              <a:t>-3. </a:t>
            </a:r>
            <a:r>
              <a:rPr kumimoji="1" lang="ko-KR" altLang="en-US" dirty="0"/>
              <a:t>나의 이력 </a:t>
            </a:r>
            <a:r>
              <a:rPr kumimoji="1" lang="en-US" altLang="ko-KR" dirty="0"/>
              <a:t>(</a:t>
            </a:r>
            <a:r>
              <a:rPr kumimoji="1" lang="ko-KR" altLang="en-US" dirty="0"/>
              <a:t>담임교사</a:t>
            </a:r>
            <a:r>
              <a:rPr kumimoji="1" lang="en-US" altLang="ko-KR" dirty="0"/>
              <a:t>)</a:t>
            </a:r>
            <a:endParaRPr kumimoji="1" lang="x-none" altLang="en-US" dirty="0"/>
          </a:p>
        </p:txBody>
      </p:sp>
    </p:spTree>
    <p:extLst>
      <p:ext uri="{BB962C8B-B14F-4D97-AF65-F5344CB8AC3E}">
        <p14:creationId xmlns:p14="http://schemas.microsoft.com/office/powerpoint/2010/main" val="941386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912;p23">
            <a:extLst>
              <a:ext uri="{FF2B5EF4-FFF2-40B4-BE49-F238E27FC236}">
                <a16:creationId xmlns:a16="http://schemas.microsoft.com/office/drawing/2014/main" id="{E325B68C-3643-CA92-51C3-98FFE924FC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0357549"/>
              </p:ext>
            </p:extLst>
          </p:nvPr>
        </p:nvGraphicFramePr>
        <p:xfrm>
          <a:off x="9042400" y="1315768"/>
          <a:ext cx="3037052" cy="25309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41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학년도 </a:t>
                      </a:r>
                      <a:r>
                        <a:rPr lang="ko-KR" altLang="en-US" sz="700" b="1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셀렉트박스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Default :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학년도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전체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1A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해당교사의 이력 데이터가 있는 모든 학년도 드롭다운 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39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2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SNB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[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나의 이력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]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메뉴 추가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전체 적용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585332"/>
                  </a:ext>
                </a:extLst>
              </a:tr>
              <a:tr h="21939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3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담당 학급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소속 학교에서 담당했던 학급의 학년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반 표기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(3A)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교과 교사는 담당학급이 없기 때문에  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“–”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처리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962585"/>
                  </a:ext>
                </a:extLst>
              </a:tr>
              <a:tr h="21939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4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개설 과목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해당 년도의 소속 학교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기준으로 개설했던 과목 개수 표기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같은 년도에 전출을 갈 경우 이전 학교에서 만든 과목 개수와 새로운 소속 학교에서 만든 과목 개수는 별도로 표기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합산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X)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선택 시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팝업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TEA-MYP-MYHI-002)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표출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787027"/>
                  </a:ext>
                </a:extLst>
              </a:tr>
              <a:tr h="21939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5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등록일자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개설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 최종 등록한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날짜 표기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891207"/>
                  </a:ext>
                </a:extLst>
              </a:tr>
              <a:tr h="21939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6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보기 개수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한 페이지내 보일 학생 목록 개수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613987"/>
                  </a:ext>
                </a:extLst>
              </a:tr>
              <a:tr h="21939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7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None/>
                        <a:tabLst/>
                        <a:defRPr/>
                      </a:pPr>
                      <a:r>
                        <a:rPr kumimoji="1" lang="ko-KR" altLang="en-US" sz="700" b="1" dirty="0">
                          <a:solidFill>
                            <a:schemeClr val="tx1"/>
                          </a:solidFill>
                        </a:rPr>
                        <a:t>목록 </a:t>
                      </a:r>
                      <a:r>
                        <a:rPr kumimoji="1" lang="en-US" altLang="ko-KR" sz="7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ko-KR" altLang="en-US" sz="700" b="1" dirty="0">
                          <a:solidFill>
                            <a:schemeClr val="tx1"/>
                          </a:solidFill>
                        </a:rPr>
                        <a:t>학년도</a:t>
                      </a:r>
                      <a:r>
                        <a:rPr kumimoji="1" lang="en-US" altLang="ko-KR" sz="7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1" lang="ko-KR" altLang="en-US" sz="700" dirty="0">
                          <a:solidFill>
                            <a:schemeClr val="tx1"/>
                          </a:solidFill>
                        </a:rPr>
                        <a:t>동일한 학년도 셀 병합되어 표기</a:t>
                      </a:r>
                      <a:endParaRPr kumimoji="1" lang="en-US" altLang="ko-KR" sz="7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439350"/>
                  </a:ext>
                </a:extLst>
              </a:tr>
            </a:tbl>
          </a:graphicData>
        </a:graphic>
      </p:graphicFrame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4BBE6C6D-E8AD-FAB6-EAE9-5FC5F9E8B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271173"/>
              </p:ext>
            </p:extLst>
          </p:nvPr>
        </p:nvGraphicFramePr>
        <p:xfrm>
          <a:off x="9042400" y="111727"/>
          <a:ext cx="3047760" cy="92617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TEA-MYP-MYHI-001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b="1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[</a:t>
                      </a:r>
                      <a:r>
                        <a:rPr lang="ko-KR" altLang="en-US" b="1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교사</a:t>
                      </a:r>
                      <a:r>
                        <a:rPr lang="en-US" altLang="ko-KR" b="1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]</a:t>
                      </a: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  <a:r>
                        <a:rPr lang="en-US" altLang="ko-KR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_</a:t>
                      </a: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나의 이력</a:t>
                      </a:r>
                      <a:r>
                        <a:rPr lang="en-US" altLang="ko-KR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(</a:t>
                      </a: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전체 학년도</a:t>
                      </a:r>
                      <a:r>
                        <a:rPr lang="en-US" altLang="ko-KR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) </a:t>
                      </a:r>
                      <a:endParaRPr lang="ko-KR" altLang="en-US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236911EB-8653-123F-992B-40CF00839B35}"/>
              </a:ext>
            </a:extLst>
          </p:cNvPr>
          <p:cNvSpPr txBox="1"/>
          <p:nvPr/>
        </p:nvSpPr>
        <p:spPr>
          <a:xfrm>
            <a:off x="2239157" y="898114"/>
            <a:ext cx="557845" cy="15388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ko-KR" altLang="en-US" sz="1000" b="1" dirty="0"/>
              <a:t>나의 이력</a:t>
            </a:r>
            <a:endParaRPr kumimoji="1" lang="x-none" altLang="en-US" sz="1000" b="1" dirty="0"/>
          </a:p>
        </p:txBody>
      </p:sp>
      <p:graphicFrame>
        <p:nvGraphicFramePr>
          <p:cNvPr id="56" name="표 55">
            <a:extLst>
              <a:ext uri="{FF2B5EF4-FFF2-40B4-BE49-F238E27FC236}">
                <a16:creationId xmlns:a16="http://schemas.microsoft.com/office/drawing/2014/main" id="{C40A6C24-5003-4E64-1946-E7032A480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291654"/>
              </p:ext>
            </p:extLst>
          </p:nvPr>
        </p:nvGraphicFramePr>
        <p:xfrm>
          <a:off x="2239157" y="1459218"/>
          <a:ext cx="6485927" cy="35699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359">
                  <a:extLst>
                    <a:ext uri="{9D8B030D-6E8A-4147-A177-3AD203B41FA5}">
                      <a16:colId xmlns:a16="http://schemas.microsoft.com/office/drawing/2014/main" val="3194927075"/>
                    </a:ext>
                  </a:extLst>
                </a:gridCol>
                <a:gridCol w="1460642">
                  <a:extLst>
                    <a:ext uri="{9D8B030D-6E8A-4147-A177-3AD203B41FA5}">
                      <a16:colId xmlns:a16="http://schemas.microsoft.com/office/drawing/2014/main" val="3253607208"/>
                    </a:ext>
                  </a:extLst>
                </a:gridCol>
                <a:gridCol w="1460642">
                  <a:extLst>
                    <a:ext uri="{9D8B030D-6E8A-4147-A177-3AD203B41FA5}">
                      <a16:colId xmlns:a16="http://schemas.microsoft.com/office/drawing/2014/main" val="2996562310"/>
                    </a:ext>
                  </a:extLst>
                </a:gridCol>
                <a:gridCol w="1460642">
                  <a:extLst>
                    <a:ext uri="{9D8B030D-6E8A-4147-A177-3AD203B41FA5}">
                      <a16:colId xmlns:a16="http://schemas.microsoft.com/office/drawing/2014/main" val="2542218511"/>
                    </a:ext>
                  </a:extLst>
                </a:gridCol>
                <a:gridCol w="1460642">
                  <a:extLst>
                    <a:ext uri="{9D8B030D-6E8A-4147-A177-3AD203B41FA5}">
                      <a16:colId xmlns:a16="http://schemas.microsoft.com/office/drawing/2014/main" val="2682707215"/>
                    </a:ext>
                  </a:extLst>
                </a:gridCol>
              </a:tblGrid>
              <a:tr h="3236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>
                          <a:latin typeface="+mn-ea"/>
                          <a:ea typeface="+mn-ea"/>
                        </a:rPr>
                        <a:t>학년도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>
                          <a:latin typeface="+mn-ea"/>
                          <a:ea typeface="+mn-ea"/>
                        </a:rPr>
                        <a:t>소속 학교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>
                          <a:latin typeface="+mn-ea"/>
                          <a:ea typeface="+mn-ea"/>
                        </a:rPr>
                        <a:t>담당 학급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>
                          <a:latin typeface="+mn-ea"/>
                          <a:ea typeface="+mn-ea"/>
                        </a:rPr>
                        <a:t>개설 과목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>
                          <a:latin typeface="+mn-ea"/>
                          <a:ea typeface="+mn-ea"/>
                        </a:rPr>
                        <a:t>등록일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6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사랑 중학교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반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20</a:t>
                      </a:r>
                      <a:r>
                        <a:rPr kumimoji="0" lang="ko-KR" altLang="en-US" sz="7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개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2023.07.15</a:t>
                      </a:r>
                      <a:endParaRPr lang="ko-KR" altLang="en-US" sz="70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63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사랑 고등학교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반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10</a:t>
                      </a:r>
                      <a:r>
                        <a:rPr kumimoji="0" lang="ko-KR" altLang="en-US" sz="7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개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2023.02.20</a:t>
                      </a:r>
                      <a:endParaRPr lang="ko-KR" altLang="en-US" sz="70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049779"/>
                  </a:ext>
                </a:extLst>
              </a:tr>
              <a:tr h="3246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사랑 중학교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반 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15</a:t>
                      </a:r>
                      <a:r>
                        <a:rPr kumimoji="0" lang="ko-KR" altLang="en-US" sz="7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개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2022.07.04</a:t>
                      </a:r>
                      <a:endParaRPr lang="ko-KR" altLang="en-US" sz="70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268192"/>
                  </a:ext>
                </a:extLst>
              </a:tr>
              <a:tr h="32463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사랑 고등학교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반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13</a:t>
                      </a:r>
                      <a:r>
                        <a:rPr kumimoji="0" lang="ko-KR" altLang="en-US" sz="7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개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2022.03.01</a:t>
                      </a:r>
                      <a:endParaRPr lang="ko-KR" altLang="en-US" sz="70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588988"/>
                  </a:ext>
                </a:extLst>
              </a:tr>
              <a:tr h="3246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사랑 중학교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반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11</a:t>
                      </a:r>
                      <a:r>
                        <a:rPr kumimoji="0" lang="ko-KR" altLang="en-US" sz="7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개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2021.04.01</a:t>
                      </a:r>
                      <a:endParaRPr lang="ko-KR" altLang="en-US" sz="70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749581"/>
                  </a:ext>
                </a:extLst>
              </a:tr>
              <a:tr h="32463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사랑 고등학교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5</a:t>
                      </a:r>
                      <a:r>
                        <a:rPr kumimoji="0" lang="ko-KR" altLang="en-US" sz="7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개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2021.03.01</a:t>
                      </a:r>
                      <a:endParaRPr lang="ko-KR" altLang="en-US" sz="70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178421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사랑 중학교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반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10</a:t>
                      </a:r>
                      <a:r>
                        <a:rPr kumimoji="0" lang="ko-KR" altLang="en-US" sz="7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개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2020.02.20</a:t>
                      </a:r>
                      <a:endParaRPr lang="ko-KR" altLang="en-US" sz="70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938068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2019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사랑 고등학교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반 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15</a:t>
                      </a:r>
                      <a:r>
                        <a:rPr kumimoji="0" lang="ko-KR" altLang="en-US" sz="7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개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2019.07.04</a:t>
                      </a:r>
                      <a:endParaRPr lang="ko-KR" altLang="en-US" sz="70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19350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2018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사랑 중학교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반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13</a:t>
                      </a:r>
                      <a:r>
                        <a:rPr kumimoji="0" lang="ko-KR" altLang="en-US" sz="7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개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2018.03.01</a:t>
                      </a:r>
                      <a:endParaRPr lang="ko-KR" altLang="en-US" sz="70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265556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2017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사랑 고등학교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11</a:t>
                      </a:r>
                      <a:r>
                        <a:rPr kumimoji="0" lang="ko-KR" altLang="en-US" sz="7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개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2017.04.01</a:t>
                      </a:r>
                      <a:endParaRPr lang="ko-KR" altLang="en-US" sz="70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684359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75509081-2951-E43A-601A-73556FD936CE}"/>
              </a:ext>
            </a:extLst>
          </p:cNvPr>
          <p:cNvSpPr txBox="1"/>
          <p:nvPr/>
        </p:nvSpPr>
        <p:spPr>
          <a:xfrm>
            <a:off x="2239908" y="1226706"/>
            <a:ext cx="418384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ko-KR" altLang="en-US" sz="800" dirty="0"/>
              <a:t>목록 </a:t>
            </a:r>
            <a:r>
              <a:rPr kumimoji="1" lang="en-US" altLang="ko-KR" sz="800" dirty="0"/>
              <a:t>(</a:t>
            </a:r>
            <a:r>
              <a:rPr kumimoji="1" lang="en-US" altLang="ko-KR" sz="800" dirty="0">
                <a:solidFill>
                  <a:srgbClr val="FF0000"/>
                </a:solidFill>
              </a:rPr>
              <a:t>99</a:t>
            </a:r>
            <a:r>
              <a:rPr kumimoji="1" lang="en-US" altLang="ko-KR" sz="800" dirty="0"/>
              <a:t>)</a:t>
            </a:r>
            <a:endParaRPr kumimoji="1" lang="x-none" altLang="en-US" sz="800" dirty="0"/>
          </a:p>
        </p:txBody>
      </p:sp>
      <p:sp>
        <p:nvSpPr>
          <p:cNvPr id="61" name="직사각형 78">
            <a:extLst>
              <a:ext uri="{FF2B5EF4-FFF2-40B4-BE49-F238E27FC236}">
                <a16:creationId xmlns:a16="http://schemas.microsoft.com/office/drawing/2014/main" id="{44443964-FFCB-3E07-6951-CE5F0EFA3109}"/>
              </a:ext>
            </a:extLst>
          </p:cNvPr>
          <p:cNvSpPr/>
          <p:nvPr/>
        </p:nvSpPr>
        <p:spPr>
          <a:xfrm>
            <a:off x="7294324" y="1189883"/>
            <a:ext cx="684399" cy="216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36000" tIns="46800" rIns="36000" bIns="46800" anchor="ctr"/>
          <a:lstStyle/>
          <a:p>
            <a:pPr lvl="0" algn="ctr" latinLnBrk="0">
              <a:defRPr/>
            </a:pPr>
            <a:r>
              <a:rPr lang="ko-KR" altLang="en-US" sz="700" kern="0" dirty="0">
                <a:latin typeface="맑은 고딕" pitchFamily="50" charset="-127"/>
                <a:ea typeface="맑은 고딕" pitchFamily="50" charset="-127"/>
              </a:rPr>
              <a:t>학년도 전체</a:t>
            </a:r>
            <a:r>
              <a:rPr kumimoji="0" lang="ko-KR" altLang="en-US" sz="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4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맑은 고딕" pitchFamily="50" charset="-127"/>
                <a:ea typeface="맑은 고딕" pitchFamily="50" charset="-127"/>
              </a:rPr>
              <a:t>▼</a:t>
            </a:r>
            <a:endParaRPr kumimoji="0" lang="en-US" altLang="ko-KR" sz="7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806A1E0B-DF8F-C049-970E-8B8370A9D071}"/>
              </a:ext>
            </a:extLst>
          </p:cNvPr>
          <p:cNvSpPr txBox="1"/>
          <p:nvPr/>
        </p:nvSpPr>
        <p:spPr>
          <a:xfrm>
            <a:off x="3977656" y="5136716"/>
            <a:ext cx="300892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altLang="ko-KR" sz="800" dirty="0">
                <a:solidFill>
                  <a:prstClr val="white">
                    <a:lumMod val="75000"/>
                  </a:prstClr>
                </a:solidFill>
              </a:rPr>
              <a:t>&lt;&lt;  &lt;</a:t>
            </a:r>
            <a:r>
              <a:rPr lang="en-US" altLang="ko-KR" sz="800" dirty="0">
                <a:solidFill>
                  <a:srgbClr val="000000"/>
                </a:solidFill>
              </a:rPr>
              <a:t>   </a:t>
            </a:r>
            <a:r>
              <a:rPr lang="en-US" altLang="ko-KR" sz="800" b="1" u="sng" dirty="0">
                <a:solidFill>
                  <a:srgbClr val="000000"/>
                </a:solidFill>
              </a:rPr>
              <a:t>1</a:t>
            </a:r>
            <a:r>
              <a:rPr lang="en-US" altLang="ko-KR" sz="800" dirty="0">
                <a:solidFill>
                  <a:srgbClr val="000000"/>
                </a:solidFill>
              </a:rPr>
              <a:t>   2   3   4   5   6   7   8   9   10   &gt;  &gt;&gt;</a:t>
            </a: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D0E8631B-DD85-0371-55A1-773D90FB9674}"/>
              </a:ext>
            </a:extLst>
          </p:cNvPr>
          <p:cNvSpPr/>
          <p:nvPr/>
        </p:nvSpPr>
        <p:spPr>
          <a:xfrm>
            <a:off x="7227996" y="1134226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6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B3A4610A-959B-B1D9-F21F-5CCC0961CEDC}"/>
              </a:ext>
            </a:extLst>
          </p:cNvPr>
          <p:cNvSpPr/>
          <p:nvPr/>
        </p:nvSpPr>
        <p:spPr>
          <a:xfrm>
            <a:off x="5239578" y="1450046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3</a:t>
            </a:r>
            <a:endParaRPr kumimoji="0" lang="ko-KR" altLang="en-US" sz="6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9EC1E9DA-3D09-1FDC-7A43-B0BBF1EE3D3B}"/>
              </a:ext>
            </a:extLst>
          </p:cNvPr>
          <p:cNvSpPr/>
          <p:nvPr/>
        </p:nvSpPr>
        <p:spPr>
          <a:xfrm>
            <a:off x="8092314" y="1450047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5</a:t>
            </a:r>
            <a:endParaRPr kumimoji="0" lang="ko-KR" altLang="en-US" sz="6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1" name="모서리가 둥근 직사각형 18">
            <a:extLst>
              <a:ext uri="{FF2B5EF4-FFF2-40B4-BE49-F238E27FC236}">
                <a16:creationId xmlns:a16="http://schemas.microsoft.com/office/drawing/2014/main" id="{FF3ECE2E-5B22-4181-555B-9824956D96D5}"/>
              </a:ext>
            </a:extLst>
          </p:cNvPr>
          <p:cNvSpPr/>
          <p:nvPr/>
        </p:nvSpPr>
        <p:spPr>
          <a:xfrm>
            <a:off x="4519887" y="3400442"/>
            <a:ext cx="1175166" cy="338646"/>
          </a:xfrm>
          <a:prstGeom prst="roundRect">
            <a:avLst>
              <a:gd name="adj" fmla="val 7782"/>
            </a:avLst>
          </a:prstGeom>
          <a:noFill/>
          <a:ln w="15875">
            <a:solidFill>
              <a:srgbClr val="FF0000">
                <a:alpha val="41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43" name="직사각형 78">
            <a:extLst>
              <a:ext uri="{FF2B5EF4-FFF2-40B4-BE49-F238E27FC236}">
                <a16:creationId xmlns:a16="http://schemas.microsoft.com/office/drawing/2014/main" id="{683BA941-0B95-0224-67D8-49A5B2CBA9F6}"/>
              </a:ext>
            </a:extLst>
          </p:cNvPr>
          <p:cNvSpPr/>
          <p:nvPr/>
        </p:nvSpPr>
        <p:spPr>
          <a:xfrm>
            <a:off x="10277096" y="5542231"/>
            <a:ext cx="684399" cy="74494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36000" tIns="46800" rIns="36000" bIns="46800" anchor="t" anchorCtr="0"/>
          <a:lstStyle/>
          <a:p>
            <a:pPr lvl="0" algn="ctr" latinLnBrk="0">
              <a:defRPr/>
            </a:pPr>
            <a:r>
              <a:rPr lang="ko-KR" altLang="en-US" sz="700" kern="0" dirty="0">
                <a:latin typeface="맑은 고딕" pitchFamily="50" charset="-127"/>
                <a:ea typeface="맑은 고딕" pitchFamily="50" charset="-127"/>
              </a:rPr>
              <a:t>학년도 전체</a:t>
            </a:r>
            <a:r>
              <a:rPr kumimoji="0" lang="ko-KR" altLang="en-US" sz="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7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맑은 고딕" pitchFamily="50" charset="-127"/>
                <a:ea typeface="맑은 고딕" pitchFamily="50" charset="-127"/>
              </a:rPr>
              <a:t>▼</a:t>
            </a:r>
          </a:p>
          <a:p>
            <a:pPr algn="ctr" latinLnBrk="0">
              <a:defRPr/>
            </a:pPr>
            <a:r>
              <a:rPr kumimoji="0" lang="en-US" altLang="ko-KR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----------------</a:t>
            </a:r>
          </a:p>
          <a:p>
            <a:pPr latinLnBrk="0">
              <a:defRPr/>
            </a:pPr>
            <a:r>
              <a:rPr lang="ko-KR" altLang="en-US" sz="700" kern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학년도 전체</a:t>
            </a:r>
            <a:endParaRPr lang="en-US" altLang="ko-KR" sz="700" kern="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latinLnBrk="0">
              <a:defRPr/>
            </a:pPr>
            <a:r>
              <a:rPr lang="en-US" altLang="ko-KR" sz="700" kern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2023</a:t>
            </a:r>
          </a:p>
          <a:p>
            <a:pPr latinLnBrk="0">
              <a:defRPr/>
            </a:pPr>
            <a:r>
              <a:rPr kumimoji="0" lang="en-US" altLang="ko-KR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2022</a:t>
            </a:r>
          </a:p>
          <a:p>
            <a:pPr latinLnBrk="0">
              <a:defRPr/>
            </a:pPr>
            <a:r>
              <a:rPr lang="en-US" altLang="ko-KR" sz="700" kern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2021</a:t>
            </a:r>
          </a:p>
          <a:p>
            <a:pPr latinLnBrk="0">
              <a:defRPr/>
            </a:pPr>
            <a:endParaRPr kumimoji="0" lang="en-US" altLang="ko-KR" sz="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7" name="타원 54">
            <a:extLst>
              <a:ext uri="{FF2B5EF4-FFF2-40B4-BE49-F238E27FC236}">
                <a16:creationId xmlns:a16="http://schemas.microsoft.com/office/drawing/2014/main" id="{C1A5400F-7536-8381-14BF-1B7FD03AFE76}"/>
              </a:ext>
            </a:extLst>
          </p:cNvPr>
          <p:cNvSpPr/>
          <p:nvPr/>
        </p:nvSpPr>
        <p:spPr>
          <a:xfrm>
            <a:off x="10194155" y="5448642"/>
            <a:ext cx="187178" cy="18717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1A</a:t>
            </a:r>
            <a:endParaRPr lang="ko-KR" altLang="en-US" sz="8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61187919-B4F8-BCEF-719A-F70B9D71A5D9}"/>
              </a:ext>
            </a:extLst>
          </p:cNvPr>
          <p:cNvSpPr/>
          <p:nvPr/>
        </p:nvSpPr>
        <p:spPr>
          <a:xfrm>
            <a:off x="6700566" y="1450047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4</a:t>
            </a:r>
            <a:endParaRPr kumimoji="0" lang="ko-KR" altLang="en-US" sz="6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3" name="Google Shape;884;p22">
            <a:extLst>
              <a:ext uri="{FF2B5EF4-FFF2-40B4-BE49-F238E27FC236}">
                <a16:creationId xmlns:a16="http://schemas.microsoft.com/office/drawing/2014/main" id="{DDCDE9C6-5A4C-D0FA-2D03-14B76912832E}"/>
              </a:ext>
            </a:extLst>
          </p:cNvPr>
          <p:cNvSpPr/>
          <p:nvPr/>
        </p:nvSpPr>
        <p:spPr>
          <a:xfrm>
            <a:off x="8063040" y="1199562"/>
            <a:ext cx="662044" cy="216000"/>
          </a:xfrm>
          <a:prstGeom prst="rect">
            <a:avLst/>
          </a:prstGeom>
          <a:solidFill>
            <a:schemeClr val="lt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46800" rIns="36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10건   </a:t>
            </a:r>
            <a:r>
              <a:rPr lang="ko-KR" altLang="en-US" sz="7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    </a:t>
            </a:r>
            <a:r>
              <a:rPr lang="ko-KR" sz="4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▼</a:t>
            </a:r>
            <a:endParaRPr sz="7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55A0FC0B-8012-BD0C-A027-A77F639FA765}"/>
              </a:ext>
            </a:extLst>
          </p:cNvPr>
          <p:cNvSpPr/>
          <p:nvPr/>
        </p:nvSpPr>
        <p:spPr>
          <a:xfrm>
            <a:off x="8002289" y="1134226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6</a:t>
            </a:r>
            <a:endParaRPr kumimoji="0" lang="ko-KR" altLang="en-US" sz="6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타원 54">
            <a:extLst>
              <a:ext uri="{FF2B5EF4-FFF2-40B4-BE49-F238E27FC236}">
                <a16:creationId xmlns:a16="http://schemas.microsoft.com/office/drawing/2014/main" id="{4B45C03C-2781-123A-B5C0-1179552FBAA2}"/>
              </a:ext>
            </a:extLst>
          </p:cNvPr>
          <p:cNvSpPr/>
          <p:nvPr/>
        </p:nvSpPr>
        <p:spPr>
          <a:xfrm>
            <a:off x="4352062" y="3292916"/>
            <a:ext cx="187178" cy="18717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3A</a:t>
            </a:r>
            <a:endParaRPr lang="ko-KR" altLang="en-US" sz="8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67C87A49-F09A-1DEB-7E97-D6CDABC1158C}"/>
              </a:ext>
            </a:extLst>
          </p:cNvPr>
          <p:cNvSpPr/>
          <p:nvPr/>
        </p:nvSpPr>
        <p:spPr>
          <a:xfrm>
            <a:off x="2305539" y="3317714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7</a:t>
            </a:r>
            <a:endParaRPr kumimoji="0" lang="ko-KR" altLang="en-US" sz="6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FFEA670E-70B8-CBD5-81A5-3C9B20083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314234"/>
              </p:ext>
            </p:extLst>
          </p:nvPr>
        </p:nvGraphicFramePr>
        <p:xfrm>
          <a:off x="-6569728" y="1668875"/>
          <a:ext cx="6485927" cy="6482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359">
                  <a:extLst>
                    <a:ext uri="{9D8B030D-6E8A-4147-A177-3AD203B41FA5}">
                      <a16:colId xmlns:a16="http://schemas.microsoft.com/office/drawing/2014/main" val="866249322"/>
                    </a:ext>
                  </a:extLst>
                </a:gridCol>
                <a:gridCol w="1460642">
                  <a:extLst>
                    <a:ext uri="{9D8B030D-6E8A-4147-A177-3AD203B41FA5}">
                      <a16:colId xmlns:a16="http://schemas.microsoft.com/office/drawing/2014/main" val="2008500492"/>
                    </a:ext>
                  </a:extLst>
                </a:gridCol>
                <a:gridCol w="1460642">
                  <a:extLst>
                    <a:ext uri="{9D8B030D-6E8A-4147-A177-3AD203B41FA5}">
                      <a16:colId xmlns:a16="http://schemas.microsoft.com/office/drawing/2014/main" val="1152419747"/>
                    </a:ext>
                  </a:extLst>
                </a:gridCol>
                <a:gridCol w="1460642">
                  <a:extLst>
                    <a:ext uri="{9D8B030D-6E8A-4147-A177-3AD203B41FA5}">
                      <a16:colId xmlns:a16="http://schemas.microsoft.com/office/drawing/2014/main" val="3645803784"/>
                    </a:ext>
                  </a:extLst>
                </a:gridCol>
                <a:gridCol w="1460642">
                  <a:extLst>
                    <a:ext uri="{9D8B030D-6E8A-4147-A177-3AD203B41FA5}">
                      <a16:colId xmlns:a16="http://schemas.microsoft.com/office/drawing/2014/main" val="983656999"/>
                    </a:ext>
                  </a:extLst>
                </a:gridCol>
              </a:tblGrid>
              <a:tr h="3236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>
                          <a:latin typeface="+mn-ea"/>
                          <a:ea typeface="+mn-ea"/>
                        </a:rPr>
                        <a:t>학년도</a:t>
                      </a:r>
                      <a:endParaRPr lang="ko-KR" altLang="en-US" sz="7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>
                          <a:latin typeface="+mn-ea"/>
                          <a:ea typeface="+mn-ea"/>
                        </a:rPr>
                        <a:t>소속 학교</a:t>
                      </a:r>
                      <a:endParaRPr lang="ko-KR" altLang="en-US" sz="7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>
                          <a:latin typeface="+mn-ea"/>
                          <a:ea typeface="+mn-ea"/>
                        </a:rPr>
                        <a:t>담당 학급</a:t>
                      </a:r>
                      <a:endParaRPr lang="ko-KR" altLang="en-US" sz="7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>
                          <a:latin typeface="+mn-ea"/>
                          <a:ea typeface="+mn-ea"/>
                        </a:rPr>
                        <a:t>개설 과목</a:t>
                      </a:r>
                      <a:endParaRPr lang="ko-KR" altLang="en-US" sz="7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>
                          <a:latin typeface="+mn-ea"/>
                          <a:ea typeface="+mn-ea"/>
                        </a:rPr>
                        <a:t>등록일</a:t>
                      </a:r>
                      <a:endParaRPr lang="ko-KR" altLang="en-US" sz="7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456643"/>
                  </a:ext>
                </a:extLst>
              </a:tr>
              <a:tr h="324637">
                <a:tc gridSpan="5">
                  <a:txBody>
                    <a:bodyPr/>
                    <a:lstStyle/>
                    <a:p>
                      <a:pPr algn="ctr"/>
                      <a:r>
                        <a:rPr lang="ko-KR" altLang="en-US" sz="700" dirty="0">
                          <a:solidFill>
                            <a:schemeClr val="tx1"/>
                          </a:solidFill>
                        </a:rPr>
                        <a:t>지난 학년도의 이력이 없습니다</a:t>
                      </a:r>
                      <a:r>
                        <a:rPr lang="en-US" altLang="ko-KR" sz="7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7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34" charset="-127"/>
                        <a:ea typeface="맑은 고딕" panose="020B0503020000020004" pitchFamily="34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70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18324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040C7D3-B978-A8BC-7047-048476BEDEF7}"/>
              </a:ext>
            </a:extLst>
          </p:cNvPr>
          <p:cNvSpPr txBox="1"/>
          <p:nvPr/>
        </p:nvSpPr>
        <p:spPr>
          <a:xfrm>
            <a:off x="-6569728" y="1395459"/>
            <a:ext cx="418384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ko-KR" altLang="en-US" sz="800" dirty="0"/>
              <a:t>목록 </a:t>
            </a:r>
            <a:r>
              <a:rPr kumimoji="1" lang="en-US" altLang="ko-KR" sz="800" dirty="0"/>
              <a:t>(</a:t>
            </a:r>
            <a:r>
              <a:rPr kumimoji="1" lang="en-US" altLang="ko-KR" sz="800" dirty="0">
                <a:solidFill>
                  <a:srgbClr val="FF0000"/>
                </a:solidFill>
              </a:rPr>
              <a:t>99</a:t>
            </a:r>
            <a:r>
              <a:rPr kumimoji="1" lang="en-US" altLang="ko-KR" sz="800" dirty="0"/>
              <a:t>)</a:t>
            </a:r>
            <a:endParaRPr kumimoji="1" lang="x-none" altLang="en-US" sz="800" dirty="0"/>
          </a:p>
        </p:txBody>
      </p:sp>
      <p:sp>
        <p:nvSpPr>
          <p:cNvPr id="14" name="Google Shape;884;p22">
            <a:extLst>
              <a:ext uri="{FF2B5EF4-FFF2-40B4-BE49-F238E27FC236}">
                <a16:creationId xmlns:a16="http://schemas.microsoft.com/office/drawing/2014/main" id="{4CA2638D-C676-06C0-CA1E-C33DBC0D3678}"/>
              </a:ext>
            </a:extLst>
          </p:cNvPr>
          <p:cNvSpPr/>
          <p:nvPr/>
        </p:nvSpPr>
        <p:spPr>
          <a:xfrm>
            <a:off x="-746596" y="1368315"/>
            <a:ext cx="662044" cy="216000"/>
          </a:xfrm>
          <a:prstGeom prst="rect">
            <a:avLst/>
          </a:prstGeom>
          <a:solidFill>
            <a:schemeClr val="lt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46800" rIns="36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10건   </a:t>
            </a:r>
            <a:r>
              <a:rPr lang="ko-KR" altLang="en-US" sz="7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    </a:t>
            </a:r>
            <a:r>
              <a:rPr lang="ko-KR" sz="4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▼</a:t>
            </a:r>
            <a:endParaRPr sz="7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7" name="직사각형 78">
            <a:extLst>
              <a:ext uri="{FF2B5EF4-FFF2-40B4-BE49-F238E27FC236}">
                <a16:creationId xmlns:a16="http://schemas.microsoft.com/office/drawing/2014/main" id="{0F758CEA-3B6D-080C-9DD5-4AFA98288518}"/>
              </a:ext>
            </a:extLst>
          </p:cNvPr>
          <p:cNvSpPr/>
          <p:nvPr/>
        </p:nvSpPr>
        <p:spPr>
          <a:xfrm>
            <a:off x="-1503088" y="1369289"/>
            <a:ext cx="684399" cy="216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36000" tIns="46800" rIns="36000" bIns="46800" anchor="ctr"/>
          <a:lstStyle/>
          <a:p>
            <a:pPr lvl="0" algn="ctr" latinLnBrk="0">
              <a:defRPr/>
            </a:pPr>
            <a:r>
              <a:rPr lang="ko-KR" altLang="en-US" sz="700" kern="0" dirty="0">
                <a:latin typeface="맑은 고딕" pitchFamily="50" charset="-127"/>
                <a:ea typeface="맑은 고딕" pitchFamily="50" charset="-127"/>
              </a:rPr>
              <a:t>학년도 전체</a:t>
            </a:r>
            <a:r>
              <a:rPr kumimoji="0" lang="ko-KR" altLang="en-US" sz="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4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맑은 고딕" pitchFamily="50" charset="-127"/>
                <a:ea typeface="맑은 고딕" pitchFamily="50" charset="-127"/>
              </a:rPr>
              <a:t>▼</a:t>
            </a:r>
            <a:endParaRPr kumimoji="0" lang="en-US" altLang="ko-KR" sz="7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제목 10">
            <a:extLst>
              <a:ext uri="{FF2B5EF4-FFF2-40B4-BE49-F238E27FC236}">
                <a16:creationId xmlns:a16="http://schemas.microsoft.com/office/drawing/2014/main" id="{6797AA27-B052-5D61-F727-1287A32DB5FF}"/>
              </a:ext>
            </a:extLst>
          </p:cNvPr>
          <p:cNvSpPr txBox="1">
            <a:spLocks/>
          </p:cNvSpPr>
          <p:nvPr/>
        </p:nvSpPr>
        <p:spPr>
          <a:xfrm>
            <a:off x="-4360672" y="1079399"/>
            <a:ext cx="1907573" cy="12311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 </a:t>
            </a:r>
            <a:r>
              <a:rPr lang="ko-KR" altLang="en-US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교사 첫 전입한 년도에는 이력이 없음</a:t>
            </a:r>
            <a:r>
              <a:rPr lang="en-US" altLang="ko-KR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</a:p>
        </p:txBody>
      </p:sp>
      <p:sp>
        <p:nvSpPr>
          <p:cNvPr id="4" name="직사각형 84">
            <a:extLst>
              <a:ext uri="{FF2B5EF4-FFF2-40B4-BE49-F238E27FC236}">
                <a16:creationId xmlns:a16="http://schemas.microsoft.com/office/drawing/2014/main" id="{A8AE3B36-667B-5963-2E31-F0438FE7FC30}"/>
              </a:ext>
            </a:extLst>
          </p:cNvPr>
          <p:cNvSpPr/>
          <p:nvPr/>
        </p:nvSpPr>
        <p:spPr>
          <a:xfrm>
            <a:off x="131574" y="819600"/>
            <a:ext cx="1855893" cy="49335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1FA382E3-379A-E39C-2280-4D8460D56A29}"/>
              </a:ext>
            </a:extLst>
          </p:cNvPr>
          <p:cNvGrpSpPr/>
          <p:nvPr/>
        </p:nvGrpSpPr>
        <p:grpSpPr>
          <a:xfrm>
            <a:off x="180517" y="2389369"/>
            <a:ext cx="1758006" cy="2826832"/>
            <a:chOff x="180517" y="2389369"/>
            <a:chExt cx="1758006" cy="2826832"/>
          </a:xfrm>
        </p:grpSpPr>
        <p:sp>
          <p:nvSpPr>
            <p:cNvPr id="13" name="텍스트 상자 68">
              <a:extLst>
                <a:ext uri="{FF2B5EF4-FFF2-40B4-BE49-F238E27FC236}">
                  <a16:creationId xmlns:a16="http://schemas.microsoft.com/office/drawing/2014/main" id="{8E03658A-1B53-4AED-D43E-3F2376539390}"/>
                </a:ext>
              </a:extLst>
            </p:cNvPr>
            <p:cNvSpPr txBox="1"/>
            <p:nvPr/>
          </p:nvSpPr>
          <p:spPr>
            <a:xfrm>
              <a:off x="239863" y="3012057"/>
              <a:ext cx="26930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7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서비스</a:t>
              </a:r>
              <a:endPara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텍스트 상자 68">
              <a:extLst>
                <a:ext uri="{FF2B5EF4-FFF2-40B4-BE49-F238E27FC236}">
                  <a16:creationId xmlns:a16="http://schemas.microsoft.com/office/drawing/2014/main" id="{3E12630D-472D-2712-246E-E7EBFE8BA1CA}"/>
                </a:ext>
              </a:extLst>
            </p:cNvPr>
            <p:cNvSpPr txBox="1"/>
            <p:nvPr/>
          </p:nvSpPr>
          <p:spPr>
            <a:xfrm>
              <a:off x="331702" y="3244204"/>
              <a:ext cx="61705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altLang="x-none" sz="900" b="0" dirty="0">
                  <a:solidFill>
                    <a:schemeClr val="tx1"/>
                  </a:solidFill>
                </a:rPr>
                <a:t>1</a:t>
              </a:r>
              <a:r>
                <a:rPr lang="en-US" altLang="ko-KR" sz="900" b="0" dirty="0">
                  <a:solidFill>
                    <a:schemeClr val="tx1"/>
                  </a:solidFill>
                </a:rPr>
                <a:t>:1 </a:t>
              </a:r>
              <a:r>
                <a:rPr lang="ko-KR" altLang="en-US" sz="900" b="0" dirty="0">
                  <a:solidFill>
                    <a:schemeClr val="tx1"/>
                  </a:solidFill>
                </a:rPr>
                <a:t>문의</a:t>
              </a:r>
            </a:p>
          </p:txBody>
        </p:sp>
        <p:sp>
          <p:nvSpPr>
            <p:cNvPr id="40" name="텍스트 상자 68">
              <a:extLst>
                <a:ext uri="{FF2B5EF4-FFF2-40B4-BE49-F238E27FC236}">
                  <a16:creationId xmlns:a16="http://schemas.microsoft.com/office/drawing/2014/main" id="{55371228-1126-F520-D89C-174270E1B5AD}"/>
                </a:ext>
              </a:extLst>
            </p:cNvPr>
            <p:cNvSpPr txBox="1"/>
            <p:nvPr/>
          </p:nvSpPr>
          <p:spPr>
            <a:xfrm>
              <a:off x="331702" y="3481387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 dirty="0">
                  <a:solidFill>
                    <a:schemeClr val="tx1"/>
                  </a:solidFill>
                </a:rPr>
                <a:t>이용약관</a:t>
              </a:r>
              <a:endParaRPr lang="ko-KR" alt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44" name="텍스트 상자 68">
              <a:extLst>
                <a:ext uri="{FF2B5EF4-FFF2-40B4-BE49-F238E27FC236}">
                  <a16:creationId xmlns:a16="http://schemas.microsoft.com/office/drawing/2014/main" id="{AC6EF664-59E3-FEF4-C87E-B2982061DD62}"/>
                </a:ext>
              </a:extLst>
            </p:cNvPr>
            <p:cNvSpPr txBox="1"/>
            <p:nvPr/>
          </p:nvSpPr>
          <p:spPr>
            <a:xfrm>
              <a:off x="331702" y="3728252"/>
              <a:ext cx="96340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 dirty="0">
                  <a:solidFill>
                    <a:schemeClr val="tx1"/>
                  </a:solidFill>
                </a:rPr>
                <a:t>개인정보 처리방침</a:t>
              </a:r>
              <a:endParaRPr lang="ko-KR" alt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45" name="텍스트 상자 68">
              <a:extLst>
                <a:ext uri="{FF2B5EF4-FFF2-40B4-BE49-F238E27FC236}">
                  <a16:creationId xmlns:a16="http://schemas.microsoft.com/office/drawing/2014/main" id="{4761F4CD-5DD6-2D63-79FC-99F0CC6E1B21}"/>
                </a:ext>
              </a:extLst>
            </p:cNvPr>
            <p:cNvSpPr txBox="1"/>
            <p:nvPr/>
          </p:nvSpPr>
          <p:spPr>
            <a:xfrm>
              <a:off x="331702" y="3689366"/>
              <a:ext cx="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endParaRPr lang="ko-KR" altLang="en-US" sz="900" b="0">
                <a:solidFill>
                  <a:schemeClr val="tx1"/>
                </a:solidFill>
              </a:endParaRPr>
            </a:p>
          </p:txBody>
        </p:sp>
        <p:cxnSp>
          <p:nvCxnSpPr>
            <p:cNvPr id="46" name="직선 연결선[R] 22">
              <a:extLst>
                <a:ext uri="{FF2B5EF4-FFF2-40B4-BE49-F238E27FC236}">
                  <a16:creationId xmlns:a16="http://schemas.microsoft.com/office/drawing/2014/main" id="{B2AED2B3-C897-0495-9268-804A2CBF83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2932132"/>
              <a:ext cx="1758006" cy="330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텍스트 상자 68">
              <a:extLst>
                <a:ext uri="{FF2B5EF4-FFF2-40B4-BE49-F238E27FC236}">
                  <a16:creationId xmlns:a16="http://schemas.microsoft.com/office/drawing/2014/main" id="{EDED807F-D330-D788-F09D-83C2D02BF459}"/>
                </a:ext>
              </a:extLst>
            </p:cNvPr>
            <p:cNvSpPr txBox="1"/>
            <p:nvPr/>
          </p:nvSpPr>
          <p:spPr>
            <a:xfrm>
              <a:off x="239863" y="4351825"/>
              <a:ext cx="359073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7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고객센터</a:t>
              </a:r>
              <a:endPara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9" name="텍스트 상자 68">
              <a:extLst>
                <a:ext uri="{FF2B5EF4-FFF2-40B4-BE49-F238E27FC236}">
                  <a16:creationId xmlns:a16="http://schemas.microsoft.com/office/drawing/2014/main" id="{1109D23F-AD17-60C3-8911-F87CF3EB2957}"/>
                </a:ext>
              </a:extLst>
            </p:cNvPr>
            <p:cNvSpPr txBox="1"/>
            <p:nvPr/>
          </p:nvSpPr>
          <p:spPr>
            <a:xfrm>
              <a:off x="331702" y="4583972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고객센터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50" name="텍스트 상자 68">
              <a:extLst>
                <a:ext uri="{FF2B5EF4-FFF2-40B4-BE49-F238E27FC236}">
                  <a16:creationId xmlns:a16="http://schemas.microsoft.com/office/drawing/2014/main" id="{D9C3D411-E2AF-67EA-C803-DB0A49A33F04}"/>
                </a:ext>
              </a:extLst>
            </p:cNvPr>
            <p:cNvSpPr txBox="1"/>
            <p:nvPr/>
          </p:nvSpPr>
          <p:spPr>
            <a:xfrm>
              <a:off x="331702" y="4830837"/>
              <a:ext cx="77264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자주 묻는 질문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51" name="텍스트 상자 68">
              <a:extLst>
                <a:ext uri="{FF2B5EF4-FFF2-40B4-BE49-F238E27FC236}">
                  <a16:creationId xmlns:a16="http://schemas.microsoft.com/office/drawing/2014/main" id="{E8130CA2-AF1F-BDFA-95A8-8209835B4437}"/>
                </a:ext>
              </a:extLst>
            </p:cNvPr>
            <p:cNvSpPr txBox="1"/>
            <p:nvPr/>
          </p:nvSpPr>
          <p:spPr>
            <a:xfrm>
              <a:off x="331702" y="5077702"/>
              <a:ext cx="50174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이용 안내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cxnSp>
          <p:nvCxnSpPr>
            <p:cNvPr id="52" name="직선 연결선[R] 16">
              <a:extLst>
                <a:ext uri="{FF2B5EF4-FFF2-40B4-BE49-F238E27FC236}">
                  <a16:creationId xmlns:a16="http://schemas.microsoft.com/office/drawing/2014/main" id="{6CBE90DE-BC30-064A-4A23-FBA9225223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4166467"/>
              <a:ext cx="1758006" cy="330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텍스트 상자 68">
              <a:extLst>
                <a:ext uri="{FF2B5EF4-FFF2-40B4-BE49-F238E27FC236}">
                  <a16:creationId xmlns:a16="http://schemas.microsoft.com/office/drawing/2014/main" id="{06C8B6E9-5940-68D4-A8D7-94D6D4A34B4D}"/>
                </a:ext>
              </a:extLst>
            </p:cNvPr>
            <p:cNvSpPr txBox="1"/>
            <p:nvPr/>
          </p:nvSpPr>
          <p:spPr>
            <a:xfrm>
              <a:off x="331702" y="2469723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 dirty="0">
                  <a:solidFill>
                    <a:schemeClr val="tx1"/>
                  </a:solidFill>
                </a:rPr>
                <a:t>정보수정</a:t>
              </a:r>
              <a:endParaRPr lang="ko-KR" altLang="en-US" sz="900" b="0" dirty="0">
                <a:solidFill>
                  <a:schemeClr val="tx1"/>
                </a:solidFill>
              </a:endParaRPr>
            </a:p>
          </p:txBody>
        </p:sp>
        <p:cxnSp>
          <p:nvCxnSpPr>
            <p:cNvPr id="60" name="직선 연결선[R] 11">
              <a:extLst>
                <a:ext uri="{FF2B5EF4-FFF2-40B4-BE49-F238E27FC236}">
                  <a16:creationId xmlns:a16="http://schemas.microsoft.com/office/drawing/2014/main" id="{9250A1C5-9FD3-FEE8-1BC1-D916F20505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2389369"/>
              <a:ext cx="1758006" cy="330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텍스트 상자 68">
              <a:extLst>
                <a:ext uri="{FF2B5EF4-FFF2-40B4-BE49-F238E27FC236}">
                  <a16:creationId xmlns:a16="http://schemas.microsoft.com/office/drawing/2014/main" id="{11173A6C-7C9A-F3C2-B56C-0448B45B7B59}"/>
                </a:ext>
              </a:extLst>
            </p:cNvPr>
            <p:cNvSpPr txBox="1"/>
            <p:nvPr/>
          </p:nvSpPr>
          <p:spPr>
            <a:xfrm>
              <a:off x="331702" y="2716588"/>
              <a:ext cx="61705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ko-KR" altLang="en-US" sz="900" dirty="0">
                  <a:solidFill>
                    <a:schemeClr val="tx1"/>
                  </a:solidFill>
                </a:rPr>
                <a:t>나의 이력</a:t>
              </a:r>
            </a:p>
          </p:txBody>
        </p:sp>
        <p:sp>
          <p:nvSpPr>
            <p:cNvPr id="63" name="텍스트 상자 68">
              <a:extLst>
                <a:ext uri="{FF2B5EF4-FFF2-40B4-BE49-F238E27FC236}">
                  <a16:creationId xmlns:a16="http://schemas.microsoft.com/office/drawing/2014/main" id="{D60F50E1-8694-51F5-48B4-E287FFDF949E}"/>
                </a:ext>
              </a:extLst>
            </p:cNvPr>
            <p:cNvSpPr txBox="1"/>
            <p:nvPr/>
          </p:nvSpPr>
          <p:spPr>
            <a:xfrm>
              <a:off x="331702" y="3934752"/>
              <a:ext cx="23083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ko-KR" altLang="en-US" sz="900" b="0" dirty="0">
                  <a:solidFill>
                    <a:schemeClr val="tx1"/>
                  </a:solidFill>
                </a:rPr>
                <a:t>탈퇴</a:t>
              </a:r>
            </a:p>
          </p:txBody>
        </p:sp>
      </p:grpSp>
      <p:sp>
        <p:nvSpPr>
          <p:cNvPr id="192" name="텍스트 상자 19">
            <a:extLst>
              <a:ext uri="{FF2B5EF4-FFF2-40B4-BE49-F238E27FC236}">
                <a16:creationId xmlns:a16="http://schemas.microsoft.com/office/drawing/2014/main" id="{BAFB8CA7-70C4-926A-77A4-572182EDD22A}"/>
              </a:ext>
            </a:extLst>
          </p:cNvPr>
          <p:cNvSpPr txBox="1"/>
          <p:nvPr/>
        </p:nvSpPr>
        <p:spPr>
          <a:xfrm>
            <a:off x="354557" y="1992995"/>
            <a:ext cx="1312037" cy="299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김은</a:t>
            </a:r>
            <a:r>
              <a:rPr kumimoji="1" lang="en-US" altLang="ko-K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*</a:t>
            </a:r>
            <a:r>
              <a:rPr kumimoji="1" lang="ko-KR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 </a:t>
            </a:r>
            <a:r>
              <a:rPr kumimoji="1" lang="ko-KR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선생님</a:t>
            </a: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한국고등학교 │ </a:t>
            </a:r>
            <a:r>
              <a: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1</a:t>
            </a:r>
            <a:r>
              <a: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학년 </a:t>
            </a:r>
            <a:r>
              <a: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1</a:t>
            </a:r>
            <a:r>
              <a: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반</a:t>
            </a:r>
            <a:endParaRPr kumimoji="1" lang="en-US" altLang="ko-K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93" name="사각형: 둥근 모서리 192">
            <a:extLst>
              <a:ext uri="{FF2B5EF4-FFF2-40B4-BE49-F238E27FC236}">
                <a16:creationId xmlns:a16="http://schemas.microsoft.com/office/drawing/2014/main" id="{31A6ADF6-3E45-EE9B-2C13-9933935ECEE0}"/>
              </a:ext>
            </a:extLst>
          </p:cNvPr>
          <p:cNvSpPr/>
          <p:nvPr/>
        </p:nvSpPr>
        <p:spPr>
          <a:xfrm>
            <a:off x="842313" y="956592"/>
            <a:ext cx="434414" cy="20283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6000" tIns="36000" rIns="36000" bIns="45718" numCol="1" rtlCol="0" anchor="ctr" anchorCtr="0">
            <a:noAutofit/>
          </a:bodyPr>
          <a:lstStyle/>
          <a:p>
            <a:pPr algn="ctr" defTabSz="914309"/>
            <a:r>
              <a:rPr kumimoji="1" lang="ko-KR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교사</a:t>
            </a:r>
          </a:p>
        </p:txBody>
      </p:sp>
      <p:grpSp>
        <p:nvGrpSpPr>
          <p:cNvPr id="194" name="그룹 193">
            <a:extLst>
              <a:ext uri="{FF2B5EF4-FFF2-40B4-BE49-F238E27FC236}">
                <a16:creationId xmlns:a16="http://schemas.microsoft.com/office/drawing/2014/main" id="{31B62811-5382-815B-93D6-7FA60585D724}"/>
              </a:ext>
            </a:extLst>
          </p:cNvPr>
          <p:cNvGrpSpPr/>
          <p:nvPr/>
        </p:nvGrpSpPr>
        <p:grpSpPr>
          <a:xfrm>
            <a:off x="765799" y="1296417"/>
            <a:ext cx="587442" cy="587442"/>
            <a:chOff x="718025" y="1296417"/>
            <a:chExt cx="587442" cy="587442"/>
          </a:xfrm>
        </p:grpSpPr>
        <p:sp>
          <p:nvSpPr>
            <p:cNvPr id="195" name="타원 194">
              <a:extLst>
                <a:ext uri="{FF2B5EF4-FFF2-40B4-BE49-F238E27FC236}">
                  <a16:creationId xmlns:a16="http://schemas.microsoft.com/office/drawing/2014/main" id="{B1D709BF-1183-E862-4E99-6B4D7560F6A5}"/>
                </a:ext>
              </a:extLst>
            </p:cNvPr>
            <p:cNvSpPr/>
            <p:nvPr/>
          </p:nvSpPr>
          <p:spPr>
            <a:xfrm>
              <a:off x="718025" y="1296417"/>
              <a:ext cx="587442" cy="58744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x-none" altLang="en-US">
                <a:solidFill>
                  <a:schemeClr val="bg1"/>
                </a:solidFill>
              </a:endParaRPr>
            </a:p>
          </p:txBody>
        </p:sp>
        <p:pic>
          <p:nvPicPr>
            <p:cNvPr id="196" name="그래픽 195" descr="사용자 윤곽선">
              <a:extLst>
                <a:ext uri="{FF2B5EF4-FFF2-40B4-BE49-F238E27FC236}">
                  <a16:creationId xmlns:a16="http://schemas.microsoft.com/office/drawing/2014/main" id="{0357A6AD-836B-101C-5F5D-076C0DC5F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0754" y="1379146"/>
              <a:ext cx="421984" cy="421984"/>
            </a:xfrm>
            <a:prstGeom prst="rect">
              <a:avLst/>
            </a:prstGeom>
          </p:spPr>
        </p:pic>
      </p:grpSp>
      <p:sp>
        <p:nvSpPr>
          <p:cNvPr id="197" name="타원 196">
            <a:extLst>
              <a:ext uri="{FF2B5EF4-FFF2-40B4-BE49-F238E27FC236}">
                <a16:creationId xmlns:a16="http://schemas.microsoft.com/office/drawing/2014/main" id="{FF3B3250-1560-E38A-D67E-3414C86AD4FB}"/>
              </a:ext>
            </a:extLst>
          </p:cNvPr>
          <p:cNvSpPr/>
          <p:nvPr/>
        </p:nvSpPr>
        <p:spPr>
          <a:xfrm>
            <a:off x="190173" y="2664336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</a:t>
            </a:r>
            <a:endParaRPr kumimoji="0" lang="ko-KR" altLang="en-US" sz="6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1384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84">
            <a:extLst>
              <a:ext uri="{FF2B5EF4-FFF2-40B4-BE49-F238E27FC236}">
                <a16:creationId xmlns:a16="http://schemas.microsoft.com/office/drawing/2014/main" id="{80C6D81D-9142-E455-4D4C-473369AE196F}"/>
              </a:ext>
            </a:extLst>
          </p:cNvPr>
          <p:cNvSpPr/>
          <p:nvPr/>
        </p:nvSpPr>
        <p:spPr>
          <a:xfrm>
            <a:off x="131574" y="819600"/>
            <a:ext cx="1855893" cy="49335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E4DF8E14-7D53-D487-ECBA-3CD46844592B}"/>
              </a:ext>
            </a:extLst>
          </p:cNvPr>
          <p:cNvGrpSpPr/>
          <p:nvPr/>
        </p:nvGrpSpPr>
        <p:grpSpPr>
          <a:xfrm>
            <a:off x="180517" y="2389369"/>
            <a:ext cx="1758006" cy="2826832"/>
            <a:chOff x="180517" y="2389369"/>
            <a:chExt cx="1758006" cy="2826832"/>
          </a:xfrm>
        </p:grpSpPr>
        <p:sp>
          <p:nvSpPr>
            <p:cNvPr id="49" name="텍스트 상자 68">
              <a:extLst>
                <a:ext uri="{FF2B5EF4-FFF2-40B4-BE49-F238E27FC236}">
                  <a16:creationId xmlns:a16="http://schemas.microsoft.com/office/drawing/2014/main" id="{A6C51EEE-5046-2123-0C8D-5CE92946C6EA}"/>
                </a:ext>
              </a:extLst>
            </p:cNvPr>
            <p:cNvSpPr txBox="1"/>
            <p:nvPr/>
          </p:nvSpPr>
          <p:spPr>
            <a:xfrm>
              <a:off x="239863" y="3012057"/>
              <a:ext cx="26930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7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서비스</a:t>
              </a:r>
              <a:endPara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0" name="텍스트 상자 68">
              <a:extLst>
                <a:ext uri="{FF2B5EF4-FFF2-40B4-BE49-F238E27FC236}">
                  <a16:creationId xmlns:a16="http://schemas.microsoft.com/office/drawing/2014/main" id="{91B7FDFB-6608-0ED2-181A-47FB9575D494}"/>
                </a:ext>
              </a:extLst>
            </p:cNvPr>
            <p:cNvSpPr txBox="1"/>
            <p:nvPr/>
          </p:nvSpPr>
          <p:spPr>
            <a:xfrm>
              <a:off x="331702" y="3244204"/>
              <a:ext cx="61705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altLang="x-none" sz="900" b="0" dirty="0">
                  <a:solidFill>
                    <a:schemeClr val="tx1"/>
                  </a:solidFill>
                </a:rPr>
                <a:t>1</a:t>
              </a:r>
              <a:r>
                <a:rPr lang="en-US" altLang="ko-KR" sz="900" b="0" dirty="0">
                  <a:solidFill>
                    <a:schemeClr val="tx1"/>
                  </a:solidFill>
                </a:rPr>
                <a:t>:1 </a:t>
              </a:r>
              <a:r>
                <a:rPr lang="ko-KR" altLang="en-US" sz="900" b="0" dirty="0">
                  <a:solidFill>
                    <a:schemeClr val="tx1"/>
                  </a:solidFill>
                </a:rPr>
                <a:t>문의</a:t>
              </a:r>
            </a:p>
          </p:txBody>
        </p:sp>
        <p:sp>
          <p:nvSpPr>
            <p:cNvPr id="51" name="텍스트 상자 68">
              <a:extLst>
                <a:ext uri="{FF2B5EF4-FFF2-40B4-BE49-F238E27FC236}">
                  <a16:creationId xmlns:a16="http://schemas.microsoft.com/office/drawing/2014/main" id="{2F624391-39FF-9D67-C72E-87B15023962A}"/>
                </a:ext>
              </a:extLst>
            </p:cNvPr>
            <p:cNvSpPr txBox="1"/>
            <p:nvPr/>
          </p:nvSpPr>
          <p:spPr>
            <a:xfrm>
              <a:off x="331702" y="3481387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 dirty="0">
                  <a:solidFill>
                    <a:schemeClr val="tx1"/>
                  </a:solidFill>
                </a:rPr>
                <a:t>이용약관</a:t>
              </a:r>
              <a:endParaRPr lang="ko-KR" alt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52" name="텍스트 상자 68">
              <a:extLst>
                <a:ext uri="{FF2B5EF4-FFF2-40B4-BE49-F238E27FC236}">
                  <a16:creationId xmlns:a16="http://schemas.microsoft.com/office/drawing/2014/main" id="{CE416F5C-E56B-EECB-D10D-973A383917EB}"/>
                </a:ext>
              </a:extLst>
            </p:cNvPr>
            <p:cNvSpPr txBox="1"/>
            <p:nvPr/>
          </p:nvSpPr>
          <p:spPr>
            <a:xfrm>
              <a:off x="331702" y="3728252"/>
              <a:ext cx="96340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 dirty="0">
                  <a:solidFill>
                    <a:schemeClr val="tx1"/>
                  </a:solidFill>
                </a:rPr>
                <a:t>개인정보 처리방침</a:t>
              </a:r>
              <a:endParaRPr lang="ko-KR" alt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54" name="텍스트 상자 68">
              <a:extLst>
                <a:ext uri="{FF2B5EF4-FFF2-40B4-BE49-F238E27FC236}">
                  <a16:creationId xmlns:a16="http://schemas.microsoft.com/office/drawing/2014/main" id="{209BFCFF-6E6C-EB2F-A012-BD81CDA66C9F}"/>
                </a:ext>
              </a:extLst>
            </p:cNvPr>
            <p:cNvSpPr txBox="1"/>
            <p:nvPr/>
          </p:nvSpPr>
          <p:spPr>
            <a:xfrm>
              <a:off x="331702" y="3689366"/>
              <a:ext cx="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endParaRPr lang="ko-KR" altLang="en-US" sz="900" b="0">
                <a:solidFill>
                  <a:schemeClr val="tx1"/>
                </a:solidFill>
              </a:endParaRPr>
            </a:p>
          </p:txBody>
        </p:sp>
        <p:cxnSp>
          <p:nvCxnSpPr>
            <p:cNvPr id="59" name="직선 연결선[R] 22">
              <a:extLst>
                <a:ext uri="{FF2B5EF4-FFF2-40B4-BE49-F238E27FC236}">
                  <a16:creationId xmlns:a16="http://schemas.microsoft.com/office/drawing/2014/main" id="{9A89C0DE-A4F0-3ECF-76AD-E5B112760C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2932132"/>
              <a:ext cx="1758006" cy="330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텍스트 상자 68">
              <a:extLst>
                <a:ext uri="{FF2B5EF4-FFF2-40B4-BE49-F238E27FC236}">
                  <a16:creationId xmlns:a16="http://schemas.microsoft.com/office/drawing/2014/main" id="{C2441637-3BD4-7868-381D-054326275B51}"/>
                </a:ext>
              </a:extLst>
            </p:cNvPr>
            <p:cNvSpPr txBox="1"/>
            <p:nvPr/>
          </p:nvSpPr>
          <p:spPr>
            <a:xfrm>
              <a:off x="239863" y="4351825"/>
              <a:ext cx="359073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7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고객센터</a:t>
              </a:r>
              <a:endPara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2" name="텍스트 상자 68">
              <a:extLst>
                <a:ext uri="{FF2B5EF4-FFF2-40B4-BE49-F238E27FC236}">
                  <a16:creationId xmlns:a16="http://schemas.microsoft.com/office/drawing/2014/main" id="{42E842E9-4035-B3E9-8244-7188568B6A75}"/>
                </a:ext>
              </a:extLst>
            </p:cNvPr>
            <p:cNvSpPr txBox="1"/>
            <p:nvPr/>
          </p:nvSpPr>
          <p:spPr>
            <a:xfrm>
              <a:off x="331702" y="4583972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고객센터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63" name="텍스트 상자 68">
              <a:extLst>
                <a:ext uri="{FF2B5EF4-FFF2-40B4-BE49-F238E27FC236}">
                  <a16:creationId xmlns:a16="http://schemas.microsoft.com/office/drawing/2014/main" id="{B016584F-4821-FAE6-C26C-40D434C3E816}"/>
                </a:ext>
              </a:extLst>
            </p:cNvPr>
            <p:cNvSpPr txBox="1"/>
            <p:nvPr/>
          </p:nvSpPr>
          <p:spPr>
            <a:xfrm>
              <a:off x="331702" y="4830837"/>
              <a:ext cx="77264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자주 묻는 질문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192" name="텍스트 상자 68">
              <a:extLst>
                <a:ext uri="{FF2B5EF4-FFF2-40B4-BE49-F238E27FC236}">
                  <a16:creationId xmlns:a16="http://schemas.microsoft.com/office/drawing/2014/main" id="{229B2DE8-17E2-2B61-CFB1-81B664BB9B49}"/>
                </a:ext>
              </a:extLst>
            </p:cNvPr>
            <p:cNvSpPr txBox="1"/>
            <p:nvPr/>
          </p:nvSpPr>
          <p:spPr>
            <a:xfrm>
              <a:off x="331702" y="5077702"/>
              <a:ext cx="50174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이용 안내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cxnSp>
          <p:nvCxnSpPr>
            <p:cNvPr id="193" name="직선 연결선[R] 16">
              <a:extLst>
                <a:ext uri="{FF2B5EF4-FFF2-40B4-BE49-F238E27FC236}">
                  <a16:creationId xmlns:a16="http://schemas.microsoft.com/office/drawing/2014/main" id="{046203BA-AC94-8381-3076-017549E7A5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4166467"/>
              <a:ext cx="1758006" cy="330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텍스트 상자 68">
              <a:extLst>
                <a:ext uri="{FF2B5EF4-FFF2-40B4-BE49-F238E27FC236}">
                  <a16:creationId xmlns:a16="http://schemas.microsoft.com/office/drawing/2014/main" id="{A92AAE90-AE64-C565-6547-5C498FCBF750}"/>
                </a:ext>
              </a:extLst>
            </p:cNvPr>
            <p:cNvSpPr txBox="1"/>
            <p:nvPr/>
          </p:nvSpPr>
          <p:spPr>
            <a:xfrm>
              <a:off x="331702" y="2469723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 dirty="0">
                  <a:solidFill>
                    <a:schemeClr val="tx1"/>
                  </a:solidFill>
                </a:rPr>
                <a:t>정보수정</a:t>
              </a:r>
              <a:endParaRPr lang="ko-KR" altLang="en-US" sz="900" b="0" dirty="0">
                <a:solidFill>
                  <a:schemeClr val="tx1"/>
                </a:solidFill>
              </a:endParaRPr>
            </a:p>
          </p:txBody>
        </p:sp>
        <p:cxnSp>
          <p:nvCxnSpPr>
            <p:cNvPr id="195" name="직선 연결선[R] 11">
              <a:extLst>
                <a:ext uri="{FF2B5EF4-FFF2-40B4-BE49-F238E27FC236}">
                  <a16:creationId xmlns:a16="http://schemas.microsoft.com/office/drawing/2014/main" id="{B47F95C5-044E-5619-82DC-5D64B45067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2389369"/>
              <a:ext cx="1758006" cy="330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텍스트 상자 68">
              <a:extLst>
                <a:ext uri="{FF2B5EF4-FFF2-40B4-BE49-F238E27FC236}">
                  <a16:creationId xmlns:a16="http://schemas.microsoft.com/office/drawing/2014/main" id="{6F15E63F-2496-F185-C29C-D9FA9DFD48D1}"/>
                </a:ext>
              </a:extLst>
            </p:cNvPr>
            <p:cNvSpPr txBox="1"/>
            <p:nvPr/>
          </p:nvSpPr>
          <p:spPr>
            <a:xfrm>
              <a:off x="331702" y="2716588"/>
              <a:ext cx="61705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ko-KR" altLang="en-US" sz="900" dirty="0">
                  <a:solidFill>
                    <a:schemeClr val="tx1"/>
                  </a:solidFill>
                </a:rPr>
                <a:t>나의 이력</a:t>
              </a:r>
            </a:p>
          </p:txBody>
        </p:sp>
        <p:sp>
          <p:nvSpPr>
            <p:cNvPr id="197" name="텍스트 상자 68">
              <a:extLst>
                <a:ext uri="{FF2B5EF4-FFF2-40B4-BE49-F238E27FC236}">
                  <a16:creationId xmlns:a16="http://schemas.microsoft.com/office/drawing/2014/main" id="{85C36FA9-AFAA-8DE9-E4CC-4CD5C00847A0}"/>
                </a:ext>
              </a:extLst>
            </p:cNvPr>
            <p:cNvSpPr txBox="1"/>
            <p:nvPr/>
          </p:nvSpPr>
          <p:spPr>
            <a:xfrm>
              <a:off x="331702" y="3934752"/>
              <a:ext cx="23083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ko-KR" altLang="en-US" sz="900" b="0" dirty="0">
                  <a:solidFill>
                    <a:schemeClr val="tx1"/>
                  </a:solidFill>
                </a:rPr>
                <a:t>탈퇴</a:t>
              </a:r>
            </a:p>
          </p:txBody>
        </p:sp>
      </p:grpSp>
      <p:sp>
        <p:nvSpPr>
          <p:cNvPr id="198" name="텍스트 상자 19">
            <a:extLst>
              <a:ext uri="{FF2B5EF4-FFF2-40B4-BE49-F238E27FC236}">
                <a16:creationId xmlns:a16="http://schemas.microsoft.com/office/drawing/2014/main" id="{0EC2C543-3F75-719C-AFA1-0447D534316E}"/>
              </a:ext>
            </a:extLst>
          </p:cNvPr>
          <p:cNvSpPr txBox="1"/>
          <p:nvPr/>
        </p:nvSpPr>
        <p:spPr>
          <a:xfrm>
            <a:off x="354557" y="1992995"/>
            <a:ext cx="1312037" cy="299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김은</a:t>
            </a:r>
            <a:r>
              <a:rPr kumimoji="1" lang="en-US" altLang="ko-K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*</a:t>
            </a:r>
            <a:r>
              <a:rPr kumimoji="1" lang="ko-KR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 </a:t>
            </a:r>
            <a:r>
              <a:rPr kumimoji="1" lang="ko-KR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선생님</a:t>
            </a: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한국고등학교 │ </a:t>
            </a:r>
            <a:r>
              <a: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1</a:t>
            </a:r>
            <a:r>
              <a: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학년 </a:t>
            </a:r>
            <a:r>
              <a: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1</a:t>
            </a:r>
            <a:r>
              <a: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반</a:t>
            </a:r>
            <a:endParaRPr kumimoji="1" lang="en-US" altLang="ko-K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00" name="사각형: 둥근 모서리 199">
            <a:extLst>
              <a:ext uri="{FF2B5EF4-FFF2-40B4-BE49-F238E27FC236}">
                <a16:creationId xmlns:a16="http://schemas.microsoft.com/office/drawing/2014/main" id="{E967F389-0F48-B50F-48E2-29D7FE9637A5}"/>
              </a:ext>
            </a:extLst>
          </p:cNvPr>
          <p:cNvSpPr/>
          <p:nvPr/>
        </p:nvSpPr>
        <p:spPr>
          <a:xfrm>
            <a:off x="842313" y="956592"/>
            <a:ext cx="434414" cy="20283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6000" tIns="36000" rIns="36000" bIns="45718" numCol="1" rtlCol="0" anchor="ctr" anchorCtr="0">
            <a:noAutofit/>
          </a:bodyPr>
          <a:lstStyle/>
          <a:p>
            <a:pPr algn="ctr" defTabSz="914309"/>
            <a:r>
              <a:rPr kumimoji="1" lang="ko-KR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교사</a:t>
            </a:r>
          </a:p>
        </p:txBody>
      </p:sp>
      <p:grpSp>
        <p:nvGrpSpPr>
          <p:cNvPr id="201" name="그룹 200">
            <a:extLst>
              <a:ext uri="{FF2B5EF4-FFF2-40B4-BE49-F238E27FC236}">
                <a16:creationId xmlns:a16="http://schemas.microsoft.com/office/drawing/2014/main" id="{A416321D-1757-ADE4-39C4-09CDCBC1EE3A}"/>
              </a:ext>
            </a:extLst>
          </p:cNvPr>
          <p:cNvGrpSpPr/>
          <p:nvPr/>
        </p:nvGrpSpPr>
        <p:grpSpPr>
          <a:xfrm>
            <a:off x="765799" y="1296417"/>
            <a:ext cx="587442" cy="587442"/>
            <a:chOff x="718025" y="1296417"/>
            <a:chExt cx="587442" cy="587442"/>
          </a:xfrm>
        </p:grpSpPr>
        <p:sp>
          <p:nvSpPr>
            <p:cNvPr id="202" name="타원 201">
              <a:extLst>
                <a:ext uri="{FF2B5EF4-FFF2-40B4-BE49-F238E27FC236}">
                  <a16:creationId xmlns:a16="http://schemas.microsoft.com/office/drawing/2014/main" id="{1CD6EF38-8BED-1B34-37F2-76F081EDC9A8}"/>
                </a:ext>
              </a:extLst>
            </p:cNvPr>
            <p:cNvSpPr/>
            <p:nvPr/>
          </p:nvSpPr>
          <p:spPr>
            <a:xfrm>
              <a:off x="718025" y="1296417"/>
              <a:ext cx="587442" cy="58744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x-none" altLang="en-US">
                <a:solidFill>
                  <a:schemeClr val="bg1"/>
                </a:solidFill>
              </a:endParaRPr>
            </a:p>
          </p:txBody>
        </p:sp>
        <p:pic>
          <p:nvPicPr>
            <p:cNvPr id="203" name="그래픽 202" descr="사용자 윤곽선">
              <a:extLst>
                <a:ext uri="{FF2B5EF4-FFF2-40B4-BE49-F238E27FC236}">
                  <a16:creationId xmlns:a16="http://schemas.microsoft.com/office/drawing/2014/main" id="{03785491-D2EE-32FF-D942-F4C978868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0754" y="1379146"/>
              <a:ext cx="421984" cy="421984"/>
            </a:xfrm>
            <a:prstGeom prst="rect">
              <a:avLst/>
            </a:prstGeom>
          </p:spPr>
        </p:pic>
      </p:grp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A86BB8C6-A1F4-22DA-C2D8-8FC934A9A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804286"/>
              </p:ext>
            </p:extLst>
          </p:nvPr>
        </p:nvGraphicFramePr>
        <p:xfrm>
          <a:off x="-5118312" y="1815812"/>
          <a:ext cx="5063620" cy="6482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9576">
                  <a:extLst>
                    <a:ext uri="{9D8B030D-6E8A-4147-A177-3AD203B41FA5}">
                      <a16:colId xmlns:a16="http://schemas.microsoft.com/office/drawing/2014/main" val="1520477051"/>
                    </a:ext>
                  </a:extLst>
                </a:gridCol>
                <a:gridCol w="1043732">
                  <a:extLst>
                    <a:ext uri="{9D8B030D-6E8A-4147-A177-3AD203B41FA5}">
                      <a16:colId xmlns:a16="http://schemas.microsoft.com/office/drawing/2014/main" val="3989215505"/>
                    </a:ext>
                  </a:extLst>
                </a:gridCol>
                <a:gridCol w="858795">
                  <a:extLst>
                    <a:ext uri="{9D8B030D-6E8A-4147-A177-3AD203B41FA5}">
                      <a16:colId xmlns:a16="http://schemas.microsoft.com/office/drawing/2014/main" val="3148655905"/>
                    </a:ext>
                  </a:extLst>
                </a:gridCol>
                <a:gridCol w="759940">
                  <a:extLst>
                    <a:ext uri="{9D8B030D-6E8A-4147-A177-3AD203B41FA5}">
                      <a16:colId xmlns:a16="http://schemas.microsoft.com/office/drawing/2014/main" val="1283701285"/>
                    </a:ext>
                  </a:extLst>
                </a:gridCol>
                <a:gridCol w="512806">
                  <a:extLst>
                    <a:ext uri="{9D8B030D-6E8A-4147-A177-3AD203B41FA5}">
                      <a16:colId xmlns:a16="http://schemas.microsoft.com/office/drawing/2014/main" val="3764399310"/>
                    </a:ext>
                  </a:extLst>
                </a:gridCol>
                <a:gridCol w="888771">
                  <a:extLst>
                    <a:ext uri="{9D8B030D-6E8A-4147-A177-3AD203B41FA5}">
                      <a16:colId xmlns:a16="http://schemas.microsoft.com/office/drawing/2014/main" val="1673966399"/>
                    </a:ext>
                  </a:extLst>
                </a:gridCol>
              </a:tblGrid>
              <a:tr h="3236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과목명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과목 기간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학습참여방법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교육과정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과목분류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이수현황</a:t>
                      </a:r>
                      <a:r>
                        <a:rPr lang="en-US" altLang="ko-KR" sz="600" b="0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수강인원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507575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수학 러닝중학교 확률과 통계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</a:t>
                      </a:r>
                      <a:r>
                        <a:rPr kumimoji="0" lang="ko-KR" altLang="en-US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보충반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23.11.01~23.12.31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직접등록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국어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100%/30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명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534021"/>
                  </a:ext>
                </a:extLst>
              </a:tr>
            </a:tbl>
          </a:graphicData>
        </a:graphic>
      </p:graphicFrame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4BBE6C6D-E8AD-FAB6-EAE9-5FC5F9E8B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019744"/>
              </p:ext>
            </p:extLst>
          </p:nvPr>
        </p:nvGraphicFramePr>
        <p:xfrm>
          <a:off x="9042400" y="111727"/>
          <a:ext cx="3047760" cy="92617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TEA-MYP-MYHI-002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b="1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[</a:t>
                      </a:r>
                      <a:r>
                        <a:rPr lang="ko-KR" altLang="en-US" b="1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교사</a:t>
                      </a:r>
                      <a:r>
                        <a:rPr lang="en-US" altLang="ko-KR" b="1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]</a:t>
                      </a: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  <a:r>
                        <a:rPr lang="en-US" altLang="ko-KR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_</a:t>
                      </a: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나의 이력</a:t>
                      </a:r>
                      <a:r>
                        <a:rPr lang="en-US" altLang="ko-KR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(</a:t>
                      </a: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전체 학년도</a:t>
                      </a:r>
                      <a:r>
                        <a:rPr lang="en-US" altLang="ko-KR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) </a:t>
                      </a:r>
                      <a:endParaRPr lang="ko-KR" altLang="en-US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236911EB-8653-123F-992B-40CF00839B3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39157" y="898114"/>
            <a:ext cx="557845" cy="15388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ko-KR" altLang="en-US" sz="1000" b="1"/>
              <a:t>나의 이력</a:t>
            </a:r>
            <a:endParaRPr kumimoji="1" lang="x-none" altLang="en-US" sz="1000" b="1"/>
          </a:p>
        </p:txBody>
      </p:sp>
      <p:graphicFrame>
        <p:nvGraphicFramePr>
          <p:cNvPr id="56" name="표 55">
            <a:extLst>
              <a:ext uri="{FF2B5EF4-FFF2-40B4-BE49-F238E27FC236}">
                <a16:creationId xmlns:a16="http://schemas.microsoft.com/office/drawing/2014/main" id="{C40A6C24-5003-4E64-1946-E7032A480CF7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868485976"/>
              </p:ext>
            </p:extLst>
          </p:nvPr>
        </p:nvGraphicFramePr>
        <p:xfrm>
          <a:off x="2238406" y="2001328"/>
          <a:ext cx="6485927" cy="2271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5587">
                  <a:extLst>
                    <a:ext uri="{9D8B030D-6E8A-4147-A177-3AD203B41FA5}">
                      <a16:colId xmlns:a16="http://schemas.microsoft.com/office/drawing/2014/main" val="3194927075"/>
                    </a:ext>
                  </a:extLst>
                </a:gridCol>
                <a:gridCol w="1086487">
                  <a:extLst>
                    <a:ext uri="{9D8B030D-6E8A-4147-A177-3AD203B41FA5}">
                      <a16:colId xmlns:a16="http://schemas.microsoft.com/office/drawing/2014/main" val="1321244410"/>
                    </a:ext>
                  </a:extLst>
                </a:gridCol>
                <a:gridCol w="1086487">
                  <a:extLst>
                    <a:ext uri="{9D8B030D-6E8A-4147-A177-3AD203B41FA5}">
                      <a16:colId xmlns:a16="http://schemas.microsoft.com/office/drawing/2014/main" val="3253607208"/>
                    </a:ext>
                  </a:extLst>
                </a:gridCol>
                <a:gridCol w="811037">
                  <a:extLst>
                    <a:ext uri="{9D8B030D-6E8A-4147-A177-3AD203B41FA5}">
                      <a16:colId xmlns:a16="http://schemas.microsoft.com/office/drawing/2014/main" val="2996562310"/>
                    </a:ext>
                  </a:extLst>
                </a:gridCol>
                <a:gridCol w="2173219">
                  <a:extLst>
                    <a:ext uri="{9D8B030D-6E8A-4147-A177-3AD203B41FA5}">
                      <a16:colId xmlns:a16="http://schemas.microsoft.com/office/drawing/2014/main" val="2542218511"/>
                    </a:ext>
                  </a:extLst>
                </a:gridCol>
                <a:gridCol w="793110">
                  <a:extLst>
                    <a:ext uri="{9D8B030D-6E8A-4147-A177-3AD203B41FA5}">
                      <a16:colId xmlns:a16="http://schemas.microsoft.com/office/drawing/2014/main" val="2682707215"/>
                    </a:ext>
                  </a:extLst>
                </a:gridCol>
              </a:tblGrid>
              <a:tr h="3236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>
                          <a:latin typeface="+mn-ea"/>
                          <a:ea typeface="+mn-ea"/>
                        </a:rPr>
                        <a:t>학년도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>
                          <a:latin typeface="+mn-ea"/>
                          <a:ea typeface="+mn-ea"/>
                        </a:rPr>
                        <a:t>소속 교육청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>
                          <a:latin typeface="+mn-ea"/>
                          <a:ea typeface="+mn-ea"/>
                        </a:rPr>
                        <a:t>소속 학교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>
                          <a:latin typeface="+mn-ea"/>
                          <a:ea typeface="+mn-ea"/>
                        </a:rPr>
                        <a:t>담당 학급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>
                          <a:latin typeface="+mn-ea"/>
                          <a:ea typeface="+mn-ea"/>
                        </a:rPr>
                        <a:t>개설 과목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>
                          <a:latin typeface="+mn-ea"/>
                          <a:ea typeface="+mn-ea"/>
                        </a:rPr>
                        <a:t>변동일자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6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경기도 교육청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하나중학교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반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20</a:t>
                      </a:r>
                      <a:r>
                        <a:rPr kumimoji="0" lang="ko-KR" altLang="en-US" sz="7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개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2023.07.15</a:t>
                      </a:r>
                      <a:endParaRPr lang="ko-KR" altLang="en-US" sz="70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63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경기도 교육청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둘 고등학교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반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10</a:t>
                      </a:r>
                      <a:r>
                        <a:rPr kumimoji="0" lang="ko-KR" altLang="en-US" sz="7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개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2023.02.20</a:t>
                      </a:r>
                      <a:endParaRPr lang="ko-KR" altLang="en-US" sz="70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049779"/>
                  </a:ext>
                </a:extLst>
              </a:tr>
              <a:tr h="3246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경기도 교육청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셋 학교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반 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15</a:t>
                      </a:r>
                      <a:r>
                        <a:rPr kumimoji="0" lang="ko-KR" altLang="en-US" sz="7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개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2022.07.04</a:t>
                      </a:r>
                      <a:endParaRPr lang="ko-KR" altLang="en-US" sz="70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268192"/>
                  </a:ext>
                </a:extLst>
              </a:tr>
              <a:tr h="32463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서울시 교육청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넷 고등학교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반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13</a:t>
                      </a:r>
                      <a:r>
                        <a:rPr kumimoji="0" lang="ko-KR" altLang="en-US" sz="7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개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2022.03.01</a:t>
                      </a:r>
                      <a:endParaRPr lang="ko-KR" altLang="en-US" sz="70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588988"/>
                  </a:ext>
                </a:extLst>
              </a:tr>
              <a:tr h="3246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서울시 교육청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넷 고등학교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반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11</a:t>
                      </a:r>
                      <a:r>
                        <a:rPr kumimoji="0" lang="ko-KR" altLang="en-US" sz="7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개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2021.04.01</a:t>
                      </a:r>
                      <a:endParaRPr lang="ko-KR" altLang="en-US" sz="70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749581"/>
                  </a:ext>
                </a:extLst>
              </a:tr>
              <a:tr h="32463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서울시 교육청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넷 고등학교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5</a:t>
                      </a:r>
                      <a:r>
                        <a:rPr kumimoji="0" lang="ko-KR" altLang="en-US" sz="7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개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2021.03.01</a:t>
                      </a:r>
                      <a:endParaRPr lang="ko-KR" altLang="en-US" sz="70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178421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75509081-2951-E43A-601A-73556FD936C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39157" y="1768816"/>
            <a:ext cx="418384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ko-KR" altLang="en-US" sz="800" dirty="0"/>
              <a:t>목록 </a:t>
            </a:r>
            <a:r>
              <a:rPr kumimoji="1" lang="en-US" altLang="ko-KR" sz="800" dirty="0"/>
              <a:t>(</a:t>
            </a:r>
            <a:r>
              <a:rPr kumimoji="1" lang="en-US" altLang="ko-KR" sz="800" dirty="0">
                <a:solidFill>
                  <a:srgbClr val="FF0000"/>
                </a:solidFill>
              </a:rPr>
              <a:t>99</a:t>
            </a:r>
            <a:r>
              <a:rPr kumimoji="1" lang="en-US" altLang="ko-KR" sz="800" dirty="0"/>
              <a:t>)</a:t>
            </a:r>
            <a:endParaRPr kumimoji="1" lang="x-none" altLang="en-US" sz="800" dirty="0"/>
          </a:p>
        </p:txBody>
      </p:sp>
      <p:sp>
        <p:nvSpPr>
          <p:cNvPr id="58" name="직사각형 71">
            <a:extLst>
              <a:ext uri="{FF2B5EF4-FFF2-40B4-BE49-F238E27FC236}">
                <a16:creationId xmlns:a16="http://schemas.microsoft.com/office/drawing/2014/main" id="{654A7345-5FC5-B866-1F63-70BF83C17E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244400" y="1202510"/>
            <a:ext cx="6485927" cy="44970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61" name="직사각형 78">
            <a:extLst>
              <a:ext uri="{FF2B5EF4-FFF2-40B4-BE49-F238E27FC236}">
                <a16:creationId xmlns:a16="http://schemas.microsoft.com/office/drawing/2014/main" id="{44443964-FFCB-3E07-6951-CE5F0EFA31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61725" y="1319658"/>
            <a:ext cx="684399" cy="216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36000" tIns="46800" rIns="36000" bIns="46800" anchor="ctr"/>
          <a:lstStyle/>
          <a:p>
            <a:pPr lvl="0" algn="ctr" latinLnBrk="0">
              <a:defRPr/>
            </a:pPr>
            <a:r>
              <a:rPr lang="ko-KR" altLang="en-US" sz="700" kern="0" dirty="0">
                <a:latin typeface="맑은 고딕" pitchFamily="50" charset="-127"/>
                <a:ea typeface="맑은 고딕" pitchFamily="50" charset="-127"/>
              </a:rPr>
              <a:t>학년도 전체</a:t>
            </a:r>
            <a:r>
              <a:rPr kumimoji="0" lang="ko-KR" altLang="en-US" sz="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4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맑은 고딕" pitchFamily="50" charset="-127"/>
                <a:ea typeface="맑은 고딕" pitchFamily="50" charset="-127"/>
              </a:rPr>
              <a:t>▼</a:t>
            </a:r>
            <a:endParaRPr kumimoji="0" lang="en-US" altLang="ko-KR" sz="7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806A1E0B-DF8F-C049-970E-8B8370A9D07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67699" y="5149249"/>
            <a:ext cx="300892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altLang="ko-KR" sz="800" dirty="0">
                <a:solidFill>
                  <a:prstClr val="white">
                    <a:lumMod val="75000"/>
                  </a:prstClr>
                </a:solidFill>
              </a:rPr>
              <a:t>&lt;&lt;  &lt;</a:t>
            </a:r>
            <a:r>
              <a:rPr lang="en-US" altLang="ko-KR" sz="800" dirty="0">
                <a:solidFill>
                  <a:srgbClr val="000000"/>
                </a:solidFill>
              </a:rPr>
              <a:t>   </a:t>
            </a:r>
            <a:r>
              <a:rPr lang="en-US" altLang="ko-KR" sz="800" b="1" u="sng" dirty="0">
                <a:solidFill>
                  <a:srgbClr val="000000"/>
                </a:solidFill>
              </a:rPr>
              <a:t>1</a:t>
            </a:r>
            <a:r>
              <a:rPr lang="en-US" altLang="ko-KR" sz="800" dirty="0">
                <a:solidFill>
                  <a:srgbClr val="000000"/>
                </a:solidFill>
              </a:rPr>
              <a:t>   2   3   4   5   6   7   8   9   10   &gt;  &gt;&gt;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D389B9E-9D78-4EFD-4523-E1978D659D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81420" y="1676638"/>
            <a:ext cx="1297367" cy="2968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x-none" sz="900" dirty="0"/>
              <a:t>Update | </a:t>
            </a:r>
            <a:r>
              <a:rPr lang="en-US" altLang="x-none" sz="900" b="1" dirty="0"/>
              <a:t>2023.11.21</a:t>
            </a:r>
            <a:endParaRPr lang="en-US" altLang="ko-KR" sz="900" dirty="0"/>
          </a:p>
        </p:txBody>
      </p:sp>
      <p:sp>
        <p:nvSpPr>
          <p:cNvPr id="53" name="Google Shape;884;p22">
            <a:extLst>
              <a:ext uri="{FF2B5EF4-FFF2-40B4-BE49-F238E27FC236}">
                <a16:creationId xmlns:a16="http://schemas.microsoft.com/office/drawing/2014/main" id="{DDCDE9C6-5A4C-D0FA-2D03-14B7691283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062289" y="1741672"/>
            <a:ext cx="662044" cy="216000"/>
          </a:xfrm>
          <a:prstGeom prst="rect">
            <a:avLst/>
          </a:prstGeom>
          <a:solidFill>
            <a:schemeClr val="lt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46800" rIns="36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10건   </a:t>
            </a:r>
            <a:r>
              <a:rPr lang="ko-KR" altLang="en-US" sz="7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    </a:t>
            </a:r>
            <a:r>
              <a:rPr lang="ko-KR" sz="4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▼</a:t>
            </a:r>
            <a:endParaRPr sz="7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4E25F40-7EEB-6CB9-700E-B5308B23901E}"/>
              </a:ext>
            </a:extLst>
          </p:cNvPr>
          <p:cNvSpPr>
            <a:spLocks/>
          </p:cNvSpPr>
          <p:nvPr/>
        </p:nvSpPr>
        <p:spPr>
          <a:xfrm>
            <a:off x="0" y="1"/>
            <a:ext cx="8905742" cy="6754968"/>
          </a:xfrm>
          <a:prstGeom prst="rect">
            <a:avLst/>
          </a:prstGeom>
          <a:solidFill>
            <a:schemeClr val="tx1">
              <a:alpha val="7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 b="1"/>
          </a:p>
        </p:txBody>
      </p:sp>
      <p:sp>
        <p:nvSpPr>
          <p:cNvPr id="8" name="모서리가 둥근 직사각형 1">
            <a:extLst>
              <a:ext uri="{FF2B5EF4-FFF2-40B4-BE49-F238E27FC236}">
                <a16:creationId xmlns:a16="http://schemas.microsoft.com/office/drawing/2014/main" id="{09DE3680-7F0E-E42D-2D08-BC7A0D639593}"/>
              </a:ext>
            </a:extLst>
          </p:cNvPr>
          <p:cNvSpPr/>
          <p:nvPr/>
        </p:nvSpPr>
        <p:spPr>
          <a:xfrm>
            <a:off x="1836721" y="800095"/>
            <a:ext cx="5459944" cy="5227218"/>
          </a:xfrm>
          <a:prstGeom prst="roundRect">
            <a:avLst>
              <a:gd name="adj" fmla="val 16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B6B492-AECD-2111-CEFE-10ED38EBBC65}"/>
              </a:ext>
            </a:extLst>
          </p:cNvPr>
          <p:cNvSpPr txBox="1"/>
          <p:nvPr/>
        </p:nvSpPr>
        <p:spPr>
          <a:xfrm>
            <a:off x="2044264" y="949328"/>
            <a:ext cx="798295" cy="15388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ko-KR" altLang="en-US" sz="1000" b="1" dirty="0"/>
              <a:t>개설 과목</a:t>
            </a:r>
            <a:r>
              <a:rPr kumimoji="1" lang="en-US" altLang="ko-KR" sz="1000" b="1" dirty="0"/>
              <a:t>(</a:t>
            </a:r>
            <a:r>
              <a:rPr kumimoji="1" lang="en-US" altLang="ko-KR" sz="1000" b="1" dirty="0">
                <a:solidFill>
                  <a:srgbClr val="FF0000"/>
                </a:solidFill>
              </a:rPr>
              <a:t>20</a:t>
            </a:r>
            <a:r>
              <a:rPr kumimoji="1" lang="en-US" altLang="ko-KR" sz="1000" b="1" dirty="0"/>
              <a:t>)</a:t>
            </a:r>
            <a:endParaRPr kumimoji="1" lang="x-none" altLang="en-US" sz="1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D084DD-4367-8919-404D-5E9D86AEADE3}"/>
              </a:ext>
            </a:extLst>
          </p:cNvPr>
          <p:cNvSpPr txBox="1"/>
          <p:nvPr/>
        </p:nvSpPr>
        <p:spPr>
          <a:xfrm>
            <a:off x="3053577" y="5042310"/>
            <a:ext cx="300892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altLang="ko-KR" sz="800" dirty="0">
                <a:solidFill>
                  <a:prstClr val="white">
                    <a:lumMod val="75000"/>
                  </a:prstClr>
                </a:solidFill>
              </a:rPr>
              <a:t>&lt;&lt;  &lt;</a:t>
            </a:r>
            <a:r>
              <a:rPr lang="en-US" altLang="ko-KR" sz="800" dirty="0">
                <a:solidFill>
                  <a:srgbClr val="000000"/>
                </a:solidFill>
              </a:rPr>
              <a:t>   </a:t>
            </a:r>
            <a:r>
              <a:rPr lang="en-US" altLang="ko-KR" sz="800" b="1" u="sng" dirty="0">
                <a:solidFill>
                  <a:srgbClr val="000000"/>
                </a:solidFill>
              </a:rPr>
              <a:t>1</a:t>
            </a:r>
            <a:r>
              <a:rPr lang="en-US" altLang="ko-KR" sz="800" dirty="0">
                <a:solidFill>
                  <a:srgbClr val="000000"/>
                </a:solidFill>
              </a:rPr>
              <a:t>   2   3   4   5   6   7   8   9   10   &gt;  &gt;&gt;</a:t>
            </a:r>
          </a:p>
        </p:txBody>
      </p:sp>
      <p:sp>
        <p:nvSpPr>
          <p:cNvPr id="16" name="Google Shape;877;p22">
            <a:extLst>
              <a:ext uri="{FF2B5EF4-FFF2-40B4-BE49-F238E27FC236}">
                <a16:creationId xmlns:a16="http://schemas.microsoft.com/office/drawing/2014/main" id="{93B92CAB-F267-6E15-8A69-4FF46DCCCF65}"/>
              </a:ext>
            </a:extLst>
          </p:cNvPr>
          <p:cNvSpPr/>
          <p:nvPr/>
        </p:nvSpPr>
        <p:spPr>
          <a:xfrm>
            <a:off x="4033028" y="5520806"/>
            <a:ext cx="1085071" cy="2693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Malgun Gothic"/>
              <a:buNone/>
              <a:tabLst/>
              <a:defRPr/>
            </a:pPr>
            <a:r>
              <a:rPr kumimoji="0" lang="ko-KR" altLang="en-US" sz="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Malgun Gothic"/>
                <a:sym typeface="Malgun Gothic"/>
              </a:rPr>
              <a:t>확인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C77BAE7D-2B3D-1A3C-8B48-220D5A4BAEAD}"/>
              </a:ext>
            </a:extLst>
          </p:cNvPr>
          <p:cNvSpPr/>
          <p:nvPr/>
        </p:nvSpPr>
        <p:spPr>
          <a:xfrm>
            <a:off x="1886969" y="857285"/>
            <a:ext cx="168608" cy="1686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7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154D568F-72E7-37F2-0A98-4A952CD6E0AF}"/>
              </a:ext>
            </a:extLst>
          </p:cNvPr>
          <p:cNvSpPr/>
          <p:nvPr/>
        </p:nvSpPr>
        <p:spPr>
          <a:xfrm>
            <a:off x="3872101" y="5413867"/>
            <a:ext cx="200606" cy="20060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3</a:t>
            </a:r>
            <a:endParaRPr kumimoji="0" lang="ko-KR" altLang="en-US" sz="7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DB17C731-070F-509A-63A0-105333386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50474"/>
              </p:ext>
            </p:extLst>
          </p:nvPr>
        </p:nvGraphicFramePr>
        <p:xfrm>
          <a:off x="2001222" y="1260634"/>
          <a:ext cx="5245277" cy="36568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6864">
                  <a:extLst>
                    <a:ext uri="{9D8B030D-6E8A-4147-A177-3AD203B41FA5}">
                      <a16:colId xmlns:a16="http://schemas.microsoft.com/office/drawing/2014/main" val="516464354"/>
                    </a:ext>
                  </a:extLst>
                </a:gridCol>
                <a:gridCol w="1072225">
                  <a:extLst>
                    <a:ext uri="{9D8B030D-6E8A-4147-A177-3AD203B41FA5}">
                      <a16:colId xmlns:a16="http://schemas.microsoft.com/office/drawing/2014/main" val="1321244410"/>
                    </a:ext>
                  </a:extLst>
                </a:gridCol>
                <a:gridCol w="882240">
                  <a:extLst>
                    <a:ext uri="{9D8B030D-6E8A-4147-A177-3AD203B41FA5}">
                      <a16:colId xmlns:a16="http://schemas.microsoft.com/office/drawing/2014/main" val="2863217729"/>
                    </a:ext>
                  </a:extLst>
                </a:gridCol>
                <a:gridCol w="780685">
                  <a:extLst>
                    <a:ext uri="{9D8B030D-6E8A-4147-A177-3AD203B41FA5}">
                      <a16:colId xmlns:a16="http://schemas.microsoft.com/office/drawing/2014/main" val="245421539"/>
                    </a:ext>
                  </a:extLst>
                </a:gridCol>
                <a:gridCol w="570230">
                  <a:extLst>
                    <a:ext uri="{9D8B030D-6E8A-4147-A177-3AD203B41FA5}">
                      <a16:colId xmlns:a16="http://schemas.microsoft.com/office/drawing/2014/main" val="3909328546"/>
                    </a:ext>
                  </a:extLst>
                </a:gridCol>
                <a:gridCol w="913033">
                  <a:extLst>
                    <a:ext uri="{9D8B030D-6E8A-4147-A177-3AD203B41FA5}">
                      <a16:colId xmlns:a16="http://schemas.microsoft.com/office/drawing/2014/main" val="2542218511"/>
                    </a:ext>
                  </a:extLst>
                </a:gridCol>
              </a:tblGrid>
              <a:tr h="3236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과목명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과목 기간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학습참여방법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교육과정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과목분류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이수현황</a:t>
                      </a:r>
                      <a:r>
                        <a:rPr lang="en-US" altLang="ko-KR" sz="600" b="0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수강인원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국어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</a:t>
                      </a:r>
                      <a:r>
                        <a:rPr kumimoji="0" lang="ko-KR" altLang="en-US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하림중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23.11.01~23.12.31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직접등록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국어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100%/30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명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수학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</a:t>
                      </a:r>
                      <a:r>
                        <a:rPr kumimoji="0" lang="ko-KR" altLang="en-US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사랑중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반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23.05.01~23.10.31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지정학급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(3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학년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반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,3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학년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반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,3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학년</a:t>
                      </a: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반</a:t>
                      </a: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…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수학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100%/30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명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049779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수학의 정석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23.03.01~23.04.30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온라인 학교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영어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100%/30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명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1268192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국어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_UX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중학교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학년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반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23.11.01~23.12.31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직접등록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국어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100%/30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명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375714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수학 러닝중학교 확률과 통계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</a:t>
                      </a:r>
                      <a:r>
                        <a:rPr kumimoji="0" lang="ko-KR" altLang="en-US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보충반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23.05.01~23.10.31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지정학급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(3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학년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반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수학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100%/30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명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734140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수학 개념 다지기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23.03.01~23.04.30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온라인 학교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영어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100%/30</a:t>
                      </a: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34" charset="-127"/>
                        <a:ea typeface="맑은 고딕" panose="020B0503020000020004" pitchFamily="34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641784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수학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_</a:t>
                      </a:r>
                      <a:r>
                        <a:rPr kumimoji="0" lang="ko-KR" altLang="en-US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사랑중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반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23.11.01~23.12.31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직접등록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국어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100%/30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명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8932122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체육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</a:t>
                      </a:r>
                      <a:r>
                        <a:rPr kumimoji="0" lang="ko-KR" altLang="en-US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사랑중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반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23.05.01~23.10.31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지정학급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(3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반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직접입력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100%/30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명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368181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수학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_</a:t>
                      </a:r>
                      <a:r>
                        <a:rPr kumimoji="0" lang="ko-KR" altLang="en-US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사랑중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반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23.03.01~23.04.30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직접등록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영어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100%/30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명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724460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수학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</a:t>
                      </a:r>
                      <a:r>
                        <a:rPr kumimoji="0" lang="ko-KR" altLang="en-US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사랑중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반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23.11.01~23.12.31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직접등록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국어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100%/30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명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536187"/>
                  </a:ext>
                </a:extLst>
              </a:tr>
            </a:tbl>
          </a:graphicData>
        </a:graphic>
      </p:graphicFrame>
      <p:graphicFrame>
        <p:nvGraphicFramePr>
          <p:cNvPr id="21" name="Google Shape;912;p23">
            <a:extLst>
              <a:ext uri="{FF2B5EF4-FFF2-40B4-BE49-F238E27FC236}">
                <a16:creationId xmlns:a16="http://schemas.microsoft.com/office/drawing/2014/main" id="{2020205B-B584-0A1E-18FA-59715B8681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9546655"/>
              </p:ext>
            </p:extLst>
          </p:nvPr>
        </p:nvGraphicFramePr>
        <p:xfrm>
          <a:off x="9042400" y="1315768"/>
          <a:ext cx="3037052" cy="382713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41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팝업 타이틀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수강 완료 과목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목록개수 표시 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39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2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목록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 개설 시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입력 정보와 이수현황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수강인원 제공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default 10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개씩 제공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내용 길어질 경우 </a:t>
                      </a:r>
                      <a:r>
                        <a:rPr lang="ko-KR" altLang="en-US" sz="700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줄바꿈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과목명 </a:t>
                      </a: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수강 완료 개설과목명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 기간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default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과목기간 시작 날짜 기준으로 내림차순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케이스별 정렬 기준 정의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=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다음 페이지 참고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등록방식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지정학급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학년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반으로 표시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직접등록 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온라인 학교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교육과정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학교급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학년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과목분류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과목명 또는 과목명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_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상세과목명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이수현황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수강인원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이수율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%,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수강인원 명으로 표시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585332"/>
                  </a:ext>
                </a:extLst>
              </a:tr>
              <a:tr h="21939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2A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과목명 표기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최대 글자 수 두 줄까지 표기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,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두 줄 초과 시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…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처리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글자 초과한 과목명은 마우스 </a:t>
                      </a:r>
                      <a:r>
                        <a:rPr lang="ko-KR" altLang="en-US" sz="700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오버시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과목명 </a:t>
                      </a:r>
                      <a:r>
                        <a:rPr lang="ko-KR" altLang="en-US" sz="700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풀네임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700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툴팁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제공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en-US" altLang="ko-KR" sz="700" b="1" u="none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1" u="none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마우스 오버 예시 화면 참고</a:t>
                      </a:r>
                      <a:r>
                        <a:rPr lang="en-US" altLang="ko-KR" sz="700" b="1" u="none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en-US" altLang="ko-KR" sz="700" u="none" strike="noStrike" cap="none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646666"/>
                  </a:ext>
                </a:extLst>
              </a:tr>
              <a:tr h="21939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3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학습참여방법</a:t>
                      </a:r>
                      <a:endParaRPr lang="en-US" altLang="ko-KR" sz="700" b="1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 개설 시 지정한 학습참여방법 표기</a:t>
                      </a:r>
                      <a:endParaRPr lang="en-US" altLang="ko-KR" sz="70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직접등록 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지정학급 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온라인학교 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가지 타입으로 제공</a:t>
                      </a:r>
                      <a:endParaRPr lang="en-US" altLang="ko-KR" sz="70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지정학급 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학급 이상시 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…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말줄임 처리 및 마우스 오버시 툴팁 제공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524109"/>
                  </a:ext>
                </a:extLst>
              </a:tr>
              <a:tr h="21939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4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과목분류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구성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초등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중등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고등에 따라 과목 또는 상세과목 표기 상이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초등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중등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과목명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고등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과목명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_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상세 과목명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066738"/>
                  </a:ext>
                </a:extLst>
              </a:tr>
              <a:tr h="21939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altLang="ko-KR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altLang="ko-KR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A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과목분류 </a:t>
                      </a: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직접입력</a:t>
                      </a: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과목명을 직접 입력한 과목은 직접입력으로 표기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07950"/>
                  </a:ext>
                </a:extLst>
              </a:tr>
              <a:tr h="21939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4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확인 버튼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선택 시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팝업 닫힘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962585"/>
                  </a:ext>
                </a:extLst>
              </a:tr>
            </a:tbl>
          </a:graphicData>
        </a:graphic>
      </p:graphicFrame>
      <p:sp>
        <p:nvSpPr>
          <p:cNvPr id="39" name="타원 38">
            <a:extLst>
              <a:ext uri="{FF2B5EF4-FFF2-40B4-BE49-F238E27FC236}">
                <a16:creationId xmlns:a16="http://schemas.microsoft.com/office/drawing/2014/main" id="{0F5E3618-B2BC-51B8-C221-4C263716CB55}"/>
              </a:ext>
            </a:extLst>
          </p:cNvPr>
          <p:cNvSpPr/>
          <p:nvPr/>
        </p:nvSpPr>
        <p:spPr>
          <a:xfrm>
            <a:off x="2101748" y="2943293"/>
            <a:ext cx="168608" cy="1686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2A</a:t>
            </a:r>
            <a:endParaRPr kumimoji="0" lang="ko-KR" altLang="en-US" sz="7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06A4145E-4859-121E-2C62-B058D6FB0715}"/>
              </a:ext>
            </a:extLst>
          </p:cNvPr>
          <p:cNvSpPr/>
          <p:nvPr/>
        </p:nvSpPr>
        <p:spPr>
          <a:xfrm>
            <a:off x="6136871" y="1196928"/>
            <a:ext cx="168608" cy="1686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kumimoji="0" lang="ko-KR" altLang="en-US" sz="7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2" name="타원 41">
            <a:extLst>
              <a:ext uri="{FF2B5EF4-FFF2-40B4-BE49-F238E27FC236}">
                <a16:creationId xmlns:a16="http://schemas.microsoft.com/office/drawing/2014/main" id="{24E41B42-2B9C-DFBD-9325-AE431CDD1DE7}"/>
              </a:ext>
            </a:extLst>
          </p:cNvPr>
          <p:cNvSpPr/>
          <p:nvPr/>
        </p:nvSpPr>
        <p:spPr>
          <a:xfrm>
            <a:off x="6266376" y="3908195"/>
            <a:ext cx="168608" cy="1686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kumimoji="0" lang="en-US" altLang="ko-KR" sz="7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A</a:t>
            </a:r>
            <a:endParaRPr kumimoji="0" lang="ko-KR" altLang="en-US" sz="7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46" name="표 45">
            <a:extLst>
              <a:ext uri="{FF2B5EF4-FFF2-40B4-BE49-F238E27FC236}">
                <a16:creationId xmlns:a16="http://schemas.microsoft.com/office/drawing/2014/main" id="{F851575C-8247-CF91-CA39-4C87250EA0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738168"/>
              </p:ext>
            </p:extLst>
          </p:nvPr>
        </p:nvGraphicFramePr>
        <p:xfrm>
          <a:off x="8062289" y="6027313"/>
          <a:ext cx="5133647" cy="6482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3012">
                  <a:extLst>
                    <a:ext uri="{9D8B030D-6E8A-4147-A177-3AD203B41FA5}">
                      <a16:colId xmlns:a16="http://schemas.microsoft.com/office/drawing/2014/main" val="3353010846"/>
                    </a:ext>
                  </a:extLst>
                </a:gridCol>
                <a:gridCol w="843717">
                  <a:extLst>
                    <a:ext uri="{9D8B030D-6E8A-4147-A177-3AD203B41FA5}">
                      <a16:colId xmlns:a16="http://schemas.microsoft.com/office/drawing/2014/main" val="2478296919"/>
                    </a:ext>
                  </a:extLst>
                </a:gridCol>
                <a:gridCol w="672775">
                  <a:extLst>
                    <a:ext uri="{9D8B030D-6E8A-4147-A177-3AD203B41FA5}">
                      <a16:colId xmlns:a16="http://schemas.microsoft.com/office/drawing/2014/main" val="1606463792"/>
                    </a:ext>
                  </a:extLst>
                </a:gridCol>
                <a:gridCol w="735330">
                  <a:extLst>
                    <a:ext uri="{9D8B030D-6E8A-4147-A177-3AD203B41FA5}">
                      <a16:colId xmlns:a16="http://schemas.microsoft.com/office/drawing/2014/main" val="4197244723"/>
                    </a:ext>
                  </a:extLst>
                </a:gridCol>
                <a:gridCol w="802005">
                  <a:extLst>
                    <a:ext uri="{9D8B030D-6E8A-4147-A177-3AD203B41FA5}">
                      <a16:colId xmlns:a16="http://schemas.microsoft.com/office/drawing/2014/main" val="1920337814"/>
                    </a:ext>
                  </a:extLst>
                </a:gridCol>
                <a:gridCol w="1146808">
                  <a:extLst>
                    <a:ext uri="{9D8B030D-6E8A-4147-A177-3AD203B41FA5}">
                      <a16:colId xmlns:a16="http://schemas.microsoft.com/office/drawing/2014/main" val="3897898331"/>
                    </a:ext>
                  </a:extLst>
                </a:gridCol>
              </a:tblGrid>
              <a:tr h="3236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과목명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과목 기간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등록방식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교육과정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과목분류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이수현황</a:t>
                      </a:r>
                      <a:r>
                        <a:rPr lang="en-US" altLang="ko-KR" sz="600" b="0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수강인원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686954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국어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_UX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고등학교 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반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23.11.01~23.12.31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직접등록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고등학교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국어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언어의 매체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100%/30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명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947590"/>
                  </a:ext>
                </a:extLst>
              </a:tr>
            </a:tbl>
          </a:graphicData>
        </a:graphic>
      </p:graphicFrame>
      <p:sp>
        <p:nvSpPr>
          <p:cNvPr id="47" name="제목 10">
            <a:extLst>
              <a:ext uri="{FF2B5EF4-FFF2-40B4-BE49-F238E27FC236}">
                <a16:creationId xmlns:a16="http://schemas.microsoft.com/office/drawing/2014/main" id="{B889E490-7D20-7962-7507-FD34103669BE}"/>
              </a:ext>
            </a:extLst>
          </p:cNvPr>
          <p:cNvSpPr txBox="1">
            <a:spLocks/>
          </p:cNvSpPr>
          <p:nvPr/>
        </p:nvSpPr>
        <p:spPr>
          <a:xfrm>
            <a:off x="9593311" y="5824786"/>
            <a:ext cx="1841851" cy="12311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 </a:t>
            </a:r>
            <a:r>
              <a:rPr lang="ko-KR" altLang="en-US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고등학교 상세 과목 표기 화면 예시 </a:t>
            </a:r>
            <a:r>
              <a:rPr lang="en-US" altLang="ko-KR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A182812F-B829-2D03-1494-D13E582B69D3}"/>
              </a:ext>
            </a:extLst>
          </p:cNvPr>
          <p:cNvSpPr/>
          <p:nvPr/>
        </p:nvSpPr>
        <p:spPr>
          <a:xfrm>
            <a:off x="2226502" y="1293952"/>
            <a:ext cx="168608" cy="1686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</a:t>
            </a:r>
            <a:endParaRPr kumimoji="0" lang="ko-KR" altLang="en-US" sz="7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제목 10">
            <a:extLst>
              <a:ext uri="{FF2B5EF4-FFF2-40B4-BE49-F238E27FC236}">
                <a16:creationId xmlns:a16="http://schemas.microsoft.com/office/drawing/2014/main" id="{853CE297-5A86-BEB9-B3F6-BB9012FC32FE}"/>
              </a:ext>
            </a:extLst>
          </p:cNvPr>
          <p:cNvSpPr txBox="1">
            <a:spLocks/>
          </p:cNvSpPr>
          <p:nvPr/>
        </p:nvSpPr>
        <p:spPr>
          <a:xfrm>
            <a:off x="-3152365" y="1557988"/>
            <a:ext cx="1243930" cy="10772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700" kern="0" spc="0" dirty="0">
                <a:solidFill>
                  <a:srgbClr val="0070C0"/>
                </a:solidFill>
                <a:latin typeface="+mn-ea"/>
                <a:ea typeface="+mn-ea"/>
              </a:rPr>
              <a:t>&lt;</a:t>
            </a:r>
            <a:r>
              <a:rPr lang="ko-KR" altLang="en-US" sz="700" kern="0" spc="0" dirty="0">
                <a:solidFill>
                  <a:srgbClr val="0070C0"/>
                </a:solidFill>
                <a:latin typeface="+mn-ea"/>
                <a:ea typeface="+mn-ea"/>
              </a:rPr>
              <a:t>마우스 오버 </a:t>
            </a:r>
            <a:r>
              <a:rPr lang="ko-KR" altLang="en-US" sz="700" kern="0" spc="0" dirty="0" err="1">
                <a:solidFill>
                  <a:srgbClr val="0070C0"/>
                </a:solidFill>
                <a:latin typeface="+mn-ea"/>
                <a:ea typeface="+mn-ea"/>
              </a:rPr>
              <a:t>툴팁</a:t>
            </a:r>
            <a:r>
              <a:rPr lang="ko-KR" altLang="en-US" sz="700" kern="0" spc="0" dirty="0">
                <a:solidFill>
                  <a:srgbClr val="0070C0"/>
                </a:solidFill>
                <a:latin typeface="+mn-ea"/>
                <a:ea typeface="+mn-ea"/>
              </a:rPr>
              <a:t> 화면 예시</a:t>
            </a:r>
            <a:r>
              <a:rPr lang="en-US" altLang="ko-KR" sz="700" kern="0" spc="0" dirty="0">
                <a:solidFill>
                  <a:srgbClr val="0070C0"/>
                </a:solidFill>
                <a:latin typeface="+mn-ea"/>
                <a:ea typeface="+mn-ea"/>
              </a:rPr>
              <a:t>&gt;</a:t>
            </a:r>
            <a:endParaRPr lang="en-US" altLang="ko-KR" sz="800" kern="0" spc="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5" name="모서리가 둥근 사각형 설명선 11">
            <a:extLst>
              <a:ext uri="{FF2B5EF4-FFF2-40B4-BE49-F238E27FC236}">
                <a16:creationId xmlns:a16="http://schemas.microsoft.com/office/drawing/2014/main" id="{84FF6C18-CBE5-8FFC-DB44-B807350C6A7C}"/>
              </a:ext>
            </a:extLst>
          </p:cNvPr>
          <p:cNvSpPr/>
          <p:nvPr/>
        </p:nvSpPr>
        <p:spPr>
          <a:xfrm>
            <a:off x="-4705208" y="2483447"/>
            <a:ext cx="2102689" cy="135211"/>
          </a:xfrm>
          <a:prstGeom prst="wedgeRoundRectCallout">
            <a:avLst>
              <a:gd name="adj1" fmla="val -24582"/>
              <a:gd name="adj2" fmla="val -99548"/>
              <a:gd name="adj3" fmla="val 16667"/>
            </a:avLst>
          </a:prstGeom>
          <a:solidFill>
            <a:schemeClr val="tx1">
              <a:lumMod val="65000"/>
              <a:lumOff val="35000"/>
              <a:alpha val="88000"/>
            </a:schemeClr>
          </a:solidFill>
          <a:ln w="12700">
            <a:noFill/>
            <a:miter lim="400000"/>
          </a:ln>
        </p:spPr>
        <p:txBody>
          <a:bodyPr lIns="72000" tIns="71437" rIns="72000" bIns="71437" rtlCol="0" anchor="ctr"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수학 러닝중학교 확률과 통계</a:t>
            </a: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_</a:t>
            </a:r>
            <a:r>
              <a:rPr kumimoji="0" lang="ko-KR" alt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보충반</a:t>
            </a:r>
            <a:r>
              <a:rPr kumimoji="0" lang="ko-KR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 전용 학급</a:t>
            </a:r>
          </a:p>
        </p:txBody>
      </p:sp>
      <p:pic>
        <p:nvPicPr>
          <p:cNvPr id="17" name="그래픽 16" descr="커서 단색으로 채워진">
            <a:extLst>
              <a:ext uri="{FF2B5EF4-FFF2-40B4-BE49-F238E27FC236}">
                <a16:creationId xmlns:a16="http://schemas.microsoft.com/office/drawing/2014/main" id="{B228A2D1-894F-2E13-85D8-71BF3137E6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44672">
            <a:off x="-4576008" y="2293783"/>
            <a:ext cx="173430" cy="189588"/>
          </a:xfrm>
          <a:prstGeom prst="rect">
            <a:avLst/>
          </a:prstGeom>
        </p:spPr>
      </p:pic>
      <p:sp>
        <p:nvSpPr>
          <p:cNvPr id="4" name="타원 3">
            <a:extLst>
              <a:ext uri="{FF2B5EF4-FFF2-40B4-BE49-F238E27FC236}">
                <a16:creationId xmlns:a16="http://schemas.microsoft.com/office/drawing/2014/main" id="{EA449CB3-D82A-AEBD-58F6-5AFE75EE6949}"/>
              </a:ext>
            </a:extLst>
          </p:cNvPr>
          <p:cNvSpPr/>
          <p:nvPr/>
        </p:nvSpPr>
        <p:spPr>
          <a:xfrm>
            <a:off x="4197763" y="1209648"/>
            <a:ext cx="168608" cy="1686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3</a:t>
            </a:r>
          </a:p>
        </p:txBody>
      </p:sp>
      <p:graphicFrame>
        <p:nvGraphicFramePr>
          <p:cNvPr id="40" name="Google Shape;548;p12">
            <a:extLst>
              <a:ext uri="{FF2B5EF4-FFF2-40B4-BE49-F238E27FC236}">
                <a16:creationId xmlns:a16="http://schemas.microsoft.com/office/drawing/2014/main" id="{4D388BD7-E205-474A-006A-642B61D6D6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6719204"/>
              </p:ext>
            </p:extLst>
          </p:nvPr>
        </p:nvGraphicFramePr>
        <p:xfrm>
          <a:off x="12192000" y="4199"/>
          <a:ext cx="1887100" cy="7036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2.3.0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&lt;3&gt;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학습 참여방법 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온라인 학교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]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추가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9065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2.3.1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&lt;3&gt;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지정학급 말줄임 및 툴팁 현행화 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594566"/>
                  </a:ext>
                </a:extLst>
              </a:tr>
            </a:tbl>
          </a:graphicData>
        </a:graphic>
      </p:graphicFrame>
      <p:sp>
        <p:nvSpPr>
          <p:cNvPr id="11" name="모서리가 둥근 사각형 설명선 11">
            <a:extLst>
              <a:ext uri="{FF2B5EF4-FFF2-40B4-BE49-F238E27FC236}">
                <a16:creationId xmlns:a16="http://schemas.microsoft.com/office/drawing/2014/main" id="{EE79A27D-66B4-DB7F-A4F5-5FB417C362C1}"/>
              </a:ext>
            </a:extLst>
          </p:cNvPr>
          <p:cNvSpPr/>
          <p:nvPr/>
        </p:nvSpPr>
        <p:spPr>
          <a:xfrm>
            <a:off x="4197763" y="2376069"/>
            <a:ext cx="1015722" cy="230871"/>
          </a:xfrm>
          <a:prstGeom prst="wedgeRoundRectCallout">
            <a:avLst>
              <a:gd name="adj1" fmla="val -23400"/>
              <a:gd name="adj2" fmla="val -89917"/>
              <a:gd name="adj3" fmla="val 16667"/>
            </a:avLst>
          </a:prstGeom>
          <a:solidFill>
            <a:schemeClr val="tx1">
              <a:lumMod val="65000"/>
              <a:lumOff val="35000"/>
              <a:alpha val="88000"/>
            </a:schemeClr>
          </a:solidFill>
          <a:ln w="12700">
            <a:noFill/>
            <a:miter lim="400000"/>
          </a:ln>
        </p:spPr>
        <p:txBody>
          <a:bodyPr lIns="72000" tIns="71437" rIns="72000" bIns="71437" rtlCol="0" anchor="ctr"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700" i="0">
                <a:solidFill>
                  <a:schemeClr val="bg1"/>
                </a:solidFill>
                <a:effectLst/>
                <a:latin typeface="NanumSquareRound"/>
              </a:rPr>
              <a:t>지정학급</a:t>
            </a:r>
            <a:r>
              <a:rPr lang="en-US" altLang="ko-KR" sz="700" i="0">
                <a:solidFill>
                  <a:schemeClr val="bg1"/>
                </a:solidFill>
                <a:effectLst/>
                <a:latin typeface="NanumSquareRound"/>
              </a:rPr>
              <a:t>(3</a:t>
            </a:r>
            <a:r>
              <a:rPr lang="ko-KR" altLang="en-US" sz="700" i="0">
                <a:solidFill>
                  <a:schemeClr val="bg1"/>
                </a:solidFill>
                <a:effectLst/>
                <a:latin typeface="NanumSquareRound"/>
              </a:rPr>
              <a:t>학년</a:t>
            </a:r>
            <a:r>
              <a:rPr lang="en-US" altLang="ko-KR" sz="700" i="0">
                <a:solidFill>
                  <a:schemeClr val="bg1"/>
                </a:solidFill>
                <a:effectLst/>
                <a:latin typeface="NanumSquareRound"/>
              </a:rPr>
              <a:t>2</a:t>
            </a:r>
            <a:r>
              <a:rPr lang="ko-KR" altLang="en-US" sz="700" i="0">
                <a:solidFill>
                  <a:schemeClr val="bg1"/>
                </a:solidFill>
                <a:effectLst/>
                <a:latin typeface="NanumSquareRound"/>
              </a:rPr>
              <a:t>반</a:t>
            </a:r>
            <a:r>
              <a:rPr lang="en-US" altLang="ko-KR" sz="700" i="0">
                <a:solidFill>
                  <a:schemeClr val="bg1"/>
                </a:solidFill>
                <a:effectLst/>
                <a:latin typeface="NanumSquareRound"/>
              </a:rPr>
              <a:t>, 3</a:t>
            </a:r>
            <a:r>
              <a:rPr lang="ko-KR" altLang="en-US" sz="700" i="0">
                <a:solidFill>
                  <a:schemeClr val="bg1"/>
                </a:solidFill>
                <a:effectLst/>
                <a:latin typeface="NanumSquareRound"/>
              </a:rPr>
              <a:t>학년</a:t>
            </a:r>
            <a:r>
              <a:rPr lang="en-US" altLang="ko-KR" sz="700" i="0">
                <a:solidFill>
                  <a:schemeClr val="bg1"/>
                </a:solidFill>
                <a:effectLst/>
                <a:latin typeface="NanumSquareRound"/>
              </a:rPr>
              <a:t>3</a:t>
            </a:r>
            <a:r>
              <a:rPr lang="ko-KR" altLang="en-US" sz="700" i="0">
                <a:solidFill>
                  <a:schemeClr val="bg1"/>
                </a:solidFill>
                <a:effectLst/>
                <a:latin typeface="NanumSquareRound"/>
              </a:rPr>
              <a:t>반</a:t>
            </a:r>
            <a:r>
              <a:rPr lang="en-US" altLang="ko-KR" sz="700" i="0">
                <a:solidFill>
                  <a:schemeClr val="bg1"/>
                </a:solidFill>
                <a:effectLst/>
                <a:latin typeface="NanumSquareRound"/>
              </a:rPr>
              <a:t>, 3</a:t>
            </a:r>
            <a:r>
              <a:rPr lang="ko-KR" altLang="en-US" sz="700" i="0">
                <a:solidFill>
                  <a:schemeClr val="bg1"/>
                </a:solidFill>
                <a:effectLst/>
                <a:latin typeface="NanumSquareRound"/>
              </a:rPr>
              <a:t>학년</a:t>
            </a:r>
            <a:r>
              <a:rPr lang="en-US" altLang="ko-KR" sz="700" i="0">
                <a:solidFill>
                  <a:schemeClr val="bg1"/>
                </a:solidFill>
                <a:effectLst/>
                <a:latin typeface="NanumSquareRound"/>
              </a:rPr>
              <a:t>4</a:t>
            </a:r>
            <a:r>
              <a:rPr lang="ko-KR" altLang="en-US" sz="700" i="0">
                <a:solidFill>
                  <a:schemeClr val="bg1"/>
                </a:solidFill>
                <a:effectLst/>
                <a:latin typeface="NanumSquareRound"/>
              </a:rPr>
              <a:t>반</a:t>
            </a:r>
            <a:r>
              <a:rPr lang="en-US" altLang="ko-KR" sz="700" i="0">
                <a:solidFill>
                  <a:schemeClr val="bg1"/>
                </a:solidFill>
                <a:effectLst/>
                <a:latin typeface="NanumSquareRound"/>
              </a:rPr>
              <a:t>)</a:t>
            </a:r>
            <a:endParaRPr kumimoji="0" lang="ko-KR" altLang="en-US" sz="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7112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A29D4A-40F5-B84A-AB20-543CC0E1D104}"/>
              </a:ext>
            </a:extLst>
          </p:cNvPr>
          <p:cNvSpPr txBox="1"/>
          <p:nvPr/>
        </p:nvSpPr>
        <p:spPr>
          <a:xfrm>
            <a:off x="836075" y="1324237"/>
            <a:ext cx="798295" cy="15388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ko-KR" altLang="en-US" sz="1000" b="1" dirty="0"/>
              <a:t>개설 과목</a:t>
            </a:r>
            <a:r>
              <a:rPr kumimoji="1" lang="en-US" altLang="ko-KR" sz="1000" b="1" dirty="0"/>
              <a:t>(</a:t>
            </a:r>
            <a:r>
              <a:rPr kumimoji="1" lang="en-US" altLang="ko-KR" sz="1000" b="1" dirty="0">
                <a:solidFill>
                  <a:srgbClr val="FF0000"/>
                </a:solidFill>
              </a:rPr>
              <a:t>20</a:t>
            </a:r>
            <a:r>
              <a:rPr kumimoji="1" lang="en-US" altLang="ko-KR" sz="1000" b="1" dirty="0"/>
              <a:t>)</a:t>
            </a:r>
            <a:endParaRPr kumimoji="1" lang="x-none" altLang="en-US" sz="1000" b="1" dirty="0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75CDBDF0-915F-7F3D-056A-450CE12AE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046996"/>
              </p:ext>
            </p:extLst>
          </p:nvPr>
        </p:nvGraphicFramePr>
        <p:xfrm>
          <a:off x="834910" y="1635543"/>
          <a:ext cx="5041633" cy="16632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325">
                  <a:extLst>
                    <a:ext uri="{9D8B030D-6E8A-4147-A177-3AD203B41FA5}">
                      <a16:colId xmlns:a16="http://schemas.microsoft.com/office/drawing/2014/main" val="516464354"/>
                    </a:ext>
                  </a:extLst>
                </a:gridCol>
                <a:gridCol w="973185">
                  <a:extLst>
                    <a:ext uri="{9D8B030D-6E8A-4147-A177-3AD203B41FA5}">
                      <a16:colId xmlns:a16="http://schemas.microsoft.com/office/drawing/2014/main" val="1321244410"/>
                    </a:ext>
                  </a:extLst>
                </a:gridCol>
                <a:gridCol w="840767">
                  <a:extLst>
                    <a:ext uri="{9D8B030D-6E8A-4147-A177-3AD203B41FA5}">
                      <a16:colId xmlns:a16="http://schemas.microsoft.com/office/drawing/2014/main" val="3253607208"/>
                    </a:ext>
                  </a:extLst>
                </a:gridCol>
                <a:gridCol w="1485213">
                  <a:extLst>
                    <a:ext uri="{9D8B030D-6E8A-4147-A177-3AD203B41FA5}">
                      <a16:colId xmlns:a16="http://schemas.microsoft.com/office/drawing/2014/main" val="2996562310"/>
                    </a:ext>
                  </a:extLst>
                </a:gridCol>
                <a:gridCol w="905143">
                  <a:extLst>
                    <a:ext uri="{9D8B030D-6E8A-4147-A177-3AD203B41FA5}">
                      <a16:colId xmlns:a16="http://schemas.microsoft.com/office/drawing/2014/main" val="2542218511"/>
                    </a:ext>
                  </a:extLst>
                </a:gridCol>
              </a:tblGrid>
              <a:tr h="3236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국어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</a:t>
                      </a:r>
                      <a:r>
                        <a:rPr kumimoji="0" lang="ko-KR" altLang="en-US" sz="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하림중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과목 기간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학습참여방법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교육과정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과목분류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수학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</a:t>
                      </a:r>
                      <a:r>
                        <a:rPr kumimoji="0" lang="ko-KR" altLang="en-US" sz="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사랑중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반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23.11.11~23.12.31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직접등록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국어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수학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_</a:t>
                      </a:r>
                      <a:r>
                        <a:rPr kumimoji="0" lang="ko-KR" altLang="en-US" sz="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사랑중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 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반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23.11.01~23.10.31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지정학급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(3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학년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반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,3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학년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반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,3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학년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반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수학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049779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국어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_UX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중학교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학년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반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23.10.21~23.04.30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직접등록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영어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1268192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국어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</a:t>
                      </a:r>
                      <a:r>
                        <a:rPr kumimoji="0" lang="ko-KR" altLang="en-US" sz="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하림중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23.10.01~23.12.31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직접등록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국어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37571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61EEDBB-0B47-2A35-0551-0D36D104E7DD}"/>
              </a:ext>
            </a:extLst>
          </p:cNvPr>
          <p:cNvSpPr txBox="1"/>
          <p:nvPr/>
        </p:nvSpPr>
        <p:spPr>
          <a:xfrm>
            <a:off x="1634370" y="1062627"/>
            <a:ext cx="3858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b="1" dirty="0">
                <a:solidFill>
                  <a:srgbClr val="0070C0"/>
                </a:solidFill>
              </a:rPr>
              <a:t>정렬 기준 </a:t>
            </a:r>
            <a:r>
              <a:rPr lang="en-US" altLang="ko-KR" sz="1050" b="1" dirty="0">
                <a:solidFill>
                  <a:srgbClr val="0070C0"/>
                </a:solidFill>
              </a:rPr>
              <a:t>1</a:t>
            </a:r>
            <a:r>
              <a:rPr lang="ko-KR" altLang="en-US" sz="1050" b="1" dirty="0">
                <a:solidFill>
                  <a:srgbClr val="0070C0"/>
                </a:solidFill>
              </a:rPr>
              <a:t>순위</a:t>
            </a:r>
            <a:r>
              <a:rPr lang="en-US" altLang="ko-KR" sz="1050" b="1" dirty="0">
                <a:solidFill>
                  <a:srgbClr val="0070C0"/>
                </a:solidFill>
              </a:rPr>
              <a:t>. </a:t>
            </a:r>
            <a:r>
              <a:rPr lang="ko-KR" altLang="en-US" sz="1050" b="1" dirty="0">
                <a:solidFill>
                  <a:srgbClr val="0070C0"/>
                </a:solidFill>
              </a:rPr>
              <a:t>과목 기간의 시작 날짜 기준으로 정렬</a:t>
            </a:r>
          </a:p>
        </p:txBody>
      </p:sp>
      <p:sp>
        <p:nvSpPr>
          <p:cNvPr id="8" name="모서리가 둥근 직사각형 18">
            <a:extLst>
              <a:ext uri="{FF2B5EF4-FFF2-40B4-BE49-F238E27FC236}">
                <a16:creationId xmlns:a16="http://schemas.microsoft.com/office/drawing/2014/main" id="{395A83C7-3879-95C5-C056-897947EC2721}"/>
              </a:ext>
            </a:extLst>
          </p:cNvPr>
          <p:cNvSpPr/>
          <p:nvPr/>
        </p:nvSpPr>
        <p:spPr>
          <a:xfrm>
            <a:off x="1737140" y="2013057"/>
            <a:ext cx="420844" cy="1257452"/>
          </a:xfrm>
          <a:prstGeom prst="roundRect">
            <a:avLst>
              <a:gd name="adj" fmla="val 7782"/>
            </a:avLst>
          </a:prstGeom>
          <a:noFill/>
          <a:ln w="15875">
            <a:solidFill>
              <a:srgbClr val="FF0000">
                <a:alpha val="41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5034AB-7651-DE31-AA8B-0E9B226E9E2D}"/>
              </a:ext>
            </a:extLst>
          </p:cNvPr>
          <p:cNvSpPr txBox="1"/>
          <p:nvPr/>
        </p:nvSpPr>
        <p:spPr>
          <a:xfrm>
            <a:off x="6005264" y="1318585"/>
            <a:ext cx="798295" cy="15388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ko-KR" altLang="en-US" sz="1000" b="1" dirty="0"/>
              <a:t>개설 과목</a:t>
            </a:r>
            <a:r>
              <a:rPr kumimoji="1" lang="en-US" altLang="ko-KR" sz="1000" b="1" dirty="0"/>
              <a:t>(</a:t>
            </a:r>
            <a:r>
              <a:rPr kumimoji="1" lang="en-US" altLang="ko-KR" sz="1000" b="1" dirty="0">
                <a:solidFill>
                  <a:srgbClr val="FF0000"/>
                </a:solidFill>
              </a:rPr>
              <a:t>20</a:t>
            </a:r>
            <a:r>
              <a:rPr kumimoji="1" lang="en-US" altLang="ko-KR" sz="1000" b="1" dirty="0"/>
              <a:t>)</a:t>
            </a:r>
            <a:endParaRPr kumimoji="1" lang="x-none" altLang="en-US" sz="1000" b="1" dirty="0"/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DD0A1816-B837-F72D-1989-DE1F0AB130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277962"/>
              </p:ext>
            </p:extLst>
          </p:nvPr>
        </p:nvGraphicFramePr>
        <p:xfrm>
          <a:off x="6004099" y="1629891"/>
          <a:ext cx="5041633" cy="16632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325">
                  <a:extLst>
                    <a:ext uri="{9D8B030D-6E8A-4147-A177-3AD203B41FA5}">
                      <a16:colId xmlns:a16="http://schemas.microsoft.com/office/drawing/2014/main" val="516464354"/>
                    </a:ext>
                  </a:extLst>
                </a:gridCol>
                <a:gridCol w="973185">
                  <a:extLst>
                    <a:ext uri="{9D8B030D-6E8A-4147-A177-3AD203B41FA5}">
                      <a16:colId xmlns:a16="http://schemas.microsoft.com/office/drawing/2014/main" val="1321244410"/>
                    </a:ext>
                  </a:extLst>
                </a:gridCol>
                <a:gridCol w="840767">
                  <a:extLst>
                    <a:ext uri="{9D8B030D-6E8A-4147-A177-3AD203B41FA5}">
                      <a16:colId xmlns:a16="http://schemas.microsoft.com/office/drawing/2014/main" val="3253607208"/>
                    </a:ext>
                  </a:extLst>
                </a:gridCol>
                <a:gridCol w="1485213">
                  <a:extLst>
                    <a:ext uri="{9D8B030D-6E8A-4147-A177-3AD203B41FA5}">
                      <a16:colId xmlns:a16="http://schemas.microsoft.com/office/drawing/2014/main" val="2996562310"/>
                    </a:ext>
                  </a:extLst>
                </a:gridCol>
                <a:gridCol w="905143">
                  <a:extLst>
                    <a:ext uri="{9D8B030D-6E8A-4147-A177-3AD203B41FA5}">
                      <a16:colId xmlns:a16="http://schemas.microsoft.com/office/drawing/2014/main" val="2542218511"/>
                    </a:ext>
                  </a:extLst>
                </a:gridCol>
              </a:tblGrid>
              <a:tr h="3236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국어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</a:t>
                      </a:r>
                      <a:r>
                        <a:rPr kumimoji="0" lang="ko-KR" altLang="en-US" sz="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하림중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과목 기간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학습참여방법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교육과정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과목분류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수학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</a:t>
                      </a:r>
                      <a:r>
                        <a:rPr kumimoji="0" lang="ko-KR" altLang="en-US" sz="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사랑중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반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23.11.11~24.01.31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직접등록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국어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수학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_</a:t>
                      </a:r>
                      <a:r>
                        <a:rPr kumimoji="0" lang="ko-KR" altLang="en-US" sz="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사랑중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 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반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23.11.11~23.12.31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지정학급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(3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학년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반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,3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학년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반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,3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학년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반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수학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049779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국어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_UX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중학교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학년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반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23.11.11~23.12.29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직접등록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영어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1268192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국어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</a:t>
                      </a:r>
                      <a:r>
                        <a:rPr kumimoji="0" lang="ko-KR" altLang="en-US" sz="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하림중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23.11.11~23.12.28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직접등록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국어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375714"/>
                  </a:ext>
                </a:extLst>
              </a:tr>
            </a:tbl>
          </a:graphicData>
        </a:graphic>
      </p:graphicFrame>
      <p:sp>
        <p:nvSpPr>
          <p:cNvPr id="11" name="모서리가 둥근 직사각형 18">
            <a:extLst>
              <a:ext uri="{FF2B5EF4-FFF2-40B4-BE49-F238E27FC236}">
                <a16:creationId xmlns:a16="http://schemas.microsoft.com/office/drawing/2014/main" id="{7DCC5C37-C572-0A20-31F7-42B3D9DDE52F}"/>
              </a:ext>
            </a:extLst>
          </p:cNvPr>
          <p:cNvSpPr/>
          <p:nvPr/>
        </p:nvSpPr>
        <p:spPr>
          <a:xfrm>
            <a:off x="7327173" y="2013501"/>
            <a:ext cx="420844" cy="1257452"/>
          </a:xfrm>
          <a:prstGeom prst="roundRect">
            <a:avLst>
              <a:gd name="adj" fmla="val 7782"/>
            </a:avLst>
          </a:prstGeom>
          <a:noFill/>
          <a:ln w="15875">
            <a:solidFill>
              <a:srgbClr val="FF0000">
                <a:alpha val="41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292850-BC33-E9F6-C66C-8FDE41731805}"/>
              </a:ext>
            </a:extLst>
          </p:cNvPr>
          <p:cNvSpPr txBox="1"/>
          <p:nvPr/>
        </p:nvSpPr>
        <p:spPr>
          <a:xfrm>
            <a:off x="6906328" y="1045671"/>
            <a:ext cx="3858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b="1" dirty="0">
                <a:solidFill>
                  <a:srgbClr val="0070C0"/>
                </a:solidFill>
              </a:rPr>
              <a:t>정렬 기준 </a:t>
            </a:r>
            <a:r>
              <a:rPr lang="en-US" altLang="ko-KR" sz="1050" b="1" dirty="0">
                <a:solidFill>
                  <a:srgbClr val="0070C0"/>
                </a:solidFill>
              </a:rPr>
              <a:t>2</a:t>
            </a:r>
            <a:r>
              <a:rPr lang="ko-KR" altLang="en-US" sz="1050" b="1" dirty="0">
                <a:solidFill>
                  <a:srgbClr val="0070C0"/>
                </a:solidFill>
              </a:rPr>
              <a:t>순위</a:t>
            </a:r>
            <a:r>
              <a:rPr lang="en-US" altLang="ko-KR" sz="1050" b="1" dirty="0">
                <a:solidFill>
                  <a:srgbClr val="0070C0"/>
                </a:solidFill>
              </a:rPr>
              <a:t>. </a:t>
            </a:r>
            <a:r>
              <a:rPr lang="ko-KR" altLang="en-US" sz="1050" b="1" dirty="0">
                <a:solidFill>
                  <a:srgbClr val="0070C0"/>
                </a:solidFill>
              </a:rPr>
              <a:t>과목 기간의 시작 날짜가 동일할 경우</a:t>
            </a: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874A4D08-56C9-0058-8970-72DE91B2AE59}"/>
              </a:ext>
            </a:extLst>
          </p:cNvPr>
          <p:cNvSpPr/>
          <p:nvPr/>
        </p:nvSpPr>
        <p:spPr>
          <a:xfrm>
            <a:off x="1676389" y="1952306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6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E7C706C7-9602-7637-0E69-9DC75393228F}"/>
              </a:ext>
            </a:extLst>
          </p:cNvPr>
          <p:cNvSpPr/>
          <p:nvPr/>
        </p:nvSpPr>
        <p:spPr>
          <a:xfrm>
            <a:off x="7266422" y="1952750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</a:t>
            </a:r>
            <a:endParaRPr kumimoji="0" lang="ko-KR" altLang="en-US" sz="6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E0A27A-C44D-61AE-A495-478EA0BE9251}"/>
              </a:ext>
            </a:extLst>
          </p:cNvPr>
          <p:cNvSpPr txBox="1"/>
          <p:nvPr/>
        </p:nvSpPr>
        <p:spPr>
          <a:xfrm>
            <a:off x="6005264" y="3779149"/>
            <a:ext cx="798295" cy="15388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ko-KR" altLang="en-US" sz="1000" b="1" dirty="0"/>
              <a:t>개설 과목</a:t>
            </a:r>
            <a:r>
              <a:rPr kumimoji="1" lang="en-US" altLang="ko-KR" sz="1000" b="1" dirty="0"/>
              <a:t>(</a:t>
            </a:r>
            <a:r>
              <a:rPr kumimoji="1" lang="en-US" altLang="ko-KR" sz="1000" b="1" dirty="0">
                <a:solidFill>
                  <a:srgbClr val="FF0000"/>
                </a:solidFill>
              </a:rPr>
              <a:t>20</a:t>
            </a:r>
            <a:r>
              <a:rPr kumimoji="1" lang="en-US" altLang="ko-KR" sz="1000" b="1" dirty="0"/>
              <a:t>)</a:t>
            </a:r>
            <a:endParaRPr kumimoji="1" lang="x-none" altLang="en-US" sz="1000" b="1" dirty="0"/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91AC0D37-11DE-EB1C-0705-37D237DB5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657271"/>
              </p:ext>
            </p:extLst>
          </p:nvPr>
        </p:nvGraphicFramePr>
        <p:xfrm>
          <a:off x="6004099" y="4090455"/>
          <a:ext cx="5041633" cy="16632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325">
                  <a:extLst>
                    <a:ext uri="{9D8B030D-6E8A-4147-A177-3AD203B41FA5}">
                      <a16:colId xmlns:a16="http://schemas.microsoft.com/office/drawing/2014/main" val="516464354"/>
                    </a:ext>
                  </a:extLst>
                </a:gridCol>
                <a:gridCol w="973185">
                  <a:extLst>
                    <a:ext uri="{9D8B030D-6E8A-4147-A177-3AD203B41FA5}">
                      <a16:colId xmlns:a16="http://schemas.microsoft.com/office/drawing/2014/main" val="1321244410"/>
                    </a:ext>
                  </a:extLst>
                </a:gridCol>
                <a:gridCol w="840767">
                  <a:extLst>
                    <a:ext uri="{9D8B030D-6E8A-4147-A177-3AD203B41FA5}">
                      <a16:colId xmlns:a16="http://schemas.microsoft.com/office/drawing/2014/main" val="3253607208"/>
                    </a:ext>
                  </a:extLst>
                </a:gridCol>
                <a:gridCol w="1485213">
                  <a:extLst>
                    <a:ext uri="{9D8B030D-6E8A-4147-A177-3AD203B41FA5}">
                      <a16:colId xmlns:a16="http://schemas.microsoft.com/office/drawing/2014/main" val="2996562310"/>
                    </a:ext>
                  </a:extLst>
                </a:gridCol>
                <a:gridCol w="905143">
                  <a:extLst>
                    <a:ext uri="{9D8B030D-6E8A-4147-A177-3AD203B41FA5}">
                      <a16:colId xmlns:a16="http://schemas.microsoft.com/office/drawing/2014/main" val="2542218511"/>
                    </a:ext>
                  </a:extLst>
                </a:gridCol>
              </a:tblGrid>
              <a:tr h="3236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국어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</a:t>
                      </a:r>
                      <a:r>
                        <a:rPr kumimoji="0" lang="ko-KR" altLang="en-US" sz="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하림중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과목 기간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학습참여방법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교육과정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과목분류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수학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</a:t>
                      </a:r>
                      <a:r>
                        <a:rPr kumimoji="0" lang="ko-KR" altLang="en-US" sz="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사랑중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반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23.11.11~23.12.31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직접등록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국어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수학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_</a:t>
                      </a:r>
                      <a:r>
                        <a:rPr kumimoji="0" lang="ko-KR" altLang="en-US" sz="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사랑중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 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반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23.11.11~23.12.31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지정학급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(3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학년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반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,3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학년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반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,3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학년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반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수학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049779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국어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_UX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중학교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학년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반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23.11.11~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23.12.31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직접등록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영어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1268192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국어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</a:t>
                      </a:r>
                      <a:r>
                        <a:rPr kumimoji="0" lang="ko-KR" altLang="en-US" sz="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하림중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23.11.11~23.12.31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직접등록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한문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375714"/>
                  </a:ext>
                </a:extLst>
              </a:tr>
            </a:tbl>
          </a:graphicData>
        </a:graphic>
      </p:graphicFrame>
      <p:sp>
        <p:nvSpPr>
          <p:cNvPr id="17" name="모서리가 둥근 직사각형 18">
            <a:extLst>
              <a:ext uri="{FF2B5EF4-FFF2-40B4-BE49-F238E27FC236}">
                <a16:creationId xmlns:a16="http://schemas.microsoft.com/office/drawing/2014/main" id="{CB91C668-51F9-51D3-696F-BA3A89EEC1CE}"/>
              </a:ext>
            </a:extLst>
          </p:cNvPr>
          <p:cNvSpPr/>
          <p:nvPr/>
        </p:nvSpPr>
        <p:spPr>
          <a:xfrm>
            <a:off x="10153649" y="4437489"/>
            <a:ext cx="892083" cy="1257452"/>
          </a:xfrm>
          <a:prstGeom prst="roundRect">
            <a:avLst>
              <a:gd name="adj" fmla="val 7782"/>
            </a:avLst>
          </a:prstGeom>
          <a:noFill/>
          <a:ln w="15875">
            <a:solidFill>
              <a:srgbClr val="FF0000">
                <a:alpha val="41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8A19C3-4790-B71F-7161-5C50C0CEDD79}"/>
              </a:ext>
            </a:extLst>
          </p:cNvPr>
          <p:cNvSpPr txBox="1"/>
          <p:nvPr/>
        </p:nvSpPr>
        <p:spPr>
          <a:xfrm>
            <a:off x="6549492" y="3513509"/>
            <a:ext cx="45724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b="1" dirty="0">
                <a:solidFill>
                  <a:srgbClr val="0070C0"/>
                </a:solidFill>
              </a:rPr>
              <a:t>정렬 기준 </a:t>
            </a:r>
            <a:r>
              <a:rPr lang="en-US" altLang="ko-KR" sz="1050" b="1" dirty="0">
                <a:solidFill>
                  <a:srgbClr val="0070C0"/>
                </a:solidFill>
              </a:rPr>
              <a:t>3</a:t>
            </a:r>
            <a:r>
              <a:rPr lang="ko-KR" altLang="en-US" sz="1050" b="1" dirty="0">
                <a:solidFill>
                  <a:srgbClr val="0070C0"/>
                </a:solidFill>
              </a:rPr>
              <a:t>순위</a:t>
            </a:r>
            <a:r>
              <a:rPr lang="en-US" altLang="ko-KR" sz="1050" b="1" dirty="0">
                <a:solidFill>
                  <a:srgbClr val="0070C0"/>
                </a:solidFill>
              </a:rPr>
              <a:t>. </a:t>
            </a:r>
            <a:r>
              <a:rPr lang="ko-KR" altLang="en-US" sz="1050" b="1" dirty="0">
                <a:solidFill>
                  <a:srgbClr val="0070C0"/>
                </a:solidFill>
              </a:rPr>
              <a:t>과목 기간의 시작 날짜와 종료 날짜가 모두 동일할 경우</a:t>
            </a: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90FD9AD8-0E17-E9A6-22A9-5FA716FB8234}"/>
              </a:ext>
            </a:extLst>
          </p:cNvPr>
          <p:cNvSpPr/>
          <p:nvPr/>
        </p:nvSpPr>
        <p:spPr>
          <a:xfrm>
            <a:off x="10092898" y="4378702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3</a:t>
            </a:r>
            <a:endParaRPr kumimoji="0" lang="ko-KR" altLang="en-US" sz="6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20" name="Google Shape;912;p23">
            <a:extLst>
              <a:ext uri="{FF2B5EF4-FFF2-40B4-BE49-F238E27FC236}">
                <a16:creationId xmlns:a16="http://schemas.microsoft.com/office/drawing/2014/main" id="{247921E2-6139-A3C8-3245-7449899B26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7348849"/>
              </p:ext>
            </p:extLst>
          </p:nvPr>
        </p:nvGraphicFramePr>
        <p:xfrm>
          <a:off x="834910" y="4498239"/>
          <a:ext cx="3037052" cy="87213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41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정렬 기준 </a:t>
                      </a: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순위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 기간의 시작 날짜 기준으로 내림차순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39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2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정렬 기준 </a:t>
                      </a: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순위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종료 날짜 기준으로 내림차순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585332"/>
                  </a:ext>
                </a:extLst>
              </a:tr>
              <a:tr h="21939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3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정렬 기준 </a:t>
                      </a: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순위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교육과정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+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 기준으로 가나다순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962585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540EECC2-A84A-BCE7-DD1E-16023E64E02A}"/>
              </a:ext>
            </a:extLst>
          </p:cNvPr>
          <p:cNvSpPr txBox="1"/>
          <p:nvPr/>
        </p:nvSpPr>
        <p:spPr>
          <a:xfrm>
            <a:off x="115582" y="138179"/>
            <a:ext cx="4007507" cy="24622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ko-KR" altLang="en-US" sz="1600" b="1" dirty="0"/>
              <a:t>개설 과목 팝업 </a:t>
            </a:r>
            <a:r>
              <a:rPr kumimoji="1" lang="en-US" altLang="ko-KR" sz="1600" b="1" dirty="0"/>
              <a:t>&gt; </a:t>
            </a:r>
            <a:r>
              <a:rPr kumimoji="1" lang="ko-KR" altLang="en-US" sz="1600" b="1" dirty="0"/>
              <a:t>케이스 별 정렬 기준 정의</a:t>
            </a:r>
            <a:endParaRPr kumimoji="1" lang="x-none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883070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E99EA3-929E-D147-C3F6-3599044DD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x-none"/>
              <a:t>5</a:t>
            </a:r>
            <a:r>
              <a:rPr kumimoji="1" lang="en-US" altLang="ko-KR"/>
              <a:t>-1.</a:t>
            </a:r>
            <a:r>
              <a:rPr kumimoji="1" lang="ko-KR" altLang="en-US"/>
              <a:t> </a:t>
            </a:r>
            <a:r>
              <a:rPr kumimoji="1" lang="x-none" altLang="en-US"/>
              <a:t>할 일</a:t>
            </a:r>
            <a:r>
              <a:rPr kumimoji="1" lang="en-US" altLang="x-none"/>
              <a:t>/</a:t>
            </a:r>
            <a:r>
              <a:rPr kumimoji="1" lang="x-none" altLang="en-US"/>
              <a:t>알림</a:t>
            </a:r>
          </a:p>
        </p:txBody>
      </p:sp>
    </p:spTree>
    <p:extLst>
      <p:ext uri="{BB962C8B-B14F-4D97-AF65-F5344CB8AC3E}">
        <p14:creationId xmlns:p14="http://schemas.microsoft.com/office/powerpoint/2010/main" val="40747809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제목 10">
            <a:extLst>
              <a:ext uri="{FF2B5EF4-FFF2-40B4-BE49-F238E27FC236}">
                <a16:creationId xmlns:a16="http://schemas.microsoft.com/office/drawing/2014/main" id="{5FD25A95-B814-CDEA-6AE2-9CD5BDCEAAEE}"/>
              </a:ext>
            </a:extLst>
          </p:cNvPr>
          <p:cNvSpPr txBox="1">
            <a:spLocks/>
          </p:cNvSpPr>
          <p:nvPr/>
        </p:nvSpPr>
        <p:spPr>
          <a:xfrm>
            <a:off x="1110669" y="989290"/>
            <a:ext cx="634789" cy="16158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ko-KR" altLang="en-US" sz="1050" kern="0" spc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나의 할 일</a:t>
            </a:r>
            <a:endParaRPr lang="en-US" altLang="ko-KR" sz="1050" b="0" kern="0" spc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699" name="표 698">
            <a:extLst>
              <a:ext uri="{FF2B5EF4-FFF2-40B4-BE49-F238E27FC236}">
                <a16:creationId xmlns:a16="http://schemas.microsoft.com/office/drawing/2014/main" id="{C6B44B96-A1DE-88E9-6EDB-A2FCEDC6F8AD}"/>
              </a:ext>
            </a:extLst>
          </p:cNvPr>
          <p:cNvGraphicFramePr>
            <a:graphicFrameLocks noGrp="1"/>
          </p:cNvGraphicFramePr>
          <p:nvPr/>
        </p:nvGraphicFramePr>
        <p:xfrm>
          <a:off x="1091066" y="2031341"/>
          <a:ext cx="6169095" cy="4150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9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631539"/>
                  </a:ext>
                </a:extLst>
              </a:tr>
              <a:tr h="39301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00" name="표 3">
            <a:extLst>
              <a:ext uri="{FF2B5EF4-FFF2-40B4-BE49-F238E27FC236}">
                <a16:creationId xmlns:a16="http://schemas.microsoft.com/office/drawing/2014/main" id="{3003572D-5224-BF76-369B-27439966D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677531"/>
              </p:ext>
            </p:extLst>
          </p:nvPr>
        </p:nvGraphicFramePr>
        <p:xfrm>
          <a:off x="1199047" y="2043755"/>
          <a:ext cx="5997396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396">
                  <a:extLst>
                    <a:ext uri="{9D8B030D-6E8A-4147-A177-3AD203B41FA5}">
                      <a16:colId xmlns:a16="http://schemas.microsoft.com/office/drawing/2014/main" val="803218214"/>
                    </a:ext>
                  </a:extLst>
                </a:gridCol>
              </a:tblGrid>
              <a:tr h="1407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전체 할 일 </a:t>
                      </a:r>
                      <a:r>
                        <a:rPr lang="en-US" altLang="ko-KR" sz="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(10)</a:t>
                      </a:r>
                      <a:endParaRPr lang="ko-KR" altLang="en-US" sz="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723880"/>
                  </a:ext>
                </a:extLst>
              </a:tr>
            </a:tbl>
          </a:graphicData>
        </a:graphic>
      </p:graphicFrame>
      <p:sp>
        <p:nvSpPr>
          <p:cNvPr id="721" name="사각형: 둥근 모서리 139">
            <a:extLst>
              <a:ext uri="{FF2B5EF4-FFF2-40B4-BE49-F238E27FC236}">
                <a16:creationId xmlns:a16="http://schemas.microsoft.com/office/drawing/2014/main" id="{542CCEAE-9DB6-D02C-8D88-5E46DA6495E2}"/>
              </a:ext>
            </a:extLst>
          </p:cNvPr>
          <p:cNvSpPr/>
          <p:nvPr/>
        </p:nvSpPr>
        <p:spPr>
          <a:xfrm>
            <a:off x="7150724" y="2330946"/>
            <a:ext cx="45719" cy="570828"/>
          </a:xfrm>
          <a:prstGeom prst="roundRect">
            <a:avLst>
              <a:gd name="adj" fmla="val 50000"/>
            </a:avLst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aphicFrame>
        <p:nvGraphicFramePr>
          <p:cNvPr id="838" name="표 3">
            <a:extLst>
              <a:ext uri="{FF2B5EF4-FFF2-40B4-BE49-F238E27FC236}">
                <a16:creationId xmlns:a16="http://schemas.microsoft.com/office/drawing/2014/main" id="{8A87366D-B258-A70C-65D2-488B464EC756}"/>
              </a:ext>
            </a:extLst>
          </p:cNvPr>
          <p:cNvGraphicFramePr>
            <a:graphicFrameLocks noGrp="1"/>
          </p:cNvGraphicFramePr>
          <p:nvPr/>
        </p:nvGraphicFramePr>
        <p:xfrm>
          <a:off x="5763490" y="1843232"/>
          <a:ext cx="1623382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738">
                  <a:extLst>
                    <a:ext uri="{9D8B030D-6E8A-4147-A177-3AD203B41FA5}">
                      <a16:colId xmlns:a16="http://schemas.microsoft.com/office/drawing/2014/main" val="803218214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2204489821"/>
                    </a:ext>
                  </a:extLst>
                </a:gridCol>
              </a:tblGrid>
              <a:tr h="140744">
                <a:tc>
                  <a:txBody>
                    <a:bodyPr/>
                    <a:lstStyle/>
                    <a:p>
                      <a:pPr algn="ctr" latinLnBrk="1"/>
                      <a:endParaRPr lang="ko-KR" altLang="en-US" sz="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등록일 기준 </a:t>
                      </a:r>
                      <a:r>
                        <a:rPr lang="ko-KR" altLang="en-US" sz="6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▼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723880"/>
                  </a:ext>
                </a:extLst>
              </a:tr>
            </a:tbl>
          </a:graphicData>
        </a:graphic>
      </p:graphicFrame>
      <p:sp>
        <p:nvSpPr>
          <p:cNvPr id="840" name="사각형: 둥근 모서리 70">
            <a:extLst>
              <a:ext uri="{FF2B5EF4-FFF2-40B4-BE49-F238E27FC236}">
                <a16:creationId xmlns:a16="http://schemas.microsoft.com/office/drawing/2014/main" id="{03BD194F-9E46-BFF8-8110-635446446572}"/>
              </a:ext>
            </a:extLst>
          </p:cNvPr>
          <p:cNvSpPr/>
          <p:nvPr/>
        </p:nvSpPr>
        <p:spPr bwMode="auto">
          <a:xfrm>
            <a:off x="7112534" y="1983004"/>
            <a:ext cx="632827" cy="25853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600">
                <a:latin typeface="+mn-ea"/>
              </a:rPr>
              <a:t>마감일 기준</a:t>
            </a:r>
            <a:endParaRPr lang="en-US" altLang="ko-KR" sz="600" b="0">
              <a:latin typeface="+mn-ea"/>
              <a:ea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97829821-E591-9536-147B-BFE61656F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263996"/>
              </p:ext>
            </p:extLst>
          </p:nvPr>
        </p:nvGraphicFramePr>
        <p:xfrm>
          <a:off x="9042400" y="111727"/>
          <a:ext cx="3047760" cy="951681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STU-MY-Todo-001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[</a:t>
                      </a: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학생</a:t>
                      </a:r>
                      <a:r>
                        <a:rPr lang="en-US" altLang="ko-KR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] </a:t>
                      </a: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나의 할 일</a:t>
                      </a: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3" name="Google Shape;912;p23">
            <a:extLst>
              <a:ext uri="{FF2B5EF4-FFF2-40B4-BE49-F238E27FC236}">
                <a16:creationId xmlns:a16="http://schemas.microsoft.com/office/drawing/2014/main" id="{09B19868-6382-CB77-41D8-7B528F470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9203071"/>
              </p:ext>
            </p:extLst>
          </p:nvPr>
        </p:nvGraphicFramePr>
        <p:xfrm>
          <a:off x="9042400" y="1315767"/>
          <a:ext cx="3037052" cy="263624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28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#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b="0" u="none" strike="noStrike" cap="none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기본 기능은 </a:t>
                      </a:r>
                      <a:r>
                        <a:rPr lang="en-US" altLang="ko-KR" sz="700" b="0" u="none" strike="noStrike" cap="none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700" b="0" u="none" strike="noStrike" cap="none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교사</a:t>
                      </a:r>
                      <a:r>
                        <a:rPr lang="en-US" altLang="ko-KR" sz="700" b="0" u="none" strike="noStrike" cap="none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] </a:t>
                      </a:r>
                      <a:r>
                        <a:rPr lang="ko-KR" altLang="en-US" sz="700" b="0" u="none" strike="noStrike" cap="none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화면과 동일</a:t>
                      </a:r>
                      <a:endParaRPr lang="en-US" altLang="ko-KR" sz="700" b="0" u="none" strike="noStrike" cap="none" baseline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446113"/>
                  </a:ext>
                </a:extLst>
              </a:tr>
              <a:tr h="21728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학생 나의 할 일 리스트</a:t>
                      </a:r>
                      <a:endParaRPr lang="en-US" altLang="ko-KR" sz="700" b="1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학생이 수강하는 과목의 수업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승인대기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)/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수업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질문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답변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)/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과제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퀴즈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설문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문제집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진단평가 중 선택한 날짜에 마감인 리스트 제공</a:t>
                      </a:r>
                      <a:endParaRPr lang="en-US" altLang="ko-KR" sz="700" b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과제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퀴즈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설문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문제집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진단평가 제목 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+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연계 </a:t>
                      </a:r>
                      <a:r>
                        <a:rPr lang="ko-KR" altLang="en-US" sz="700" b="0" u="none" strike="noStrike" cap="none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수업명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제공</a:t>
                      </a:r>
                      <a:b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&gt;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우측 더보기 버튼 클릭하여 삭제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상위고정 가능 개수 제한 없음</a:t>
                      </a:r>
                      <a:endParaRPr lang="en-US" altLang="ko-KR" sz="700" b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 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&gt;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고정된 리스트는 우측 더보기에서 고정 해제</a:t>
                      </a:r>
                      <a:endParaRPr lang="en-US" altLang="ko-KR" sz="700" b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제목 좌측에 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1A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태그 제공</a:t>
                      </a:r>
                      <a:endParaRPr lang="en-US" altLang="ko-KR" sz="700" b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알림 날짜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시간은 게시물이 배포 </a:t>
                      </a:r>
                      <a:r>
                        <a:rPr lang="ko-KR" altLang="en-US" sz="700" b="0" u="none" strike="noStrike" cap="none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오픈된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일자시간으로 제공</a:t>
                      </a:r>
                      <a:endParaRPr lang="en-US" altLang="ko-KR" sz="700" b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삭제 버튼 클릭 시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해당 할 일 삭제 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(confirm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없음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좌측 완료 체크 시</a:t>
                      </a:r>
                      <a:r>
                        <a:rPr lang="en-US" altLang="ko-KR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완료 </a:t>
                      </a:r>
                      <a:r>
                        <a:rPr lang="en-US" altLang="ko-KR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tab </a:t>
                      </a:r>
                      <a:r>
                        <a:rPr lang="ko-KR" altLang="en-US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으로 이동하며 과목</a:t>
                      </a:r>
                      <a:r>
                        <a:rPr lang="en-US" altLang="ko-KR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승인대기</a:t>
                      </a:r>
                      <a:r>
                        <a:rPr lang="en-US" altLang="ko-KR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)/</a:t>
                      </a:r>
                      <a:r>
                        <a:rPr lang="ko-KR" altLang="en-US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수업</a:t>
                      </a:r>
                      <a:r>
                        <a:rPr lang="en-US" altLang="ko-KR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질문</a:t>
                      </a:r>
                      <a:r>
                        <a:rPr lang="en-US" altLang="ko-KR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답변</a:t>
                      </a:r>
                      <a:r>
                        <a:rPr lang="en-US" altLang="ko-KR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)/</a:t>
                      </a:r>
                      <a:r>
                        <a:rPr lang="ko-KR" altLang="en-US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과제</a:t>
                      </a:r>
                      <a:r>
                        <a:rPr lang="en-US" altLang="ko-KR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퀴즈</a:t>
                      </a:r>
                      <a:r>
                        <a:rPr lang="en-US" altLang="ko-KR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설문</a:t>
                      </a:r>
                      <a:r>
                        <a:rPr lang="en-US" altLang="ko-KR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문제집</a:t>
                      </a:r>
                      <a:r>
                        <a:rPr lang="en-US" altLang="ko-KR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sng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진단평가 태그 동일 제공</a:t>
                      </a:r>
                      <a:endParaRPr lang="en-US" altLang="ko-KR" sz="700" b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정렬 순서</a:t>
                      </a:r>
                      <a:endParaRPr lang="en-US" altLang="ko-KR" sz="700" b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등록일시 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&gt;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마감일시 기준으로 정렬</a:t>
                      </a:r>
                      <a:endParaRPr lang="en-US" altLang="ko-KR" sz="700" b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등록일이 최근일수록 상단에 출력</a:t>
                      </a:r>
                      <a:endParaRPr lang="en-US" altLang="ko-KR" sz="700" b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마감일시가 가까울수록 상단에 출력</a:t>
                      </a:r>
                      <a:endParaRPr lang="en-US" altLang="ko-KR" sz="700" b="1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정렬 순서</a:t>
                      </a:r>
                      <a:r>
                        <a:rPr lang="en-US" altLang="ko-KR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마감된 할 일</a:t>
                      </a:r>
                      <a:r>
                        <a:rPr lang="en-US" altLang="ko-KR" sz="700" b="1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진행중인 할 일 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진행예정인 할 일보다 하단에 노출 </a:t>
                      </a:r>
                      <a:endParaRPr lang="en-US" altLang="ko-KR" sz="700" b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등록일 </a:t>
                      </a:r>
                      <a:r>
                        <a:rPr lang="en-US" altLang="ko-KR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&gt; 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마감일시 기준으로 정렬</a:t>
                      </a:r>
                      <a:endParaRPr lang="en-US" altLang="ko-KR" sz="700" b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등록일이 최근일수록 상단에 출력</a:t>
                      </a:r>
                      <a:endParaRPr lang="en-US" altLang="ko-KR" sz="700" b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마감일시가 가까울수록 상단에 출력</a:t>
                      </a:r>
                      <a:endParaRPr lang="en-US" altLang="ko-KR" sz="700" b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157004"/>
                  </a:ext>
                </a:extLst>
              </a:tr>
            </a:tbl>
          </a:graphicData>
        </a:graphic>
      </p:graphicFrame>
      <p:grpSp>
        <p:nvGrpSpPr>
          <p:cNvPr id="591" name="그룹 590">
            <a:extLst>
              <a:ext uri="{FF2B5EF4-FFF2-40B4-BE49-F238E27FC236}">
                <a16:creationId xmlns:a16="http://schemas.microsoft.com/office/drawing/2014/main" id="{8F418BA7-6B6C-EFEE-2555-08AE708F0627}"/>
              </a:ext>
            </a:extLst>
          </p:cNvPr>
          <p:cNvGrpSpPr/>
          <p:nvPr/>
        </p:nvGrpSpPr>
        <p:grpSpPr>
          <a:xfrm>
            <a:off x="9281039" y="4638773"/>
            <a:ext cx="799518" cy="1648601"/>
            <a:chOff x="9281039" y="4638773"/>
            <a:chExt cx="799518" cy="1648601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460A5C0-05EF-1516-0A57-B1A8BD980D56}"/>
                </a:ext>
              </a:extLst>
            </p:cNvPr>
            <p:cNvGrpSpPr/>
            <p:nvPr/>
          </p:nvGrpSpPr>
          <p:grpSpPr>
            <a:xfrm>
              <a:off x="9531255" y="4785228"/>
              <a:ext cx="345868" cy="184666"/>
              <a:chOff x="9395853" y="3601844"/>
              <a:chExt cx="345868" cy="184666"/>
            </a:xfrm>
          </p:grpSpPr>
          <p:sp>
            <p:nvSpPr>
              <p:cNvPr id="35" name="사각형: 둥근 모서리 137">
                <a:extLst>
                  <a:ext uri="{FF2B5EF4-FFF2-40B4-BE49-F238E27FC236}">
                    <a16:creationId xmlns:a16="http://schemas.microsoft.com/office/drawing/2014/main" id="{D043167B-C174-F890-3459-E8627FB1F5F0}"/>
                  </a:ext>
                </a:extLst>
              </p:cNvPr>
              <p:cNvSpPr/>
              <p:nvPr/>
            </p:nvSpPr>
            <p:spPr>
              <a:xfrm>
                <a:off x="9431304" y="3614911"/>
                <a:ext cx="274967" cy="144667"/>
              </a:xfrm>
              <a:prstGeom prst="roundRect">
                <a:avLst>
                  <a:gd name="adj" fmla="val 19972"/>
                </a:avLst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B909178-4D8E-D26A-DC0D-25F01B06C4E8}"/>
                  </a:ext>
                </a:extLst>
              </p:cNvPr>
              <p:cNvSpPr txBox="1"/>
              <p:nvPr/>
            </p:nvSpPr>
            <p:spPr>
              <a:xfrm>
                <a:off x="9395853" y="3601844"/>
                <a:ext cx="345868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600"/>
                  <a:t>과제</a:t>
                </a:r>
                <a:endParaRPr lang="ko-KR" altLang="en-US" sz="1400"/>
              </a:p>
            </p:txBody>
          </p:sp>
        </p:grp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EB9A6D89-CCBF-EE93-DD3D-5098A0422AD5}"/>
                </a:ext>
              </a:extLst>
            </p:cNvPr>
            <p:cNvGrpSpPr/>
            <p:nvPr/>
          </p:nvGrpSpPr>
          <p:grpSpPr>
            <a:xfrm>
              <a:off x="9531255" y="4989714"/>
              <a:ext cx="345868" cy="184666"/>
              <a:chOff x="9395853" y="3601844"/>
              <a:chExt cx="345868" cy="184666"/>
            </a:xfrm>
          </p:grpSpPr>
          <p:sp>
            <p:nvSpPr>
              <p:cNvPr id="39" name="사각형: 둥근 모서리 137">
                <a:extLst>
                  <a:ext uri="{FF2B5EF4-FFF2-40B4-BE49-F238E27FC236}">
                    <a16:creationId xmlns:a16="http://schemas.microsoft.com/office/drawing/2014/main" id="{0A8D93E1-02C4-4546-FD73-0E91E06FEE54}"/>
                  </a:ext>
                </a:extLst>
              </p:cNvPr>
              <p:cNvSpPr/>
              <p:nvPr/>
            </p:nvSpPr>
            <p:spPr>
              <a:xfrm>
                <a:off x="9431304" y="3614911"/>
                <a:ext cx="274967" cy="144667"/>
              </a:xfrm>
              <a:prstGeom prst="roundRect">
                <a:avLst>
                  <a:gd name="adj" fmla="val 19972"/>
                </a:avLst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63CF735-B72B-18FE-81BA-10CE518B9E58}"/>
                  </a:ext>
                </a:extLst>
              </p:cNvPr>
              <p:cNvSpPr txBox="1"/>
              <p:nvPr/>
            </p:nvSpPr>
            <p:spPr>
              <a:xfrm>
                <a:off x="9395853" y="3601844"/>
                <a:ext cx="345868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600"/>
                  <a:t>퀴즈</a:t>
                </a:r>
                <a:endParaRPr lang="ko-KR" altLang="en-US" sz="1400"/>
              </a:p>
            </p:txBody>
          </p:sp>
        </p:grp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81764A2E-D90F-A711-A282-365317BFB1B0}"/>
                </a:ext>
              </a:extLst>
            </p:cNvPr>
            <p:cNvGrpSpPr/>
            <p:nvPr/>
          </p:nvGrpSpPr>
          <p:grpSpPr>
            <a:xfrm>
              <a:off x="9531255" y="5194200"/>
              <a:ext cx="345868" cy="184666"/>
              <a:chOff x="9395853" y="3601844"/>
              <a:chExt cx="345868" cy="184666"/>
            </a:xfrm>
          </p:grpSpPr>
          <p:sp>
            <p:nvSpPr>
              <p:cNvPr id="44" name="사각형: 둥근 모서리 137">
                <a:extLst>
                  <a:ext uri="{FF2B5EF4-FFF2-40B4-BE49-F238E27FC236}">
                    <a16:creationId xmlns:a16="http://schemas.microsoft.com/office/drawing/2014/main" id="{3D56DBB3-CC71-6BE0-3301-3C8630A881FC}"/>
                  </a:ext>
                </a:extLst>
              </p:cNvPr>
              <p:cNvSpPr/>
              <p:nvPr/>
            </p:nvSpPr>
            <p:spPr>
              <a:xfrm>
                <a:off x="9431304" y="3614911"/>
                <a:ext cx="274967" cy="144667"/>
              </a:xfrm>
              <a:prstGeom prst="roundRect">
                <a:avLst>
                  <a:gd name="adj" fmla="val 19972"/>
                </a:avLst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6A778EA-AA57-8389-2853-81FEC4B366C2}"/>
                  </a:ext>
                </a:extLst>
              </p:cNvPr>
              <p:cNvSpPr txBox="1"/>
              <p:nvPr/>
            </p:nvSpPr>
            <p:spPr>
              <a:xfrm>
                <a:off x="9395853" y="3601844"/>
                <a:ext cx="345868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600"/>
                  <a:t>설문</a:t>
                </a:r>
                <a:endParaRPr lang="ko-KR" altLang="en-US" sz="1400"/>
              </a:p>
            </p:txBody>
          </p:sp>
        </p:grp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6F6B9A5B-440A-812B-04DF-1AC350E34422}"/>
                </a:ext>
              </a:extLst>
            </p:cNvPr>
            <p:cNvSpPr/>
            <p:nvPr/>
          </p:nvSpPr>
          <p:spPr>
            <a:xfrm>
              <a:off x="9338082" y="4678495"/>
              <a:ext cx="738767" cy="1608879"/>
            </a:xfrm>
            <a:prstGeom prst="rect">
              <a:avLst/>
            </a:prstGeom>
            <a:noFill/>
            <a:ln w="63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1CA9A8F9-08A8-5345-4225-7D29D604563B}"/>
                </a:ext>
              </a:extLst>
            </p:cNvPr>
            <p:cNvSpPr/>
            <p:nvPr/>
          </p:nvSpPr>
          <p:spPr>
            <a:xfrm>
              <a:off x="9281039" y="4638773"/>
              <a:ext cx="121501" cy="121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600" b="1" spc="-75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1A</a:t>
              </a:r>
              <a:endParaRPr lang="ko-KR" altLang="en-US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94645653-3535-1969-A55D-E66FACA8A92C}"/>
                </a:ext>
              </a:extLst>
            </p:cNvPr>
            <p:cNvGrpSpPr/>
            <p:nvPr/>
          </p:nvGrpSpPr>
          <p:grpSpPr>
            <a:xfrm>
              <a:off x="9462874" y="5398686"/>
              <a:ext cx="480551" cy="184666"/>
              <a:chOff x="9531254" y="5403514"/>
              <a:chExt cx="480551" cy="184666"/>
            </a:xfrm>
          </p:grpSpPr>
          <p:sp>
            <p:nvSpPr>
              <p:cNvPr id="52" name="사각형: 둥근 모서리 137">
                <a:extLst>
                  <a:ext uri="{FF2B5EF4-FFF2-40B4-BE49-F238E27FC236}">
                    <a16:creationId xmlns:a16="http://schemas.microsoft.com/office/drawing/2014/main" id="{394EF742-068C-D657-34F0-5AD1256D5237}"/>
                  </a:ext>
                </a:extLst>
              </p:cNvPr>
              <p:cNvSpPr/>
              <p:nvPr/>
            </p:nvSpPr>
            <p:spPr>
              <a:xfrm>
                <a:off x="9598595" y="5416581"/>
                <a:ext cx="345868" cy="144667"/>
              </a:xfrm>
              <a:prstGeom prst="roundRect">
                <a:avLst>
                  <a:gd name="adj" fmla="val 19972"/>
                </a:avLst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EDBC01C-07D2-6589-46FE-D975BF2759C1}"/>
                  </a:ext>
                </a:extLst>
              </p:cNvPr>
              <p:cNvSpPr txBox="1"/>
              <p:nvPr/>
            </p:nvSpPr>
            <p:spPr>
              <a:xfrm>
                <a:off x="9531254" y="5403514"/>
                <a:ext cx="48055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600"/>
                  <a:t>문제집</a:t>
                </a:r>
                <a:endParaRPr lang="ko-KR" altLang="en-US" sz="1400"/>
              </a:p>
            </p:txBody>
          </p:sp>
        </p:grpSp>
        <p:grpSp>
          <p:nvGrpSpPr>
            <p:cNvPr id="61" name="그룹 60">
              <a:extLst>
                <a:ext uri="{FF2B5EF4-FFF2-40B4-BE49-F238E27FC236}">
                  <a16:creationId xmlns:a16="http://schemas.microsoft.com/office/drawing/2014/main" id="{DC281AAF-BE28-C097-8B7A-71FCC3618523}"/>
                </a:ext>
              </a:extLst>
            </p:cNvPr>
            <p:cNvGrpSpPr/>
            <p:nvPr/>
          </p:nvGrpSpPr>
          <p:grpSpPr>
            <a:xfrm>
              <a:off x="9428683" y="5603172"/>
              <a:ext cx="548932" cy="184666"/>
              <a:chOff x="9462874" y="5599826"/>
              <a:chExt cx="548932" cy="184666"/>
            </a:xfrm>
          </p:grpSpPr>
          <p:sp>
            <p:nvSpPr>
              <p:cNvPr id="57" name="사각형: 둥근 모서리 137">
                <a:extLst>
                  <a:ext uri="{FF2B5EF4-FFF2-40B4-BE49-F238E27FC236}">
                    <a16:creationId xmlns:a16="http://schemas.microsoft.com/office/drawing/2014/main" id="{35FF7B7A-3CE4-E208-B331-9053C7A00AAD}"/>
                  </a:ext>
                </a:extLst>
              </p:cNvPr>
              <p:cNvSpPr/>
              <p:nvPr/>
            </p:nvSpPr>
            <p:spPr>
              <a:xfrm>
                <a:off x="9546273" y="5612893"/>
                <a:ext cx="382135" cy="144667"/>
              </a:xfrm>
              <a:prstGeom prst="roundRect">
                <a:avLst>
                  <a:gd name="adj" fmla="val 19972"/>
                </a:avLst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326DFA8-2189-9D9A-2BC6-54B7A773817A}"/>
                  </a:ext>
                </a:extLst>
              </p:cNvPr>
              <p:cNvSpPr txBox="1"/>
              <p:nvPr/>
            </p:nvSpPr>
            <p:spPr>
              <a:xfrm>
                <a:off x="9462874" y="5599826"/>
                <a:ext cx="548932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600" dirty="0"/>
                  <a:t>진단</a:t>
                </a:r>
                <a:endParaRPr lang="ko-KR" altLang="en-US" sz="1400" dirty="0"/>
              </a:p>
            </p:txBody>
          </p:sp>
        </p:grpSp>
        <p:grpSp>
          <p:nvGrpSpPr>
            <p:cNvPr id="580" name="그룹 579">
              <a:extLst>
                <a:ext uri="{FF2B5EF4-FFF2-40B4-BE49-F238E27FC236}">
                  <a16:creationId xmlns:a16="http://schemas.microsoft.com/office/drawing/2014/main" id="{2897B192-2404-B4A3-E725-61CB1DEACFA4}"/>
                </a:ext>
              </a:extLst>
            </p:cNvPr>
            <p:cNvGrpSpPr/>
            <p:nvPr/>
          </p:nvGrpSpPr>
          <p:grpSpPr>
            <a:xfrm>
              <a:off x="9371148" y="5807656"/>
              <a:ext cx="681633" cy="184666"/>
              <a:chOff x="9448737" y="5807656"/>
              <a:chExt cx="681633" cy="184666"/>
            </a:xfrm>
          </p:grpSpPr>
          <p:sp>
            <p:nvSpPr>
              <p:cNvPr id="577" name="사각형: 둥근 모서리 137">
                <a:extLst>
                  <a:ext uri="{FF2B5EF4-FFF2-40B4-BE49-F238E27FC236}">
                    <a16:creationId xmlns:a16="http://schemas.microsoft.com/office/drawing/2014/main" id="{5FE2DA93-3595-C5C6-AD7A-6CCCA0EBC773}"/>
                  </a:ext>
                </a:extLst>
              </p:cNvPr>
              <p:cNvSpPr/>
              <p:nvPr/>
            </p:nvSpPr>
            <p:spPr>
              <a:xfrm>
                <a:off x="9512082" y="5820711"/>
                <a:ext cx="548932" cy="144667"/>
              </a:xfrm>
              <a:prstGeom prst="roundRect">
                <a:avLst>
                  <a:gd name="adj" fmla="val 19972"/>
                </a:avLst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>
                  <a:solidFill>
                    <a:schemeClr val="tx1"/>
                  </a:solidFill>
                </a:endParaRPr>
              </a:p>
            </p:txBody>
          </p:sp>
          <p:sp>
            <p:nvSpPr>
              <p:cNvPr id="579" name="TextBox 578">
                <a:extLst>
                  <a:ext uri="{FF2B5EF4-FFF2-40B4-BE49-F238E27FC236}">
                    <a16:creationId xmlns:a16="http://schemas.microsoft.com/office/drawing/2014/main" id="{F298DE47-837B-DD98-E014-9087753026BB}"/>
                  </a:ext>
                </a:extLst>
              </p:cNvPr>
              <p:cNvSpPr txBox="1"/>
              <p:nvPr/>
            </p:nvSpPr>
            <p:spPr>
              <a:xfrm>
                <a:off x="9448737" y="5807656"/>
                <a:ext cx="681633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600"/>
                  <a:t>과목</a:t>
                </a:r>
                <a:r>
                  <a:rPr lang="en-US" altLang="ko-KR" sz="600"/>
                  <a:t>(</a:t>
                </a:r>
                <a:r>
                  <a:rPr lang="ko-KR" altLang="en-US" sz="600"/>
                  <a:t>승인대기</a:t>
                </a:r>
                <a:r>
                  <a:rPr lang="en-US" altLang="ko-KR" sz="600"/>
                  <a:t>)</a:t>
                </a:r>
                <a:endParaRPr lang="ko-KR" altLang="en-US" sz="1400"/>
              </a:p>
            </p:txBody>
          </p:sp>
        </p:grpSp>
        <p:grpSp>
          <p:nvGrpSpPr>
            <p:cNvPr id="590" name="그룹 589">
              <a:extLst>
                <a:ext uri="{FF2B5EF4-FFF2-40B4-BE49-F238E27FC236}">
                  <a16:creationId xmlns:a16="http://schemas.microsoft.com/office/drawing/2014/main" id="{06E15947-9DAF-207E-35E9-5C2E76BC2F7F}"/>
                </a:ext>
              </a:extLst>
            </p:cNvPr>
            <p:cNvGrpSpPr/>
            <p:nvPr/>
          </p:nvGrpSpPr>
          <p:grpSpPr>
            <a:xfrm>
              <a:off x="9341790" y="6008182"/>
              <a:ext cx="738767" cy="184666"/>
              <a:chOff x="9341790" y="6008182"/>
              <a:chExt cx="738767" cy="184666"/>
            </a:xfrm>
          </p:grpSpPr>
          <p:sp>
            <p:nvSpPr>
              <p:cNvPr id="587" name="사각형: 둥근 모서리 137">
                <a:extLst>
                  <a:ext uri="{FF2B5EF4-FFF2-40B4-BE49-F238E27FC236}">
                    <a16:creationId xmlns:a16="http://schemas.microsoft.com/office/drawing/2014/main" id="{040A42FF-356F-A9E4-92AB-1C869EF0DB52}"/>
                  </a:ext>
                </a:extLst>
              </p:cNvPr>
              <p:cNvSpPr/>
              <p:nvPr/>
            </p:nvSpPr>
            <p:spPr>
              <a:xfrm>
                <a:off x="9434493" y="6021237"/>
                <a:ext cx="548932" cy="144667"/>
              </a:xfrm>
              <a:prstGeom prst="roundRect">
                <a:avLst>
                  <a:gd name="adj" fmla="val 19972"/>
                </a:avLst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>
                  <a:solidFill>
                    <a:schemeClr val="tx1"/>
                  </a:solidFill>
                </a:endParaRPr>
              </a:p>
            </p:txBody>
          </p:sp>
          <p:sp>
            <p:nvSpPr>
              <p:cNvPr id="589" name="TextBox 588">
                <a:extLst>
                  <a:ext uri="{FF2B5EF4-FFF2-40B4-BE49-F238E27FC236}">
                    <a16:creationId xmlns:a16="http://schemas.microsoft.com/office/drawing/2014/main" id="{A2BB1C68-D55D-E5CC-7C9A-2916058F3D69}"/>
                  </a:ext>
                </a:extLst>
              </p:cNvPr>
              <p:cNvSpPr txBox="1"/>
              <p:nvPr/>
            </p:nvSpPr>
            <p:spPr>
              <a:xfrm>
                <a:off x="9341790" y="6008182"/>
                <a:ext cx="738767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600" dirty="0"/>
                  <a:t>수업</a:t>
                </a:r>
                <a:r>
                  <a:rPr lang="en-US" altLang="ko-KR" sz="600" dirty="0"/>
                  <a:t>(</a:t>
                </a:r>
                <a:r>
                  <a:rPr lang="ko-KR" altLang="en-US" sz="600" dirty="0"/>
                  <a:t>질문</a:t>
                </a:r>
                <a:r>
                  <a:rPr lang="en-US" altLang="ko-KR" sz="600" dirty="0"/>
                  <a:t>/</a:t>
                </a:r>
                <a:r>
                  <a:rPr lang="ko-KR" altLang="en-US" sz="600" dirty="0"/>
                  <a:t>답변</a:t>
                </a:r>
                <a:r>
                  <a:rPr lang="en-US" altLang="ko-KR" sz="600" dirty="0"/>
                  <a:t>)</a:t>
                </a:r>
                <a:endParaRPr lang="ko-KR" altLang="en-US" sz="1400" dirty="0"/>
              </a:p>
            </p:txBody>
          </p:sp>
        </p:grp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5DB0E80F-633B-1AB2-4BA5-5B2A76DB974F}"/>
              </a:ext>
            </a:extLst>
          </p:cNvPr>
          <p:cNvGrpSpPr/>
          <p:nvPr/>
        </p:nvGrpSpPr>
        <p:grpSpPr>
          <a:xfrm>
            <a:off x="1105094" y="1268117"/>
            <a:ext cx="6174509" cy="370033"/>
            <a:chOff x="2344819" y="1130547"/>
            <a:chExt cx="6174509" cy="37003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E638787-E0CD-C3F1-DFDF-0C2C2B374BCB}"/>
                </a:ext>
              </a:extLst>
            </p:cNvPr>
            <p:cNvSpPr txBox="1"/>
            <p:nvPr/>
          </p:nvSpPr>
          <p:spPr>
            <a:xfrm>
              <a:off x="5223447" y="1368027"/>
              <a:ext cx="480902" cy="6748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kumimoji="1" lang="ko-KR" altLang="en-US" sz="700"/>
                <a:t>현재 진행중</a:t>
              </a:r>
              <a:endParaRPr kumimoji="1" lang="x-none" altLang="en-US" sz="70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DE33B78-3AAC-3B4F-81AF-4E5FDB949900}"/>
                </a:ext>
              </a:extLst>
            </p:cNvPr>
            <p:cNvSpPr txBox="1"/>
            <p:nvPr/>
          </p:nvSpPr>
          <p:spPr>
            <a:xfrm>
              <a:off x="3205687" y="1347908"/>
              <a:ext cx="451231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kumimoji="1" lang="ko-KR" altLang="en-US" sz="700">
                  <a:solidFill>
                    <a:prstClr val="black"/>
                  </a:solidFill>
                </a:rPr>
                <a:t>오늘 마감</a:t>
              </a:r>
              <a:endParaRPr kumimoji="1" lang="x-none" altLang="en-US" sz="700">
                <a:solidFill>
                  <a:prstClr val="black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BC5DF9A-B1B0-0EB5-0921-E8B82622BCBA}"/>
                </a:ext>
              </a:extLst>
            </p:cNvPr>
            <p:cNvSpPr txBox="1"/>
            <p:nvPr/>
          </p:nvSpPr>
          <p:spPr>
            <a:xfrm>
              <a:off x="7380060" y="1347907"/>
              <a:ext cx="179536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kumimoji="1" lang="ko-KR" altLang="en-US" sz="700">
                  <a:solidFill>
                    <a:prstClr val="black"/>
                  </a:solidFill>
                </a:rPr>
                <a:t>마감</a:t>
              </a:r>
              <a:endParaRPr kumimoji="1" lang="x-none" altLang="en-US" sz="700">
                <a:solidFill>
                  <a:prstClr val="black"/>
                </a:solidFill>
              </a:endParaRPr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CA7F41FD-832C-7DC2-3FDC-2E5396A7EAF2}"/>
                </a:ext>
              </a:extLst>
            </p:cNvPr>
            <p:cNvSpPr/>
            <p:nvPr/>
          </p:nvSpPr>
          <p:spPr>
            <a:xfrm>
              <a:off x="2344819" y="1130547"/>
              <a:ext cx="6174509" cy="370033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x-none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237CD3C-EE83-E825-527C-83F569C5A46C}"/>
                </a:ext>
              </a:extLst>
            </p:cNvPr>
            <p:cNvSpPr txBox="1"/>
            <p:nvPr/>
          </p:nvSpPr>
          <p:spPr>
            <a:xfrm>
              <a:off x="5425660" y="1161915"/>
              <a:ext cx="179536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r"/>
              <a:r>
                <a:rPr kumimoji="1" lang="en-US" altLang="ko-KR" sz="1200" b="1"/>
                <a:t>7</a:t>
              </a:r>
              <a:r>
                <a:rPr kumimoji="1" lang="ko-KR" altLang="en-US" sz="700" b="1"/>
                <a:t>개</a:t>
              </a:r>
              <a:endParaRPr kumimoji="1" lang="x-none" altLang="en-US" sz="700" b="1"/>
            </a:p>
          </p:txBody>
        </p:sp>
        <p:cxnSp>
          <p:nvCxnSpPr>
            <p:cNvPr id="578" name="직선 연결선 202">
              <a:extLst>
                <a:ext uri="{FF2B5EF4-FFF2-40B4-BE49-F238E27FC236}">
                  <a16:creationId xmlns:a16="http://schemas.microsoft.com/office/drawing/2014/main" id="{F535E0DE-6756-F0C7-703C-D410354F5D8E}"/>
                </a:ext>
              </a:extLst>
            </p:cNvPr>
            <p:cNvCxnSpPr/>
            <p:nvPr/>
          </p:nvCxnSpPr>
          <p:spPr>
            <a:xfrm>
              <a:off x="4413199" y="1201225"/>
              <a:ext cx="0" cy="23428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직선 연결선 203">
              <a:extLst>
                <a:ext uri="{FF2B5EF4-FFF2-40B4-BE49-F238E27FC236}">
                  <a16:creationId xmlns:a16="http://schemas.microsoft.com/office/drawing/2014/main" id="{2FB76DF6-F280-CE38-063C-599D9A545661}"/>
                </a:ext>
              </a:extLst>
            </p:cNvPr>
            <p:cNvCxnSpPr/>
            <p:nvPr/>
          </p:nvCxnSpPr>
          <p:spPr>
            <a:xfrm>
              <a:off x="6514597" y="1201225"/>
              <a:ext cx="0" cy="23428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5" name="TextBox 584">
              <a:extLst>
                <a:ext uri="{FF2B5EF4-FFF2-40B4-BE49-F238E27FC236}">
                  <a16:creationId xmlns:a16="http://schemas.microsoft.com/office/drawing/2014/main" id="{65AB20A9-0583-FDC9-433D-C9353F502680}"/>
                </a:ext>
              </a:extLst>
            </p:cNvPr>
            <p:cNvSpPr txBox="1"/>
            <p:nvPr/>
          </p:nvSpPr>
          <p:spPr>
            <a:xfrm>
              <a:off x="3341013" y="1169609"/>
              <a:ext cx="171522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r"/>
              <a:r>
                <a:rPr kumimoji="1" lang="en-US" altLang="ko-KR" sz="1100" b="1"/>
                <a:t>3</a:t>
              </a:r>
              <a:r>
                <a:rPr kumimoji="1" lang="ko-KR" altLang="en-US" sz="700" b="1"/>
                <a:t>개</a:t>
              </a:r>
              <a:endParaRPr kumimoji="1" lang="x-none" altLang="en-US" sz="700" b="1"/>
            </a:p>
          </p:txBody>
        </p:sp>
        <p:sp>
          <p:nvSpPr>
            <p:cNvPr id="588" name="TextBox 587">
              <a:extLst>
                <a:ext uri="{FF2B5EF4-FFF2-40B4-BE49-F238E27FC236}">
                  <a16:creationId xmlns:a16="http://schemas.microsoft.com/office/drawing/2014/main" id="{36EB4DC8-2794-2667-8807-2F1B24F6597A}"/>
                </a:ext>
              </a:extLst>
            </p:cNvPr>
            <p:cNvSpPr txBox="1"/>
            <p:nvPr/>
          </p:nvSpPr>
          <p:spPr>
            <a:xfrm>
              <a:off x="7344148" y="1169610"/>
              <a:ext cx="253274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r"/>
              <a:r>
                <a:rPr kumimoji="1" lang="en-US" altLang="ko-KR" sz="1100" b="1"/>
                <a:t>22</a:t>
              </a:r>
              <a:r>
                <a:rPr kumimoji="1" lang="ko-KR" altLang="en-US" sz="700" b="1"/>
                <a:t>개</a:t>
              </a:r>
              <a:endParaRPr kumimoji="1" lang="x-none" altLang="en-US" sz="700" b="1"/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E9598992-EA33-A119-79B3-7F644E194B18}"/>
              </a:ext>
            </a:extLst>
          </p:cNvPr>
          <p:cNvSpPr/>
          <p:nvPr/>
        </p:nvSpPr>
        <p:spPr>
          <a:xfrm>
            <a:off x="6537537" y="1778366"/>
            <a:ext cx="812960" cy="24212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DELETE v.2.0.7</a:t>
            </a:r>
            <a:endParaRPr lang="ko-KR" altLang="en-US" sz="700" dirty="0"/>
          </a:p>
        </p:txBody>
      </p:sp>
      <p:sp>
        <p:nvSpPr>
          <p:cNvPr id="586" name="직사각형 585">
            <a:extLst>
              <a:ext uri="{FF2B5EF4-FFF2-40B4-BE49-F238E27FC236}">
                <a16:creationId xmlns:a16="http://schemas.microsoft.com/office/drawing/2014/main" id="{D441464D-6B75-EA28-4D30-21EC400522F8}"/>
              </a:ext>
            </a:extLst>
          </p:cNvPr>
          <p:cNvSpPr/>
          <p:nvPr/>
        </p:nvSpPr>
        <p:spPr>
          <a:xfrm>
            <a:off x="7109890" y="1946009"/>
            <a:ext cx="709982" cy="323695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DELETE v.2.0.7</a:t>
            </a:r>
            <a:endParaRPr lang="ko-KR" altLang="en-US" sz="700" dirty="0"/>
          </a:p>
        </p:txBody>
      </p:sp>
      <p:sp>
        <p:nvSpPr>
          <p:cNvPr id="592" name="직사각형 591">
            <a:extLst>
              <a:ext uri="{FF2B5EF4-FFF2-40B4-BE49-F238E27FC236}">
                <a16:creationId xmlns:a16="http://schemas.microsoft.com/office/drawing/2014/main" id="{B8837368-C776-9D18-6451-3F2B24DF1E19}"/>
              </a:ext>
            </a:extLst>
          </p:cNvPr>
          <p:cNvSpPr/>
          <p:nvPr/>
        </p:nvSpPr>
        <p:spPr>
          <a:xfrm>
            <a:off x="1067352" y="1201079"/>
            <a:ext cx="6267565" cy="45361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DELETE v.2.0.7</a:t>
            </a:r>
            <a:endParaRPr lang="ko-KR" altLang="en-US" sz="700" dirty="0"/>
          </a:p>
        </p:txBody>
      </p:sp>
      <p:sp>
        <p:nvSpPr>
          <p:cNvPr id="593" name="Circle">
            <a:extLst>
              <a:ext uri="{FF2B5EF4-FFF2-40B4-BE49-F238E27FC236}">
                <a16:creationId xmlns:a16="http://schemas.microsoft.com/office/drawing/2014/main" id="{64154D01-EA21-ED69-9254-AA7508E6B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070" y="2452518"/>
            <a:ext cx="125392" cy="126980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0">
              <a:solidFill>
                <a:srgbClr val="5F5F5F"/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595" name="직선 연결선 229">
            <a:extLst>
              <a:ext uri="{FF2B5EF4-FFF2-40B4-BE49-F238E27FC236}">
                <a16:creationId xmlns:a16="http://schemas.microsoft.com/office/drawing/2014/main" id="{526D72C2-62DA-8282-2163-3257E79F0F3B}"/>
              </a:ext>
            </a:extLst>
          </p:cNvPr>
          <p:cNvCxnSpPr>
            <a:cxnSpLocks/>
          </p:cNvCxnSpPr>
          <p:nvPr/>
        </p:nvCxnSpPr>
        <p:spPr>
          <a:xfrm>
            <a:off x="1249764" y="2740223"/>
            <a:ext cx="58008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6" name="Circle">
            <a:extLst>
              <a:ext uri="{FF2B5EF4-FFF2-40B4-BE49-F238E27FC236}">
                <a16:creationId xmlns:a16="http://schemas.microsoft.com/office/drawing/2014/main" id="{AB80B08C-61C9-CA62-C165-BE6A069C4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070" y="2928852"/>
            <a:ext cx="125392" cy="126980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0">
              <a:solidFill>
                <a:srgbClr val="5F5F5F"/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597" name="직선 연결선 236">
            <a:extLst>
              <a:ext uri="{FF2B5EF4-FFF2-40B4-BE49-F238E27FC236}">
                <a16:creationId xmlns:a16="http://schemas.microsoft.com/office/drawing/2014/main" id="{92239827-2AED-8B02-9B32-74C2D10101E2}"/>
              </a:ext>
            </a:extLst>
          </p:cNvPr>
          <p:cNvCxnSpPr>
            <a:cxnSpLocks/>
          </p:cNvCxnSpPr>
          <p:nvPr/>
        </p:nvCxnSpPr>
        <p:spPr>
          <a:xfrm>
            <a:off x="1249764" y="3216557"/>
            <a:ext cx="58008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8" name="Circle">
            <a:extLst>
              <a:ext uri="{FF2B5EF4-FFF2-40B4-BE49-F238E27FC236}">
                <a16:creationId xmlns:a16="http://schemas.microsoft.com/office/drawing/2014/main" id="{9D005F6C-DF28-928B-EB5C-9544DF426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070" y="3407342"/>
            <a:ext cx="125392" cy="126980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0">
              <a:solidFill>
                <a:srgbClr val="5F5F5F"/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599" name="직선 연결선 243">
            <a:extLst>
              <a:ext uri="{FF2B5EF4-FFF2-40B4-BE49-F238E27FC236}">
                <a16:creationId xmlns:a16="http://schemas.microsoft.com/office/drawing/2014/main" id="{C2F0476F-EAB6-5C7F-3789-699C2B502221}"/>
              </a:ext>
            </a:extLst>
          </p:cNvPr>
          <p:cNvCxnSpPr>
            <a:cxnSpLocks/>
          </p:cNvCxnSpPr>
          <p:nvPr/>
        </p:nvCxnSpPr>
        <p:spPr>
          <a:xfrm>
            <a:off x="1249764" y="3695047"/>
            <a:ext cx="58008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0" name="사각형: 둥근 모서리 139">
            <a:extLst>
              <a:ext uri="{FF2B5EF4-FFF2-40B4-BE49-F238E27FC236}">
                <a16:creationId xmlns:a16="http://schemas.microsoft.com/office/drawing/2014/main" id="{81BB7654-8905-906C-B54A-74F12CC35F7D}"/>
              </a:ext>
            </a:extLst>
          </p:cNvPr>
          <p:cNvSpPr/>
          <p:nvPr/>
        </p:nvSpPr>
        <p:spPr>
          <a:xfrm>
            <a:off x="7150724" y="2330946"/>
            <a:ext cx="45719" cy="570828"/>
          </a:xfrm>
          <a:prstGeom prst="roundRect">
            <a:avLst>
              <a:gd name="adj" fmla="val 50000"/>
            </a:avLst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01" name="Menu Icon">
            <a:extLst>
              <a:ext uri="{FF2B5EF4-FFF2-40B4-BE49-F238E27FC236}">
                <a16:creationId xmlns:a16="http://schemas.microsoft.com/office/drawing/2014/main" id="{89CA5144-0CAA-3E19-CD79-DD61ED278B0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95506" y="2367102"/>
            <a:ext cx="25374" cy="101286"/>
          </a:xfrm>
          <a:custGeom>
            <a:avLst/>
            <a:gdLst>
              <a:gd name="T0" fmla="*/ 71 w 141"/>
              <a:gd name="T1" fmla="*/ 423 h 564"/>
              <a:gd name="T2" fmla="*/ 0 w 141"/>
              <a:gd name="T3" fmla="*/ 494 h 564"/>
              <a:gd name="T4" fmla="*/ 71 w 141"/>
              <a:gd name="T5" fmla="*/ 564 h 564"/>
              <a:gd name="T6" fmla="*/ 141 w 141"/>
              <a:gd name="T7" fmla="*/ 494 h 564"/>
              <a:gd name="T8" fmla="*/ 71 w 141"/>
              <a:gd name="T9" fmla="*/ 423 h 564"/>
              <a:gd name="T10" fmla="*/ 71 w 141"/>
              <a:gd name="T11" fmla="*/ 212 h 564"/>
              <a:gd name="T12" fmla="*/ 0 w 141"/>
              <a:gd name="T13" fmla="*/ 282 h 564"/>
              <a:gd name="T14" fmla="*/ 71 w 141"/>
              <a:gd name="T15" fmla="*/ 353 h 564"/>
              <a:gd name="T16" fmla="*/ 141 w 141"/>
              <a:gd name="T17" fmla="*/ 282 h 564"/>
              <a:gd name="T18" fmla="*/ 71 w 141"/>
              <a:gd name="T19" fmla="*/ 212 h 564"/>
              <a:gd name="T20" fmla="*/ 71 w 141"/>
              <a:gd name="T21" fmla="*/ 141 h 564"/>
              <a:gd name="T22" fmla="*/ 141 w 141"/>
              <a:gd name="T23" fmla="*/ 71 h 564"/>
              <a:gd name="T24" fmla="*/ 71 w 141"/>
              <a:gd name="T25" fmla="*/ 0 h 564"/>
              <a:gd name="T26" fmla="*/ 0 w 141"/>
              <a:gd name="T27" fmla="*/ 71 h 564"/>
              <a:gd name="T28" fmla="*/ 71 w 141"/>
              <a:gd name="T29" fmla="*/ 141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1" h="564">
                <a:moveTo>
                  <a:pt x="71" y="423"/>
                </a:moveTo>
                <a:cubicBezTo>
                  <a:pt x="32" y="423"/>
                  <a:pt x="0" y="455"/>
                  <a:pt x="0" y="494"/>
                </a:cubicBezTo>
                <a:cubicBezTo>
                  <a:pt x="0" y="533"/>
                  <a:pt x="32" y="564"/>
                  <a:pt x="71" y="564"/>
                </a:cubicBezTo>
                <a:cubicBezTo>
                  <a:pt x="110" y="564"/>
                  <a:pt x="141" y="533"/>
                  <a:pt x="141" y="494"/>
                </a:cubicBezTo>
                <a:cubicBezTo>
                  <a:pt x="141" y="455"/>
                  <a:pt x="110" y="423"/>
                  <a:pt x="71" y="423"/>
                </a:cubicBezTo>
                <a:moveTo>
                  <a:pt x="71" y="212"/>
                </a:moveTo>
                <a:cubicBezTo>
                  <a:pt x="32" y="212"/>
                  <a:pt x="0" y="243"/>
                  <a:pt x="0" y="282"/>
                </a:cubicBezTo>
                <a:cubicBezTo>
                  <a:pt x="0" y="321"/>
                  <a:pt x="32" y="353"/>
                  <a:pt x="71" y="353"/>
                </a:cubicBezTo>
                <a:cubicBezTo>
                  <a:pt x="110" y="353"/>
                  <a:pt x="141" y="321"/>
                  <a:pt x="141" y="282"/>
                </a:cubicBezTo>
                <a:cubicBezTo>
                  <a:pt x="141" y="243"/>
                  <a:pt x="110" y="212"/>
                  <a:pt x="71" y="212"/>
                </a:cubicBezTo>
                <a:moveTo>
                  <a:pt x="71" y="141"/>
                </a:moveTo>
                <a:cubicBezTo>
                  <a:pt x="110" y="141"/>
                  <a:pt x="141" y="110"/>
                  <a:pt x="141" y="71"/>
                </a:cubicBezTo>
                <a:cubicBezTo>
                  <a:pt x="141" y="32"/>
                  <a:pt x="110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10"/>
                  <a:pt x="32" y="141"/>
                  <a:pt x="71" y="141"/>
                </a:cubicBezTo>
              </a:path>
            </a:pathLst>
          </a:custGeom>
          <a:solidFill>
            <a:schemeClr val="bg1">
              <a:lumMod val="50000"/>
              <a:alpha val="87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2" name="Menu Icon">
            <a:extLst>
              <a:ext uri="{FF2B5EF4-FFF2-40B4-BE49-F238E27FC236}">
                <a16:creationId xmlns:a16="http://schemas.microsoft.com/office/drawing/2014/main" id="{2B317B31-E4D7-57BA-FAA8-67DCF025BB0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95506" y="2843435"/>
            <a:ext cx="25374" cy="101286"/>
          </a:xfrm>
          <a:custGeom>
            <a:avLst/>
            <a:gdLst>
              <a:gd name="T0" fmla="*/ 71 w 141"/>
              <a:gd name="T1" fmla="*/ 423 h 564"/>
              <a:gd name="T2" fmla="*/ 0 w 141"/>
              <a:gd name="T3" fmla="*/ 494 h 564"/>
              <a:gd name="T4" fmla="*/ 71 w 141"/>
              <a:gd name="T5" fmla="*/ 564 h 564"/>
              <a:gd name="T6" fmla="*/ 141 w 141"/>
              <a:gd name="T7" fmla="*/ 494 h 564"/>
              <a:gd name="T8" fmla="*/ 71 w 141"/>
              <a:gd name="T9" fmla="*/ 423 h 564"/>
              <a:gd name="T10" fmla="*/ 71 w 141"/>
              <a:gd name="T11" fmla="*/ 212 h 564"/>
              <a:gd name="T12" fmla="*/ 0 w 141"/>
              <a:gd name="T13" fmla="*/ 282 h 564"/>
              <a:gd name="T14" fmla="*/ 71 w 141"/>
              <a:gd name="T15" fmla="*/ 353 h 564"/>
              <a:gd name="T16" fmla="*/ 141 w 141"/>
              <a:gd name="T17" fmla="*/ 282 h 564"/>
              <a:gd name="T18" fmla="*/ 71 w 141"/>
              <a:gd name="T19" fmla="*/ 212 h 564"/>
              <a:gd name="T20" fmla="*/ 71 w 141"/>
              <a:gd name="T21" fmla="*/ 141 h 564"/>
              <a:gd name="T22" fmla="*/ 141 w 141"/>
              <a:gd name="T23" fmla="*/ 71 h 564"/>
              <a:gd name="T24" fmla="*/ 71 w 141"/>
              <a:gd name="T25" fmla="*/ 0 h 564"/>
              <a:gd name="T26" fmla="*/ 0 w 141"/>
              <a:gd name="T27" fmla="*/ 71 h 564"/>
              <a:gd name="T28" fmla="*/ 71 w 141"/>
              <a:gd name="T29" fmla="*/ 141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1" h="564">
                <a:moveTo>
                  <a:pt x="71" y="423"/>
                </a:moveTo>
                <a:cubicBezTo>
                  <a:pt x="32" y="423"/>
                  <a:pt x="0" y="455"/>
                  <a:pt x="0" y="494"/>
                </a:cubicBezTo>
                <a:cubicBezTo>
                  <a:pt x="0" y="533"/>
                  <a:pt x="32" y="564"/>
                  <a:pt x="71" y="564"/>
                </a:cubicBezTo>
                <a:cubicBezTo>
                  <a:pt x="110" y="564"/>
                  <a:pt x="141" y="533"/>
                  <a:pt x="141" y="494"/>
                </a:cubicBezTo>
                <a:cubicBezTo>
                  <a:pt x="141" y="455"/>
                  <a:pt x="110" y="423"/>
                  <a:pt x="71" y="423"/>
                </a:cubicBezTo>
                <a:moveTo>
                  <a:pt x="71" y="212"/>
                </a:moveTo>
                <a:cubicBezTo>
                  <a:pt x="32" y="212"/>
                  <a:pt x="0" y="243"/>
                  <a:pt x="0" y="282"/>
                </a:cubicBezTo>
                <a:cubicBezTo>
                  <a:pt x="0" y="321"/>
                  <a:pt x="32" y="353"/>
                  <a:pt x="71" y="353"/>
                </a:cubicBezTo>
                <a:cubicBezTo>
                  <a:pt x="110" y="353"/>
                  <a:pt x="141" y="321"/>
                  <a:pt x="141" y="282"/>
                </a:cubicBezTo>
                <a:cubicBezTo>
                  <a:pt x="141" y="243"/>
                  <a:pt x="110" y="212"/>
                  <a:pt x="71" y="212"/>
                </a:cubicBezTo>
                <a:moveTo>
                  <a:pt x="71" y="141"/>
                </a:moveTo>
                <a:cubicBezTo>
                  <a:pt x="110" y="141"/>
                  <a:pt x="141" y="110"/>
                  <a:pt x="141" y="71"/>
                </a:cubicBezTo>
                <a:cubicBezTo>
                  <a:pt x="141" y="32"/>
                  <a:pt x="110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10"/>
                  <a:pt x="32" y="141"/>
                  <a:pt x="71" y="141"/>
                </a:cubicBezTo>
              </a:path>
            </a:pathLst>
          </a:custGeom>
          <a:solidFill>
            <a:schemeClr val="bg1">
              <a:lumMod val="50000"/>
              <a:alpha val="87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3" name="Menu Icon">
            <a:extLst>
              <a:ext uri="{FF2B5EF4-FFF2-40B4-BE49-F238E27FC236}">
                <a16:creationId xmlns:a16="http://schemas.microsoft.com/office/drawing/2014/main" id="{2569B0BA-B30A-DECC-3125-29771C369E7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95506" y="3319768"/>
            <a:ext cx="25374" cy="101286"/>
          </a:xfrm>
          <a:custGeom>
            <a:avLst/>
            <a:gdLst>
              <a:gd name="T0" fmla="*/ 71 w 141"/>
              <a:gd name="T1" fmla="*/ 423 h 564"/>
              <a:gd name="T2" fmla="*/ 0 w 141"/>
              <a:gd name="T3" fmla="*/ 494 h 564"/>
              <a:gd name="T4" fmla="*/ 71 w 141"/>
              <a:gd name="T5" fmla="*/ 564 h 564"/>
              <a:gd name="T6" fmla="*/ 141 w 141"/>
              <a:gd name="T7" fmla="*/ 494 h 564"/>
              <a:gd name="T8" fmla="*/ 71 w 141"/>
              <a:gd name="T9" fmla="*/ 423 h 564"/>
              <a:gd name="T10" fmla="*/ 71 w 141"/>
              <a:gd name="T11" fmla="*/ 212 h 564"/>
              <a:gd name="T12" fmla="*/ 0 w 141"/>
              <a:gd name="T13" fmla="*/ 282 h 564"/>
              <a:gd name="T14" fmla="*/ 71 w 141"/>
              <a:gd name="T15" fmla="*/ 353 h 564"/>
              <a:gd name="T16" fmla="*/ 141 w 141"/>
              <a:gd name="T17" fmla="*/ 282 h 564"/>
              <a:gd name="T18" fmla="*/ 71 w 141"/>
              <a:gd name="T19" fmla="*/ 212 h 564"/>
              <a:gd name="T20" fmla="*/ 71 w 141"/>
              <a:gd name="T21" fmla="*/ 141 h 564"/>
              <a:gd name="T22" fmla="*/ 141 w 141"/>
              <a:gd name="T23" fmla="*/ 71 h 564"/>
              <a:gd name="T24" fmla="*/ 71 w 141"/>
              <a:gd name="T25" fmla="*/ 0 h 564"/>
              <a:gd name="T26" fmla="*/ 0 w 141"/>
              <a:gd name="T27" fmla="*/ 71 h 564"/>
              <a:gd name="T28" fmla="*/ 71 w 141"/>
              <a:gd name="T29" fmla="*/ 141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1" h="564">
                <a:moveTo>
                  <a:pt x="71" y="423"/>
                </a:moveTo>
                <a:cubicBezTo>
                  <a:pt x="32" y="423"/>
                  <a:pt x="0" y="455"/>
                  <a:pt x="0" y="494"/>
                </a:cubicBezTo>
                <a:cubicBezTo>
                  <a:pt x="0" y="533"/>
                  <a:pt x="32" y="564"/>
                  <a:pt x="71" y="564"/>
                </a:cubicBezTo>
                <a:cubicBezTo>
                  <a:pt x="110" y="564"/>
                  <a:pt x="141" y="533"/>
                  <a:pt x="141" y="494"/>
                </a:cubicBezTo>
                <a:cubicBezTo>
                  <a:pt x="141" y="455"/>
                  <a:pt x="110" y="423"/>
                  <a:pt x="71" y="423"/>
                </a:cubicBezTo>
                <a:moveTo>
                  <a:pt x="71" y="212"/>
                </a:moveTo>
                <a:cubicBezTo>
                  <a:pt x="32" y="212"/>
                  <a:pt x="0" y="243"/>
                  <a:pt x="0" y="282"/>
                </a:cubicBezTo>
                <a:cubicBezTo>
                  <a:pt x="0" y="321"/>
                  <a:pt x="32" y="353"/>
                  <a:pt x="71" y="353"/>
                </a:cubicBezTo>
                <a:cubicBezTo>
                  <a:pt x="110" y="353"/>
                  <a:pt x="141" y="321"/>
                  <a:pt x="141" y="282"/>
                </a:cubicBezTo>
                <a:cubicBezTo>
                  <a:pt x="141" y="243"/>
                  <a:pt x="110" y="212"/>
                  <a:pt x="71" y="212"/>
                </a:cubicBezTo>
                <a:moveTo>
                  <a:pt x="71" y="141"/>
                </a:moveTo>
                <a:cubicBezTo>
                  <a:pt x="110" y="141"/>
                  <a:pt x="141" y="110"/>
                  <a:pt x="141" y="71"/>
                </a:cubicBezTo>
                <a:cubicBezTo>
                  <a:pt x="141" y="32"/>
                  <a:pt x="110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10"/>
                  <a:pt x="32" y="141"/>
                  <a:pt x="71" y="141"/>
                </a:cubicBezTo>
              </a:path>
            </a:pathLst>
          </a:custGeom>
          <a:solidFill>
            <a:schemeClr val="bg1">
              <a:lumMod val="50000"/>
              <a:alpha val="87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5" name="Circle">
            <a:extLst>
              <a:ext uri="{FF2B5EF4-FFF2-40B4-BE49-F238E27FC236}">
                <a16:creationId xmlns:a16="http://schemas.microsoft.com/office/drawing/2014/main" id="{51F19983-E9A6-BBA6-4D65-D5B1B2F58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070" y="3886373"/>
            <a:ext cx="125392" cy="126980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0">
              <a:solidFill>
                <a:srgbClr val="5F5F5F"/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606" name="직선 연결선 17">
            <a:extLst>
              <a:ext uri="{FF2B5EF4-FFF2-40B4-BE49-F238E27FC236}">
                <a16:creationId xmlns:a16="http://schemas.microsoft.com/office/drawing/2014/main" id="{26D1B25E-4601-C7D9-9769-D8CEA8158B2B}"/>
              </a:ext>
            </a:extLst>
          </p:cNvPr>
          <p:cNvCxnSpPr>
            <a:cxnSpLocks/>
          </p:cNvCxnSpPr>
          <p:nvPr/>
        </p:nvCxnSpPr>
        <p:spPr>
          <a:xfrm>
            <a:off x="1249764" y="4174078"/>
            <a:ext cx="58008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7" name="Circle">
            <a:extLst>
              <a:ext uri="{FF2B5EF4-FFF2-40B4-BE49-F238E27FC236}">
                <a16:creationId xmlns:a16="http://schemas.microsoft.com/office/drawing/2014/main" id="{4D39E5EC-ED7A-59D1-A0BF-2F34009EC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070" y="4362707"/>
            <a:ext cx="125392" cy="126980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0">
              <a:solidFill>
                <a:srgbClr val="5F5F5F"/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608" name="직선 연결선 24">
            <a:extLst>
              <a:ext uri="{FF2B5EF4-FFF2-40B4-BE49-F238E27FC236}">
                <a16:creationId xmlns:a16="http://schemas.microsoft.com/office/drawing/2014/main" id="{A5CD4C80-AE64-1827-3FED-CA1E9DC450C2}"/>
              </a:ext>
            </a:extLst>
          </p:cNvPr>
          <p:cNvCxnSpPr>
            <a:cxnSpLocks/>
          </p:cNvCxnSpPr>
          <p:nvPr/>
        </p:nvCxnSpPr>
        <p:spPr>
          <a:xfrm>
            <a:off x="1249764" y="4650412"/>
            <a:ext cx="58008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9" name="Circle">
            <a:extLst>
              <a:ext uri="{FF2B5EF4-FFF2-40B4-BE49-F238E27FC236}">
                <a16:creationId xmlns:a16="http://schemas.microsoft.com/office/drawing/2014/main" id="{867DCCF1-3F78-6703-4C98-9C751D54C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070" y="4841197"/>
            <a:ext cx="125392" cy="126980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0">
              <a:solidFill>
                <a:srgbClr val="5F5F5F"/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610" name="직선 연결선 30">
            <a:extLst>
              <a:ext uri="{FF2B5EF4-FFF2-40B4-BE49-F238E27FC236}">
                <a16:creationId xmlns:a16="http://schemas.microsoft.com/office/drawing/2014/main" id="{8E9B9527-1650-8E5C-AC18-FD23BBC5BBFA}"/>
              </a:ext>
            </a:extLst>
          </p:cNvPr>
          <p:cNvCxnSpPr>
            <a:cxnSpLocks/>
          </p:cNvCxnSpPr>
          <p:nvPr/>
        </p:nvCxnSpPr>
        <p:spPr>
          <a:xfrm>
            <a:off x="1249764" y="5128902"/>
            <a:ext cx="58008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1" name="Menu Icon">
            <a:extLst>
              <a:ext uri="{FF2B5EF4-FFF2-40B4-BE49-F238E27FC236}">
                <a16:creationId xmlns:a16="http://schemas.microsoft.com/office/drawing/2014/main" id="{74E61A9F-2B2F-5AD9-0FB4-DB595583999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95506" y="3800957"/>
            <a:ext cx="25374" cy="101286"/>
          </a:xfrm>
          <a:custGeom>
            <a:avLst/>
            <a:gdLst>
              <a:gd name="T0" fmla="*/ 71 w 141"/>
              <a:gd name="T1" fmla="*/ 423 h 564"/>
              <a:gd name="T2" fmla="*/ 0 w 141"/>
              <a:gd name="T3" fmla="*/ 494 h 564"/>
              <a:gd name="T4" fmla="*/ 71 w 141"/>
              <a:gd name="T5" fmla="*/ 564 h 564"/>
              <a:gd name="T6" fmla="*/ 141 w 141"/>
              <a:gd name="T7" fmla="*/ 494 h 564"/>
              <a:gd name="T8" fmla="*/ 71 w 141"/>
              <a:gd name="T9" fmla="*/ 423 h 564"/>
              <a:gd name="T10" fmla="*/ 71 w 141"/>
              <a:gd name="T11" fmla="*/ 212 h 564"/>
              <a:gd name="T12" fmla="*/ 0 w 141"/>
              <a:gd name="T13" fmla="*/ 282 h 564"/>
              <a:gd name="T14" fmla="*/ 71 w 141"/>
              <a:gd name="T15" fmla="*/ 353 h 564"/>
              <a:gd name="T16" fmla="*/ 141 w 141"/>
              <a:gd name="T17" fmla="*/ 282 h 564"/>
              <a:gd name="T18" fmla="*/ 71 w 141"/>
              <a:gd name="T19" fmla="*/ 212 h 564"/>
              <a:gd name="T20" fmla="*/ 71 w 141"/>
              <a:gd name="T21" fmla="*/ 141 h 564"/>
              <a:gd name="T22" fmla="*/ 141 w 141"/>
              <a:gd name="T23" fmla="*/ 71 h 564"/>
              <a:gd name="T24" fmla="*/ 71 w 141"/>
              <a:gd name="T25" fmla="*/ 0 h 564"/>
              <a:gd name="T26" fmla="*/ 0 w 141"/>
              <a:gd name="T27" fmla="*/ 71 h 564"/>
              <a:gd name="T28" fmla="*/ 71 w 141"/>
              <a:gd name="T29" fmla="*/ 141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1" h="564">
                <a:moveTo>
                  <a:pt x="71" y="423"/>
                </a:moveTo>
                <a:cubicBezTo>
                  <a:pt x="32" y="423"/>
                  <a:pt x="0" y="455"/>
                  <a:pt x="0" y="494"/>
                </a:cubicBezTo>
                <a:cubicBezTo>
                  <a:pt x="0" y="533"/>
                  <a:pt x="32" y="564"/>
                  <a:pt x="71" y="564"/>
                </a:cubicBezTo>
                <a:cubicBezTo>
                  <a:pt x="110" y="564"/>
                  <a:pt x="141" y="533"/>
                  <a:pt x="141" y="494"/>
                </a:cubicBezTo>
                <a:cubicBezTo>
                  <a:pt x="141" y="455"/>
                  <a:pt x="110" y="423"/>
                  <a:pt x="71" y="423"/>
                </a:cubicBezTo>
                <a:moveTo>
                  <a:pt x="71" y="212"/>
                </a:moveTo>
                <a:cubicBezTo>
                  <a:pt x="32" y="212"/>
                  <a:pt x="0" y="243"/>
                  <a:pt x="0" y="282"/>
                </a:cubicBezTo>
                <a:cubicBezTo>
                  <a:pt x="0" y="321"/>
                  <a:pt x="32" y="353"/>
                  <a:pt x="71" y="353"/>
                </a:cubicBezTo>
                <a:cubicBezTo>
                  <a:pt x="110" y="353"/>
                  <a:pt x="141" y="321"/>
                  <a:pt x="141" y="282"/>
                </a:cubicBezTo>
                <a:cubicBezTo>
                  <a:pt x="141" y="243"/>
                  <a:pt x="110" y="212"/>
                  <a:pt x="71" y="212"/>
                </a:cubicBezTo>
                <a:moveTo>
                  <a:pt x="71" y="141"/>
                </a:moveTo>
                <a:cubicBezTo>
                  <a:pt x="110" y="141"/>
                  <a:pt x="141" y="110"/>
                  <a:pt x="141" y="71"/>
                </a:cubicBezTo>
                <a:cubicBezTo>
                  <a:pt x="141" y="32"/>
                  <a:pt x="110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10"/>
                  <a:pt x="32" y="141"/>
                  <a:pt x="71" y="141"/>
                </a:cubicBezTo>
              </a:path>
            </a:pathLst>
          </a:custGeom>
          <a:solidFill>
            <a:schemeClr val="bg1">
              <a:lumMod val="50000"/>
              <a:alpha val="87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2" name="Menu Icon">
            <a:extLst>
              <a:ext uri="{FF2B5EF4-FFF2-40B4-BE49-F238E27FC236}">
                <a16:creationId xmlns:a16="http://schemas.microsoft.com/office/drawing/2014/main" id="{23B102FE-5829-E505-2C78-108D48EF976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95506" y="4277290"/>
            <a:ext cx="25374" cy="101286"/>
          </a:xfrm>
          <a:custGeom>
            <a:avLst/>
            <a:gdLst>
              <a:gd name="T0" fmla="*/ 71 w 141"/>
              <a:gd name="T1" fmla="*/ 423 h 564"/>
              <a:gd name="T2" fmla="*/ 0 w 141"/>
              <a:gd name="T3" fmla="*/ 494 h 564"/>
              <a:gd name="T4" fmla="*/ 71 w 141"/>
              <a:gd name="T5" fmla="*/ 564 h 564"/>
              <a:gd name="T6" fmla="*/ 141 w 141"/>
              <a:gd name="T7" fmla="*/ 494 h 564"/>
              <a:gd name="T8" fmla="*/ 71 w 141"/>
              <a:gd name="T9" fmla="*/ 423 h 564"/>
              <a:gd name="T10" fmla="*/ 71 w 141"/>
              <a:gd name="T11" fmla="*/ 212 h 564"/>
              <a:gd name="T12" fmla="*/ 0 w 141"/>
              <a:gd name="T13" fmla="*/ 282 h 564"/>
              <a:gd name="T14" fmla="*/ 71 w 141"/>
              <a:gd name="T15" fmla="*/ 353 h 564"/>
              <a:gd name="T16" fmla="*/ 141 w 141"/>
              <a:gd name="T17" fmla="*/ 282 h 564"/>
              <a:gd name="T18" fmla="*/ 71 w 141"/>
              <a:gd name="T19" fmla="*/ 212 h 564"/>
              <a:gd name="T20" fmla="*/ 71 w 141"/>
              <a:gd name="T21" fmla="*/ 141 h 564"/>
              <a:gd name="T22" fmla="*/ 141 w 141"/>
              <a:gd name="T23" fmla="*/ 71 h 564"/>
              <a:gd name="T24" fmla="*/ 71 w 141"/>
              <a:gd name="T25" fmla="*/ 0 h 564"/>
              <a:gd name="T26" fmla="*/ 0 w 141"/>
              <a:gd name="T27" fmla="*/ 71 h 564"/>
              <a:gd name="T28" fmla="*/ 71 w 141"/>
              <a:gd name="T29" fmla="*/ 141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1" h="564">
                <a:moveTo>
                  <a:pt x="71" y="423"/>
                </a:moveTo>
                <a:cubicBezTo>
                  <a:pt x="32" y="423"/>
                  <a:pt x="0" y="455"/>
                  <a:pt x="0" y="494"/>
                </a:cubicBezTo>
                <a:cubicBezTo>
                  <a:pt x="0" y="533"/>
                  <a:pt x="32" y="564"/>
                  <a:pt x="71" y="564"/>
                </a:cubicBezTo>
                <a:cubicBezTo>
                  <a:pt x="110" y="564"/>
                  <a:pt x="141" y="533"/>
                  <a:pt x="141" y="494"/>
                </a:cubicBezTo>
                <a:cubicBezTo>
                  <a:pt x="141" y="455"/>
                  <a:pt x="110" y="423"/>
                  <a:pt x="71" y="423"/>
                </a:cubicBezTo>
                <a:moveTo>
                  <a:pt x="71" y="212"/>
                </a:moveTo>
                <a:cubicBezTo>
                  <a:pt x="32" y="212"/>
                  <a:pt x="0" y="243"/>
                  <a:pt x="0" y="282"/>
                </a:cubicBezTo>
                <a:cubicBezTo>
                  <a:pt x="0" y="321"/>
                  <a:pt x="32" y="353"/>
                  <a:pt x="71" y="353"/>
                </a:cubicBezTo>
                <a:cubicBezTo>
                  <a:pt x="110" y="353"/>
                  <a:pt x="141" y="321"/>
                  <a:pt x="141" y="282"/>
                </a:cubicBezTo>
                <a:cubicBezTo>
                  <a:pt x="141" y="243"/>
                  <a:pt x="110" y="212"/>
                  <a:pt x="71" y="212"/>
                </a:cubicBezTo>
                <a:moveTo>
                  <a:pt x="71" y="141"/>
                </a:moveTo>
                <a:cubicBezTo>
                  <a:pt x="110" y="141"/>
                  <a:pt x="141" y="110"/>
                  <a:pt x="141" y="71"/>
                </a:cubicBezTo>
                <a:cubicBezTo>
                  <a:pt x="141" y="32"/>
                  <a:pt x="110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10"/>
                  <a:pt x="32" y="141"/>
                  <a:pt x="71" y="141"/>
                </a:cubicBezTo>
              </a:path>
            </a:pathLst>
          </a:custGeom>
          <a:solidFill>
            <a:schemeClr val="bg1">
              <a:lumMod val="50000"/>
              <a:alpha val="87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3" name="Menu Icon">
            <a:extLst>
              <a:ext uri="{FF2B5EF4-FFF2-40B4-BE49-F238E27FC236}">
                <a16:creationId xmlns:a16="http://schemas.microsoft.com/office/drawing/2014/main" id="{12A054E6-1B10-5AB2-A0DB-DF733A97594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95506" y="4753623"/>
            <a:ext cx="25374" cy="101286"/>
          </a:xfrm>
          <a:custGeom>
            <a:avLst/>
            <a:gdLst>
              <a:gd name="T0" fmla="*/ 71 w 141"/>
              <a:gd name="T1" fmla="*/ 423 h 564"/>
              <a:gd name="T2" fmla="*/ 0 w 141"/>
              <a:gd name="T3" fmla="*/ 494 h 564"/>
              <a:gd name="T4" fmla="*/ 71 w 141"/>
              <a:gd name="T5" fmla="*/ 564 h 564"/>
              <a:gd name="T6" fmla="*/ 141 w 141"/>
              <a:gd name="T7" fmla="*/ 494 h 564"/>
              <a:gd name="T8" fmla="*/ 71 w 141"/>
              <a:gd name="T9" fmla="*/ 423 h 564"/>
              <a:gd name="T10" fmla="*/ 71 w 141"/>
              <a:gd name="T11" fmla="*/ 212 h 564"/>
              <a:gd name="T12" fmla="*/ 0 w 141"/>
              <a:gd name="T13" fmla="*/ 282 h 564"/>
              <a:gd name="T14" fmla="*/ 71 w 141"/>
              <a:gd name="T15" fmla="*/ 353 h 564"/>
              <a:gd name="T16" fmla="*/ 141 w 141"/>
              <a:gd name="T17" fmla="*/ 282 h 564"/>
              <a:gd name="T18" fmla="*/ 71 w 141"/>
              <a:gd name="T19" fmla="*/ 212 h 564"/>
              <a:gd name="T20" fmla="*/ 71 w 141"/>
              <a:gd name="T21" fmla="*/ 141 h 564"/>
              <a:gd name="T22" fmla="*/ 141 w 141"/>
              <a:gd name="T23" fmla="*/ 71 h 564"/>
              <a:gd name="T24" fmla="*/ 71 w 141"/>
              <a:gd name="T25" fmla="*/ 0 h 564"/>
              <a:gd name="T26" fmla="*/ 0 w 141"/>
              <a:gd name="T27" fmla="*/ 71 h 564"/>
              <a:gd name="T28" fmla="*/ 71 w 141"/>
              <a:gd name="T29" fmla="*/ 141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1" h="564">
                <a:moveTo>
                  <a:pt x="71" y="423"/>
                </a:moveTo>
                <a:cubicBezTo>
                  <a:pt x="32" y="423"/>
                  <a:pt x="0" y="455"/>
                  <a:pt x="0" y="494"/>
                </a:cubicBezTo>
                <a:cubicBezTo>
                  <a:pt x="0" y="533"/>
                  <a:pt x="32" y="564"/>
                  <a:pt x="71" y="564"/>
                </a:cubicBezTo>
                <a:cubicBezTo>
                  <a:pt x="110" y="564"/>
                  <a:pt x="141" y="533"/>
                  <a:pt x="141" y="494"/>
                </a:cubicBezTo>
                <a:cubicBezTo>
                  <a:pt x="141" y="455"/>
                  <a:pt x="110" y="423"/>
                  <a:pt x="71" y="423"/>
                </a:cubicBezTo>
                <a:moveTo>
                  <a:pt x="71" y="212"/>
                </a:moveTo>
                <a:cubicBezTo>
                  <a:pt x="32" y="212"/>
                  <a:pt x="0" y="243"/>
                  <a:pt x="0" y="282"/>
                </a:cubicBezTo>
                <a:cubicBezTo>
                  <a:pt x="0" y="321"/>
                  <a:pt x="32" y="353"/>
                  <a:pt x="71" y="353"/>
                </a:cubicBezTo>
                <a:cubicBezTo>
                  <a:pt x="110" y="353"/>
                  <a:pt x="141" y="321"/>
                  <a:pt x="141" y="282"/>
                </a:cubicBezTo>
                <a:cubicBezTo>
                  <a:pt x="141" y="243"/>
                  <a:pt x="110" y="212"/>
                  <a:pt x="71" y="212"/>
                </a:cubicBezTo>
                <a:moveTo>
                  <a:pt x="71" y="141"/>
                </a:moveTo>
                <a:cubicBezTo>
                  <a:pt x="110" y="141"/>
                  <a:pt x="141" y="110"/>
                  <a:pt x="141" y="71"/>
                </a:cubicBezTo>
                <a:cubicBezTo>
                  <a:pt x="141" y="32"/>
                  <a:pt x="110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10"/>
                  <a:pt x="32" y="141"/>
                  <a:pt x="71" y="141"/>
                </a:cubicBezTo>
              </a:path>
            </a:pathLst>
          </a:custGeom>
          <a:solidFill>
            <a:schemeClr val="bg1">
              <a:lumMod val="50000"/>
              <a:alpha val="87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4" name="Circle">
            <a:extLst>
              <a:ext uri="{FF2B5EF4-FFF2-40B4-BE49-F238E27FC236}">
                <a16:creationId xmlns:a16="http://schemas.microsoft.com/office/drawing/2014/main" id="{8C2FC535-DAD6-CFB2-51DF-AC32CFE08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070" y="5331322"/>
            <a:ext cx="125392" cy="126980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0">
              <a:solidFill>
                <a:srgbClr val="5F5F5F"/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615" name="직선 연결선 51">
            <a:extLst>
              <a:ext uri="{FF2B5EF4-FFF2-40B4-BE49-F238E27FC236}">
                <a16:creationId xmlns:a16="http://schemas.microsoft.com/office/drawing/2014/main" id="{39B5401C-07EF-E929-760D-1E1C4D6EA6F8}"/>
              </a:ext>
            </a:extLst>
          </p:cNvPr>
          <p:cNvCxnSpPr>
            <a:cxnSpLocks/>
          </p:cNvCxnSpPr>
          <p:nvPr/>
        </p:nvCxnSpPr>
        <p:spPr>
          <a:xfrm>
            <a:off x="1249764" y="5619027"/>
            <a:ext cx="58008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" name="Circle">
            <a:extLst>
              <a:ext uri="{FF2B5EF4-FFF2-40B4-BE49-F238E27FC236}">
                <a16:creationId xmlns:a16="http://schemas.microsoft.com/office/drawing/2014/main" id="{815B4594-3E14-2CCA-857F-07D48DCE6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070" y="5807656"/>
            <a:ext cx="125392" cy="126980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0">
              <a:solidFill>
                <a:srgbClr val="5F5F5F"/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617" name="직선 연결선 65">
            <a:extLst>
              <a:ext uri="{FF2B5EF4-FFF2-40B4-BE49-F238E27FC236}">
                <a16:creationId xmlns:a16="http://schemas.microsoft.com/office/drawing/2014/main" id="{F69F3C71-62BE-5ED9-12F7-D5D0D5969835}"/>
              </a:ext>
            </a:extLst>
          </p:cNvPr>
          <p:cNvCxnSpPr>
            <a:cxnSpLocks/>
          </p:cNvCxnSpPr>
          <p:nvPr/>
        </p:nvCxnSpPr>
        <p:spPr>
          <a:xfrm>
            <a:off x="1249764" y="6089523"/>
            <a:ext cx="58008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8" name="Menu Icon">
            <a:extLst>
              <a:ext uri="{FF2B5EF4-FFF2-40B4-BE49-F238E27FC236}">
                <a16:creationId xmlns:a16="http://schemas.microsoft.com/office/drawing/2014/main" id="{11E2FDC0-93A7-68B2-9055-106413F1AE5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95506" y="5245906"/>
            <a:ext cx="25374" cy="101286"/>
          </a:xfrm>
          <a:custGeom>
            <a:avLst/>
            <a:gdLst>
              <a:gd name="T0" fmla="*/ 71 w 141"/>
              <a:gd name="T1" fmla="*/ 423 h 564"/>
              <a:gd name="T2" fmla="*/ 0 w 141"/>
              <a:gd name="T3" fmla="*/ 494 h 564"/>
              <a:gd name="T4" fmla="*/ 71 w 141"/>
              <a:gd name="T5" fmla="*/ 564 h 564"/>
              <a:gd name="T6" fmla="*/ 141 w 141"/>
              <a:gd name="T7" fmla="*/ 494 h 564"/>
              <a:gd name="T8" fmla="*/ 71 w 141"/>
              <a:gd name="T9" fmla="*/ 423 h 564"/>
              <a:gd name="T10" fmla="*/ 71 w 141"/>
              <a:gd name="T11" fmla="*/ 212 h 564"/>
              <a:gd name="T12" fmla="*/ 0 w 141"/>
              <a:gd name="T13" fmla="*/ 282 h 564"/>
              <a:gd name="T14" fmla="*/ 71 w 141"/>
              <a:gd name="T15" fmla="*/ 353 h 564"/>
              <a:gd name="T16" fmla="*/ 141 w 141"/>
              <a:gd name="T17" fmla="*/ 282 h 564"/>
              <a:gd name="T18" fmla="*/ 71 w 141"/>
              <a:gd name="T19" fmla="*/ 212 h 564"/>
              <a:gd name="T20" fmla="*/ 71 w 141"/>
              <a:gd name="T21" fmla="*/ 141 h 564"/>
              <a:gd name="T22" fmla="*/ 141 w 141"/>
              <a:gd name="T23" fmla="*/ 71 h 564"/>
              <a:gd name="T24" fmla="*/ 71 w 141"/>
              <a:gd name="T25" fmla="*/ 0 h 564"/>
              <a:gd name="T26" fmla="*/ 0 w 141"/>
              <a:gd name="T27" fmla="*/ 71 h 564"/>
              <a:gd name="T28" fmla="*/ 71 w 141"/>
              <a:gd name="T29" fmla="*/ 141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1" h="564">
                <a:moveTo>
                  <a:pt x="71" y="423"/>
                </a:moveTo>
                <a:cubicBezTo>
                  <a:pt x="32" y="423"/>
                  <a:pt x="0" y="455"/>
                  <a:pt x="0" y="494"/>
                </a:cubicBezTo>
                <a:cubicBezTo>
                  <a:pt x="0" y="533"/>
                  <a:pt x="32" y="564"/>
                  <a:pt x="71" y="564"/>
                </a:cubicBezTo>
                <a:cubicBezTo>
                  <a:pt x="110" y="564"/>
                  <a:pt x="141" y="533"/>
                  <a:pt x="141" y="494"/>
                </a:cubicBezTo>
                <a:cubicBezTo>
                  <a:pt x="141" y="455"/>
                  <a:pt x="110" y="423"/>
                  <a:pt x="71" y="423"/>
                </a:cubicBezTo>
                <a:moveTo>
                  <a:pt x="71" y="212"/>
                </a:moveTo>
                <a:cubicBezTo>
                  <a:pt x="32" y="212"/>
                  <a:pt x="0" y="243"/>
                  <a:pt x="0" y="282"/>
                </a:cubicBezTo>
                <a:cubicBezTo>
                  <a:pt x="0" y="321"/>
                  <a:pt x="32" y="353"/>
                  <a:pt x="71" y="353"/>
                </a:cubicBezTo>
                <a:cubicBezTo>
                  <a:pt x="110" y="353"/>
                  <a:pt x="141" y="321"/>
                  <a:pt x="141" y="282"/>
                </a:cubicBezTo>
                <a:cubicBezTo>
                  <a:pt x="141" y="243"/>
                  <a:pt x="110" y="212"/>
                  <a:pt x="71" y="212"/>
                </a:cubicBezTo>
                <a:moveTo>
                  <a:pt x="71" y="141"/>
                </a:moveTo>
                <a:cubicBezTo>
                  <a:pt x="110" y="141"/>
                  <a:pt x="141" y="110"/>
                  <a:pt x="141" y="71"/>
                </a:cubicBezTo>
                <a:cubicBezTo>
                  <a:pt x="141" y="32"/>
                  <a:pt x="110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10"/>
                  <a:pt x="32" y="141"/>
                  <a:pt x="71" y="141"/>
                </a:cubicBezTo>
              </a:path>
            </a:pathLst>
          </a:custGeom>
          <a:solidFill>
            <a:schemeClr val="bg1">
              <a:lumMod val="50000"/>
              <a:alpha val="87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9" name="Menu Icon">
            <a:extLst>
              <a:ext uri="{FF2B5EF4-FFF2-40B4-BE49-F238E27FC236}">
                <a16:creationId xmlns:a16="http://schemas.microsoft.com/office/drawing/2014/main" id="{91D27277-A973-C995-270A-18FE5EBB1A0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95506" y="5722239"/>
            <a:ext cx="25374" cy="101286"/>
          </a:xfrm>
          <a:custGeom>
            <a:avLst/>
            <a:gdLst>
              <a:gd name="T0" fmla="*/ 71 w 141"/>
              <a:gd name="T1" fmla="*/ 423 h 564"/>
              <a:gd name="T2" fmla="*/ 0 w 141"/>
              <a:gd name="T3" fmla="*/ 494 h 564"/>
              <a:gd name="T4" fmla="*/ 71 w 141"/>
              <a:gd name="T5" fmla="*/ 564 h 564"/>
              <a:gd name="T6" fmla="*/ 141 w 141"/>
              <a:gd name="T7" fmla="*/ 494 h 564"/>
              <a:gd name="T8" fmla="*/ 71 w 141"/>
              <a:gd name="T9" fmla="*/ 423 h 564"/>
              <a:gd name="T10" fmla="*/ 71 w 141"/>
              <a:gd name="T11" fmla="*/ 212 h 564"/>
              <a:gd name="T12" fmla="*/ 0 w 141"/>
              <a:gd name="T13" fmla="*/ 282 h 564"/>
              <a:gd name="T14" fmla="*/ 71 w 141"/>
              <a:gd name="T15" fmla="*/ 353 h 564"/>
              <a:gd name="T16" fmla="*/ 141 w 141"/>
              <a:gd name="T17" fmla="*/ 282 h 564"/>
              <a:gd name="T18" fmla="*/ 71 w 141"/>
              <a:gd name="T19" fmla="*/ 212 h 564"/>
              <a:gd name="T20" fmla="*/ 71 w 141"/>
              <a:gd name="T21" fmla="*/ 141 h 564"/>
              <a:gd name="T22" fmla="*/ 141 w 141"/>
              <a:gd name="T23" fmla="*/ 71 h 564"/>
              <a:gd name="T24" fmla="*/ 71 w 141"/>
              <a:gd name="T25" fmla="*/ 0 h 564"/>
              <a:gd name="T26" fmla="*/ 0 w 141"/>
              <a:gd name="T27" fmla="*/ 71 h 564"/>
              <a:gd name="T28" fmla="*/ 71 w 141"/>
              <a:gd name="T29" fmla="*/ 141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1" h="564">
                <a:moveTo>
                  <a:pt x="71" y="423"/>
                </a:moveTo>
                <a:cubicBezTo>
                  <a:pt x="32" y="423"/>
                  <a:pt x="0" y="455"/>
                  <a:pt x="0" y="494"/>
                </a:cubicBezTo>
                <a:cubicBezTo>
                  <a:pt x="0" y="533"/>
                  <a:pt x="32" y="564"/>
                  <a:pt x="71" y="564"/>
                </a:cubicBezTo>
                <a:cubicBezTo>
                  <a:pt x="110" y="564"/>
                  <a:pt x="141" y="533"/>
                  <a:pt x="141" y="494"/>
                </a:cubicBezTo>
                <a:cubicBezTo>
                  <a:pt x="141" y="455"/>
                  <a:pt x="110" y="423"/>
                  <a:pt x="71" y="423"/>
                </a:cubicBezTo>
                <a:moveTo>
                  <a:pt x="71" y="212"/>
                </a:moveTo>
                <a:cubicBezTo>
                  <a:pt x="32" y="212"/>
                  <a:pt x="0" y="243"/>
                  <a:pt x="0" y="282"/>
                </a:cubicBezTo>
                <a:cubicBezTo>
                  <a:pt x="0" y="321"/>
                  <a:pt x="32" y="353"/>
                  <a:pt x="71" y="353"/>
                </a:cubicBezTo>
                <a:cubicBezTo>
                  <a:pt x="110" y="353"/>
                  <a:pt x="141" y="321"/>
                  <a:pt x="141" y="282"/>
                </a:cubicBezTo>
                <a:cubicBezTo>
                  <a:pt x="141" y="243"/>
                  <a:pt x="110" y="212"/>
                  <a:pt x="71" y="212"/>
                </a:cubicBezTo>
                <a:moveTo>
                  <a:pt x="71" y="141"/>
                </a:moveTo>
                <a:cubicBezTo>
                  <a:pt x="110" y="141"/>
                  <a:pt x="141" y="110"/>
                  <a:pt x="141" y="71"/>
                </a:cubicBezTo>
                <a:cubicBezTo>
                  <a:pt x="141" y="32"/>
                  <a:pt x="110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10"/>
                  <a:pt x="32" y="141"/>
                  <a:pt x="71" y="141"/>
                </a:cubicBezTo>
              </a:path>
            </a:pathLst>
          </a:custGeom>
          <a:solidFill>
            <a:schemeClr val="bg1">
              <a:lumMod val="50000"/>
              <a:alpha val="87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22" name="그룹 621">
            <a:extLst>
              <a:ext uri="{FF2B5EF4-FFF2-40B4-BE49-F238E27FC236}">
                <a16:creationId xmlns:a16="http://schemas.microsoft.com/office/drawing/2014/main" id="{49A90C34-5AD1-EA69-22D4-18A6D78E95C3}"/>
              </a:ext>
            </a:extLst>
          </p:cNvPr>
          <p:cNvGrpSpPr/>
          <p:nvPr/>
        </p:nvGrpSpPr>
        <p:grpSpPr>
          <a:xfrm>
            <a:off x="1514739" y="2258669"/>
            <a:ext cx="2763879" cy="436195"/>
            <a:chOff x="1514739" y="2258669"/>
            <a:chExt cx="2763879" cy="436195"/>
          </a:xfrm>
        </p:grpSpPr>
        <p:sp>
          <p:nvSpPr>
            <p:cNvPr id="623" name="2020년 6월 09일">
              <a:extLst>
                <a:ext uri="{FF2B5EF4-FFF2-40B4-BE49-F238E27FC236}">
                  <a16:creationId xmlns:a16="http://schemas.microsoft.com/office/drawing/2014/main" id="{C86425C7-9500-1871-1295-9400ADD669CB}"/>
                </a:ext>
              </a:extLst>
            </p:cNvPr>
            <p:cNvSpPr txBox="1"/>
            <p:nvPr/>
          </p:nvSpPr>
          <p:spPr>
            <a:xfrm>
              <a:off x="1880525" y="2418134"/>
              <a:ext cx="2398093" cy="1490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500" dirty="0">
                  <a:solidFill>
                    <a:srgbClr val="A56DE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우리 학교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생명과학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]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생명과학 </a:t>
              </a:r>
              <a:r>
                <a:rPr lang="ko-KR" altLang="en-US" sz="500" dirty="0" err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보충반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생명과학 심화반에서 과제가 진행중입니다</a:t>
              </a:r>
            </a:p>
          </p:txBody>
        </p:sp>
        <p:sp>
          <p:nvSpPr>
            <p:cNvPr id="624" name="2020년 6월 09일">
              <a:extLst>
                <a:ext uri="{FF2B5EF4-FFF2-40B4-BE49-F238E27FC236}">
                  <a16:creationId xmlns:a16="http://schemas.microsoft.com/office/drawing/2014/main" id="{31A44F0F-E601-0C39-2A6E-0086E87C176D}"/>
                </a:ext>
              </a:extLst>
            </p:cNvPr>
            <p:cNvSpPr txBox="1"/>
            <p:nvPr/>
          </p:nvSpPr>
          <p:spPr>
            <a:xfrm>
              <a:off x="1893137" y="2561173"/>
              <a:ext cx="1641476" cy="1336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등록일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04.14(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목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10:00 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│ 기간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04.15(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금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10:00 ~ 04.20(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토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16:00</a:t>
              </a:r>
              <a:endParaRPr lang="ko-KR" altLang="en-US"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25" name="2020년 6월 09일">
              <a:extLst>
                <a:ext uri="{FF2B5EF4-FFF2-40B4-BE49-F238E27FC236}">
                  <a16:creationId xmlns:a16="http://schemas.microsoft.com/office/drawing/2014/main" id="{FEA39345-90E3-F5CC-8B77-C2CEF3C91A9D}"/>
                </a:ext>
              </a:extLst>
            </p:cNvPr>
            <p:cNvSpPr txBox="1"/>
            <p:nvPr/>
          </p:nvSpPr>
          <p:spPr>
            <a:xfrm>
              <a:off x="1893137" y="2258669"/>
              <a:ext cx="1154163" cy="1644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pPr algn="ctr"/>
              <a:r>
                <a:rPr lang="ko-KR" altLang="en-US" sz="600" b="1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생명과학의 탐구 방법 조사하기</a:t>
              </a:r>
            </a:p>
          </p:txBody>
        </p:sp>
        <p:grpSp>
          <p:nvGrpSpPr>
            <p:cNvPr id="626" name="그룹 625">
              <a:extLst>
                <a:ext uri="{FF2B5EF4-FFF2-40B4-BE49-F238E27FC236}">
                  <a16:creationId xmlns:a16="http://schemas.microsoft.com/office/drawing/2014/main" id="{09DCFF4C-F263-4C0C-7C73-F549D780EC05}"/>
                </a:ext>
              </a:extLst>
            </p:cNvPr>
            <p:cNvGrpSpPr/>
            <p:nvPr/>
          </p:nvGrpSpPr>
          <p:grpSpPr>
            <a:xfrm>
              <a:off x="1514739" y="2386288"/>
              <a:ext cx="345868" cy="184666"/>
              <a:chOff x="9395853" y="3601844"/>
              <a:chExt cx="345868" cy="184666"/>
            </a:xfrm>
          </p:grpSpPr>
          <p:sp>
            <p:nvSpPr>
              <p:cNvPr id="627" name="사각형: 둥근 모서리 137">
                <a:extLst>
                  <a:ext uri="{FF2B5EF4-FFF2-40B4-BE49-F238E27FC236}">
                    <a16:creationId xmlns:a16="http://schemas.microsoft.com/office/drawing/2014/main" id="{82D5D7A0-23B5-629F-F69C-412E456866E3}"/>
                  </a:ext>
                </a:extLst>
              </p:cNvPr>
              <p:cNvSpPr/>
              <p:nvPr/>
            </p:nvSpPr>
            <p:spPr>
              <a:xfrm>
                <a:off x="9431304" y="3614911"/>
                <a:ext cx="274967" cy="144667"/>
              </a:xfrm>
              <a:prstGeom prst="roundRect">
                <a:avLst>
                  <a:gd name="adj" fmla="val 19972"/>
                </a:avLst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>
                  <a:solidFill>
                    <a:schemeClr val="tx1"/>
                  </a:solidFill>
                </a:endParaRPr>
              </a:p>
            </p:txBody>
          </p:sp>
          <p:sp>
            <p:nvSpPr>
              <p:cNvPr id="628" name="TextBox 627">
                <a:extLst>
                  <a:ext uri="{FF2B5EF4-FFF2-40B4-BE49-F238E27FC236}">
                    <a16:creationId xmlns:a16="http://schemas.microsoft.com/office/drawing/2014/main" id="{E3479A7D-E538-D6BC-C71C-05265A131D91}"/>
                  </a:ext>
                </a:extLst>
              </p:cNvPr>
              <p:cNvSpPr txBox="1"/>
              <p:nvPr/>
            </p:nvSpPr>
            <p:spPr>
              <a:xfrm>
                <a:off x="9395853" y="3601844"/>
                <a:ext cx="345868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600"/>
                  <a:t>과제</a:t>
                </a:r>
                <a:endParaRPr lang="ko-KR" altLang="en-US" sz="1400"/>
              </a:p>
            </p:txBody>
          </p:sp>
        </p:grpSp>
      </p:grpSp>
      <p:pic>
        <p:nvPicPr>
          <p:cNvPr id="629" name="그래픽 628" descr="고정 단색으로 채워진">
            <a:extLst>
              <a:ext uri="{FF2B5EF4-FFF2-40B4-BE49-F238E27FC236}">
                <a16:creationId xmlns:a16="http://schemas.microsoft.com/office/drawing/2014/main" id="{7139C9BE-7A5E-7122-0E38-22C6B4094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3057562" y="2277917"/>
            <a:ext cx="122628" cy="120970"/>
          </a:xfrm>
          <a:prstGeom prst="rect">
            <a:avLst/>
          </a:prstGeom>
        </p:spPr>
      </p:pic>
      <p:grpSp>
        <p:nvGrpSpPr>
          <p:cNvPr id="631" name="그룹 630">
            <a:extLst>
              <a:ext uri="{FF2B5EF4-FFF2-40B4-BE49-F238E27FC236}">
                <a16:creationId xmlns:a16="http://schemas.microsoft.com/office/drawing/2014/main" id="{CA5C8475-CEEE-8463-A55B-C3237F1DCC14}"/>
              </a:ext>
            </a:extLst>
          </p:cNvPr>
          <p:cNvGrpSpPr/>
          <p:nvPr/>
        </p:nvGrpSpPr>
        <p:grpSpPr>
          <a:xfrm>
            <a:off x="1525613" y="2756814"/>
            <a:ext cx="2416027" cy="439341"/>
            <a:chOff x="1514739" y="2246143"/>
            <a:chExt cx="2416027" cy="439341"/>
          </a:xfrm>
        </p:grpSpPr>
        <p:sp>
          <p:nvSpPr>
            <p:cNvPr id="632" name="2020년 6월 09일">
              <a:extLst>
                <a:ext uri="{FF2B5EF4-FFF2-40B4-BE49-F238E27FC236}">
                  <a16:creationId xmlns:a16="http://schemas.microsoft.com/office/drawing/2014/main" id="{BA3D13CA-7815-9935-A208-32FFC639142D}"/>
                </a:ext>
              </a:extLst>
            </p:cNvPr>
            <p:cNvSpPr txBox="1"/>
            <p:nvPr/>
          </p:nvSpPr>
          <p:spPr>
            <a:xfrm>
              <a:off x="1880525" y="2418134"/>
              <a:ext cx="2050241" cy="1490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500" dirty="0">
                  <a:solidFill>
                    <a:srgbClr val="A56DE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우리 학교 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통합과학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]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통합과학 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학년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전체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에서 설문이 진행중입니다</a:t>
              </a:r>
            </a:p>
          </p:txBody>
        </p:sp>
        <p:sp>
          <p:nvSpPr>
            <p:cNvPr id="633" name="2020년 6월 09일">
              <a:extLst>
                <a:ext uri="{FF2B5EF4-FFF2-40B4-BE49-F238E27FC236}">
                  <a16:creationId xmlns:a16="http://schemas.microsoft.com/office/drawing/2014/main" id="{707DC5F2-60DB-8D47-42D4-9F5BFFD735B2}"/>
                </a:ext>
              </a:extLst>
            </p:cNvPr>
            <p:cNvSpPr txBox="1"/>
            <p:nvPr/>
          </p:nvSpPr>
          <p:spPr>
            <a:xfrm>
              <a:off x="1881861" y="2551793"/>
              <a:ext cx="1641476" cy="1336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등록일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04.13(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10:00 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│ 기간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04.13(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10:00 ~ 04.19(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토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16:00</a:t>
              </a:r>
              <a:endParaRPr lang="ko-KR" altLang="en-US"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34" name="2020년 6월 09일">
              <a:extLst>
                <a:ext uri="{FF2B5EF4-FFF2-40B4-BE49-F238E27FC236}">
                  <a16:creationId xmlns:a16="http://schemas.microsoft.com/office/drawing/2014/main" id="{71F66453-24D3-6FFD-5688-256095AAEA52}"/>
                </a:ext>
              </a:extLst>
            </p:cNvPr>
            <p:cNvSpPr txBox="1"/>
            <p:nvPr/>
          </p:nvSpPr>
          <p:spPr>
            <a:xfrm>
              <a:off x="1879155" y="2246143"/>
              <a:ext cx="923330" cy="1644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pPr algn="ctr"/>
              <a:r>
                <a:rPr lang="ko-KR" altLang="en-US" sz="600" b="1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하반기 수업 만족도 설문</a:t>
              </a:r>
            </a:p>
          </p:txBody>
        </p:sp>
        <p:grpSp>
          <p:nvGrpSpPr>
            <p:cNvPr id="635" name="그룹 634">
              <a:extLst>
                <a:ext uri="{FF2B5EF4-FFF2-40B4-BE49-F238E27FC236}">
                  <a16:creationId xmlns:a16="http://schemas.microsoft.com/office/drawing/2014/main" id="{A763FAE0-1B70-421F-893E-BF1E973F87A7}"/>
                </a:ext>
              </a:extLst>
            </p:cNvPr>
            <p:cNvGrpSpPr/>
            <p:nvPr/>
          </p:nvGrpSpPr>
          <p:grpSpPr>
            <a:xfrm>
              <a:off x="1514739" y="2386288"/>
              <a:ext cx="345868" cy="184666"/>
              <a:chOff x="9395853" y="3601844"/>
              <a:chExt cx="345868" cy="184666"/>
            </a:xfrm>
          </p:grpSpPr>
          <p:sp>
            <p:nvSpPr>
              <p:cNvPr id="636" name="사각형: 둥근 모서리 137">
                <a:extLst>
                  <a:ext uri="{FF2B5EF4-FFF2-40B4-BE49-F238E27FC236}">
                    <a16:creationId xmlns:a16="http://schemas.microsoft.com/office/drawing/2014/main" id="{78E1B60C-24F3-810A-27FA-AAAE2D3C3176}"/>
                  </a:ext>
                </a:extLst>
              </p:cNvPr>
              <p:cNvSpPr/>
              <p:nvPr/>
            </p:nvSpPr>
            <p:spPr>
              <a:xfrm>
                <a:off x="9431304" y="3614911"/>
                <a:ext cx="274967" cy="144667"/>
              </a:xfrm>
              <a:prstGeom prst="roundRect">
                <a:avLst>
                  <a:gd name="adj" fmla="val 19972"/>
                </a:avLst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>
                  <a:solidFill>
                    <a:schemeClr val="tx1"/>
                  </a:solidFill>
                </a:endParaRPr>
              </a:p>
            </p:txBody>
          </p:sp>
          <p:sp>
            <p:nvSpPr>
              <p:cNvPr id="637" name="TextBox 636">
                <a:extLst>
                  <a:ext uri="{FF2B5EF4-FFF2-40B4-BE49-F238E27FC236}">
                    <a16:creationId xmlns:a16="http://schemas.microsoft.com/office/drawing/2014/main" id="{42F78948-847F-263D-9D18-531888B00D40}"/>
                  </a:ext>
                </a:extLst>
              </p:cNvPr>
              <p:cNvSpPr txBox="1"/>
              <p:nvPr/>
            </p:nvSpPr>
            <p:spPr>
              <a:xfrm>
                <a:off x="9395853" y="3601844"/>
                <a:ext cx="345868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600" dirty="0"/>
                  <a:t>설문</a:t>
                </a:r>
                <a:endParaRPr lang="ko-KR" altLang="en-US" sz="1400" dirty="0"/>
              </a:p>
            </p:txBody>
          </p:sp>
        </p:grpSp>
      </p:grpSp>
      <p:grpSp>
        <p:nvGrpSpPr>
          <p:cNvPr id="638" name="그룹 637">
            <a:extLst>
              <a:ext uri="{FF2B5EF4-FFF2-40B4-BE49-F238E27FC236}">
                <a16:creationId xmlns:a16="http://schemas.microsoft.com/office/drawing/2014/main" id="{CE2513C5-1BC6-0661-C61A-4887C28EC95D}"/>
              </a:ext>
            </a:extLst>
          </p:cNvPr>
          <p:cNvGrpSpPr/>
          <p:nvPr/>
        </p:nvGrpSpPr>
        <p:grpSpPr>
          <a:xfrm>
            <a:off x="1537522" y="3236009"/>
            <a:ext cx="2850442" cy="436195"/>
            <a:chOff x="1514739" y="2258669"/>
            <a:chExt cx="2850442" cy="436195"/>
          </a:xfrm>
        </p:grpSpPr>
        <p:sp>
          <p:nvSpPr>
            <p:cNvPr id="639" name="2020년 6월 09일">
              <a:extLst>
                <a:ext uri="{FF2B5EF4-FFF2-40B4-BE49-F238E27FC236}">
                  <a16:creationId xmlns:a16="http://schemas.microsoft.com/office/drawing/2014/main" id="{724B8713-1210-E95F-2CDE-3E54F0904164}"/>
                </a:ext>
              </a:extLst>
            </p:cNvPr>
            <p:cNvSpPr txBox="1"/>
            <p:nvPr/>
          </p:nvSpPr>
          <p:spPr>
            <a:xfrm>
              <a:off x="1880525" y="2418134"/>
              <a:ext cx="2484656" cy="1490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500">
                  <a:solidFill>
                    <a:srgbClr val="A56DE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온라인 학교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생명과학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]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생명과학 </a:t>
              </a:r>
              <a:r>
                <a:rPr lang="ko-KR" altLang="en-US" sz="500" dirty="0" err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보충반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생명과학 심화반에서 과제가 진행중입니다</a:t>
              </a:r>
            </a:p>
          </p:txBody>
        </p:sp>
        <p:sp>
          <p:nvSpPr>
            <p:cNvPr id="640" name="2020년 6월 09일">
              <a:extLst>
                <a:ext uri="{FF2B5EF4-FFF2-40B4-BE49-F238E27FC236}">
                  <a16:creationId xmlns:a16="http://schemas.microsoft.com/office/drawing/2014/main" id="{2A76C394-93F0-B96F-3F82-FA30F3DDD49D}"/>
                </a:ext>
              </a:extLst>
            </p:cNvPr>
            <p:cNvSpPr txBox="1"/>
            <p:nvPr/>
          </p:nvSpPr>
          <p:spPr>
            <a:xfrm>
              <a:off x="1893137" y="2561173"/>
              <a:ext cx="1641476" cy="1336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등록일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04.12(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화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10:00 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│ 기간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04.13(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09:00 ~ 04.16(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토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16:00</a:t>
              </a:r>
              <a:endParaRPr lang="ko-KR" altLang="en-US"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41" name="2020년 6월 09일">
              <a:extLst>
                <a:ext uri="{FF2B5EF4-FFF2-40B4-BE49-F238E27FC236}">
                  <a16:creationId xmlns:a16="http://schemas.microsoft.com/office/drawing/2014/main" id="{8AC02B50-FABA-06B6-F92C-B41A691DD8AA}"/>
                </a:ext>
              </a:extLst>
            </p:cNvPr>
            <p:cNvSpPr txBox="1"/>
            <p:nvPr/>
          </p:nvSpPr>
          <p:spPr>
            <a:xfrm>
              <a:off x="1893137" y="2258669"/>
              <a:ext cx="1154163" cy="1644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pPr algn="ctr"/>
              <a:r>
                <a:rPr lang="ko-KR" altLang="en-US" sz="600" b="1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생명과학의 탐구 방법 조사하기</a:t>
              </a:r>
            </a:p>
          </p:txBody>
        </p:sp>
        <p:grpSp>
          <p:nvGrpSpPr>
            <p:cNvPr id="642" name="그룹 641">
              <a:extLst>
                <a:ext uri="{FF2B5EF4-FFF2-40B4-BE49-F238E27FC236}">
                  <a16:creationId xmlns:a16="http://schemas.microsoft.com/office/drawing/2014/main" id="{E260CC43-B369-9C52-23E7-2D3026C98732}"/>
                </a:ext>
              </a:extLst>
            </p:cNvPr>
            <p:cNvGrpSpPr/>
            <p:nvPr/>
          </p:nvGrpSpPr>
          <p:grpSpPr>
            <a:xfrm>
              <a:off x="1514739" y="2386288"/>
              <a:ext cx="345868" cy="184666"/>
              <a:chOff x="9395853" y="3601844"/>
              <a:chExt cx="345868" cy="184666"/>
            </a:xfrm>
          </p:grpSpPr>
          <p:sp>
            <p:nvSpPr>
              <p:cNvPr id="643" name="사각형: 둥근 모서리 137">
                <a:extLst>
                  <a:ext uri="{FF2B5EF4-FFF2-40B4-BE49-F238E27FC236}">
                    <a16:creationId xmlns:a16="http://schemas.microsoft.com/office/drawing/2014/main" id="{9211FEC4-A29C-1095-6BCA-3CA00A36A4FB}"/>
                  </a:ext>
                </a:extLst>
              </p:cNvPr>
              <p:cNvSpPr/>
              <p:nvPr/>
            </p:nvSpPr>
            <p:spPr>
              <a:xfrm>
                <a:off x="9431304" y="3614911"/>
                <a:ext cx="274967" cy="144667"/>
              </a:xfrm>
              <a:prstGeom prst="roundRect">
                <a:avLst>
                  <a:gd name="adj" fmla="val 19972"/>
                </a:avLst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>
                  <a:solidFill>
                    <a:schemeClr val="tx1"/>
                  </a:solidFill>
                </a:endParaRPr>
              </a:p>
            </p:txBody>
          </p:sp>
          <p:sp>
            <p:nvSpPr>
              <p:cNvPr id="644" name="TextBox 643">
                <a:extLst>
                  <a:ext uri="{FF2B5EF4-FFF2-40B4-BE49-F238E27FC236}">
                    <a16:creationId xmlns:a16="http://schemas.microsoft.com/office/drawing/2014/main" id="{45363BB6-2D25-E7F4-36BA-FC93E00E8865}"/>
                  </a:ext>
                </a:extLst>
              </p:cNvPr>
              <p:cNvSpPr txBox="1"/>
              <p:nvPr/>
            </p:nvSpPr>
            <p:spPr>
              <a:xfrm>
                <a:off x="9395853" y="3601844"/>
                <a:ext cx="345868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600"/>
                  <a:t>과제</a:t>
                </a:r>
                <a:endParaRPr lang="ko-KR" altLang="en-US" sz="1400"/>
              </a:p>
            </p:txBody>
          </p:sp>
        </p:grpSp>
      </p:grpSp>
      <p:grpSp>
        <p:nvGrpSpPr>
          <p:cNvPr id="645" name="그룹 644">
            <a:extLst>
              <a:ext uri="{FF2B5EF4-FFF2-40B4-BE49-F238E27FC236}">
                <a16:creationId xmlns:a16="http://schemas.microsoft.com/office/drawing/2014/main" id="{A4211B84-743F-46D7-CAF5-74890DFA1EFD}"/>
              </a:ext>
            </a:extLst>
          </p:cNvPr>
          <p:cNvGrpSpPr/>
          <p:nvPr/>
        </p:nvGrpSpPr>
        <p:grpSpPr>
          <a:xfrm>
            <a:off x="1549431" y="3702242"/>
            <a:ext cx="2480147" cy="436631"/>
            <a:chOff x="1514739" y="2258233"/>
            <a:chExt cx="2480147" cy="436631"/>
          </a:xfrm>
        </p:grpSpPr>
        <p:sp>
          <p:nvSpPr>
            <p:cNvPr id="646" name="2020년 6월 09일">
              <a:extLst>
                <a:ext uri="{FF2B5EF4-FFF2-40B4-BE49-F238E27FC236}">
                  <a16:creationId xmlns:a16="http://schemas.microsoft.com/office/drawing/2014/main" id="{B32628DB-85D1-8C1E-0441-1FD215CE35DD}"/>
                </a:ext>
              </a:extLst>
            </p:cNvPr>
            <p:cNvSpPr txBox="1"/>
            <p:nvPr/>
          </p:nvSpPr>
          <p:spPr>
            <a:xfrm>
              <a:off x="1880525" y="2418134"/>
              <a:ext cx="2114361" cy="1490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500">
                  <a:solidFill>
                    <a:srgbClr val="A56DE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온라인 학교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통합과학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]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통합과학 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학년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전체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에서 설문이 진행중입니다</a:t>
              </a:r>
            </a:p>
          </p:txBody>
        </p:sp>
        <p:sp>
          <p:nvSpPr>
            <p:cNvPr id="647" name="2020년 6월 09일">
              <a:extLst>
                <a:ext uri="{FF2B5EF4-FFF2-40B4-BE49-F238E27FC236}">
                  <a16:creationId xmlns:a16="http://schemas.microsoft.com/office/drawing/2014/main" id="{978D425B-4F51-E365-C41E-8F6585A1E409}"/>
                </a:ext>
              </a:extLst>
            </p:cNvPr>
            <p:cNvSpPr txBox="1"/>
            <p:nvPr/>
          </p:nvSpPr>
          <p:spPr>
            <a:xfrm>
              <a:off x="1893137" y="2561173"/>
              <a:ext cx="1612622" cy="1336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등록일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04.12(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화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10:00 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│ 기간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4.12(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화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10:00 ~ 04.18(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16:00</a:t>
              </a:r>
              <a:endParaRPr lang="ko-KR" altLang="en-US"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48" name="2020년 6월 09일">
              <a:extLst>
                <a:ext uri="{FF2B5EF4-FFF2-40B4-BE49-F238E27FC236}">
                  <a16:creationId xmlns:a16="http://schemas.microsoft.com/office/drawing/2014/main" id="{120B22F0-5FB9-4703-F79A-9AED17011324}"/>
                </a:ext>
              </a:extLst>
            </p:cNvPr>
            <p:cNvSpPr txBox="1"/>
            <p:nvPr/>
          </p:nvSpPr>
          <p:spPr>
            <a:xfrm>
              <a:off x="1904343" y="2258233"/>
              <a:ext cx="923330" cy="1644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pPr algn="ctr"/>
              <a:r>
                <a:rPr lang="ko-KR" altLang="en-US" sz="600" b="1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하반기 수업 만족도 설문</a:t>
              </a:r>
            </a:p>
          </p:txBody>
        </p:sp>
        <p:grpSp>
          <p:nvGrpSpPr>
            <p:cNvPr id="649" name="그룹 648">
              <a:extLst>
                <a:ext uri="{FF2B5EF4-FFF2-40B4-BE49-F238E27FC236}">
                  <a16:creationId xmlns:a16="http://schemas.microsoft.com/office/drawing/2014/main" id="{2CB6ED7F-0102-FA79-3D5B-36B7ADC211E9}"/>
                </a:ext>
              </a:extLst>
            </p:cNvPr>
            <p:cNvGrpSpPr/>
            <p:nvPr/>
          </p:nvGrpSpPr>
          <p:grpSpPr>
            <a:xfrm>
              <a:off x="1514739" y="2386288"/>
              <a:ext cx="345868" cy="184666"/>
              <a:chOff x="9395853" y="3601844"/>
              <a:chExt cx="345868" cy="184666"/>
            </a:xfrm>
          </p:grpSpPr>
          <p:sp>
            <p:nvSpPr>
              <p:cNvPr id="650" name="사각형: 둥근 모서리 137">
                <a:extLst>
                  <a:ext uri="{FF2B5EF4-FFF2-40B4-BE49-F238E27FC236}">
                    <a16:creationId xmlns:a16="http://schemas.microsoft.com/office/drawing/2014/main" id="{C6E7CDCE-7D4F-3BF4-6C54-824A827FE206}"/>
                  </a:ext>
                </a:extLst>
              </p:cNvPr>
              <p:cNvSpPr/>
              <p:nvPr/>
            </p:nvSpPr>
            <p:spPr>
              <a:xfrm>
                <a:off x="9431304" y="3614911"/>
                <a:ext cx="274967" cy="144667"/>
              </a:xfrm>
              <a:prstGeom prst="roundRect">
                <a:avLst>
                  <a:gd name="adj" fmla="val 19972"/>
                </a:avLst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>
                  <a:solidFill>
                    <a:schemeClr val="tx1"/>
                  </a:solidFill>
                </a:endParaRPr>
              </a:p>
            </p:txBody>
          </p:sp>
          <p:sp>
            <p:nvSpPr>
              <p:cNvPr id="651" name="TextBox 650">
                <a:extLst>
                  <a:ext uri="{FF2B5EF4-FFF2-40B4-BE49-F238E27FC236}">
                    <a16:creationId xmlns:a16="http://schemas.microsoft.com/office/drawing/2014/main" id="{14AC8290-27BA-0930-24DD-8A743D59D5A9}"/>
                  </a:ext>
                </a:extLst>
              </p:cNvPr>
              <p:cNvSpPr txBox="1"/>
              <p:nvPr/>
            </p:nvSpPr>
            <p:spPr>
              <a:xfrm>
                <a:off x="9395853" y="3601844"/>
                <a:ext cx="345868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600" dirty="0"/>
                  <a:t>설문</a:t>
                </a:r>
                <a:endParaRPr lang="ko-KR" altLang="en-US" sz="1400" dirty="0"/>
              </a:p>
            </p:txBody>
          </p:sp>
        </p:grpSp>
      </p:grpSp>
      <p:pic>
        <p:nvPicPr>
          <p:cNvPr id="680" name="그래픽 679" descr="고정 단색으로 채워진">
            <a:extLst>
              <a:ext uri="{FF2B5EF4-FFF2-40B4-BE49-F238E27FC236}">
                <a16:creationId xmlns:a16="http://schemas.microsoft.com/office/drawing/2014/main" id="{A9DDED6D-EBD5-AA95-A9E8-424F9C4F0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813359" y="2768929"/>
            <a:ext cx="122628" cy="120970"/>
          </a:xfrm>
          <a:prstGeom prst="rect">
            <a:avLst/>
          </a:prstGeom>
        </p:spPr>
      </p:pic>
      <p:pic>
        <p:nvPicPr>
          <p:cNvPr id="681" name="그래픽 680" descr="고정 단색으로 채워진">
            <a:extLst>
              <a:ext uri="{FF2B5EF4-FFF2-40B4-BE49-F238E27FC236}">
                <a16:creationId xmlns:a16="http://schemas.microsoft.com/office/drawing/2014/main" id="{29F67CB4-4647-9E8E-6679-EDD377D0D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3085096" y="3264840"/>
            <a:ext cx="122628" cy="120970"/>
          </a:xfrm>
          <a:prstGeom prst="rect">
            <a:avLst/>
          </a:prstGeom>
        </p:spPr>
      </p:pic>
      <p:sp>
        <p:nvSpPr>
          <p:cNvPr id="683" name="직사각형 682">
            <a:extLst>
              <a:ext uri="{FF2B5EF4-FFF2-40B4-BE49-F238E27FC236}">
                <a16:creationId xmlns:a16="http://schemas.microsoft.com/office/drawing/2014/main" id="{BEAA323D-3F15-AF18-E315-99B9412B073A}"/>
              </a:ext>
            </a:extLst>
          </p:cNvPr>
          <p:cNvSpPr/>
          <p:nvPr/>
        </p:nvSpPr>
        <p:spPr>
          <a:xfrm>
            <a:off x="1129173" y="2252063"/>
            <a:ext cx="333714" cy="395533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D</a:t>
            </a:r>
          </a:p>
          <a:p>
            <a:pPr algn="ctr"/>
            <a:r>
              <a:rPr lang="en-US" altLang="ko-KR" sz="700" dirty="0"/>
              <a:t>E</a:t>
            </a:r>
          </a:p>
          <a:p>
            <a:pPr algn="ctr"/>
            <a:r>
              <a:rPr lang="en-US" altLang="ko-KR" sz="700" dirty="0"/>
              <a:t>L</a:t>
            </a:r>
          </a:p>
          <a:p>
            <a:pPr algn="ctr"/>
            <a:r>
              <a:rPr lang="en-US" altLang="ko-KR" sz="700" dirty="0"/>
              <a:t>E</a:t>
            </a:r>
          </a:p>
          <a:p>
            <a:pPr algn="ctr"/>
            <a:r>
              <a:rPr lang="en-US" altLang="ko-KR" sz="700" dirty="0"/>
              <a:t>T</a:t>
            </a:r>
          </a:p>
          <a:p>
            <a:pPr algn="ctr"/>
            <a:r>
              <a:rPr lang="en-US" altLang="ko-KR" sz="700" dirty="0"/>
              <a:t>E </a:t>
            </a:r>
          </a:p>
          <a:p>
            <a:pPr algn="ctr"/>
            <a:endParaRPr lang="en-US" altLang="ko-KR" sz="700" dirty="0"/>
          </a:p>
          <a:p>
            <a:pPr algn="ctr"/>
            <a:r>
              <a:rPr lang="en-US" altLang="ko-KR" sz="700" dirty="0"/>
              <a:t>V</a:t>
            </a:r>
          </a:p>
          <a:p>
            <a:pPr algn="ctr"/>
            <a:r>
              <a:rPr lang="en-US" altLang="ko-KR" sz="700" dirty="0"/>
              <a:t>.</a:t>
            </a:r>
          </a:p>
          <a:p>
            <a:pPr algn="ctr"/>
            <a:r>
              <a:rPr lang="en-US" altLang="ko-KR" sz="700" dirty="0"/>
              <a:t>2</a:t>
            </a:r>
          </a:p>
          <a:p>
            <a:pPr algn="ctr"/>
            <a:r>
              <a:rPr lang="en-US" altLang="ko-KR" sz="700" dirty="0"/>
              <a:t>.</a:t>
            </a:r>
          </a:p>
          <a:p>
            <a:pPr algn="ctr"/>
            <a:r>
              <a:rPr lang="en-US" altLang="ko-KR" sz="700" dirty="0"/>
              <a:t>0</a:t>
            </a:r>
          </a:p>
          <a:p>
            <a:pPr algn="ctr"/>
            <a:r>
              <a:rPr lang="en-US" altLang="ko-KR" sz="700" dirty="0"/>
              <a:t>.</a:t>
            </a:r>
          </a:p>
          <a:p>
            <a:pPr algn="ctr"/>
            <a:r>
              <a:rPr lang="en-US" altLang="ko-KR" sz="700" dirty="0"/>
              <a:t>7</a:t>
            </a:r>
            <a:endParaRPr lang="ko-KR" altLang="en-US" sz="700" dirty="0"/>
          </a:p>
        </p:txBody>
      </p:sp>
      <p:sp>
        <p:nvSpPr>
          <p:cNvPr id="685" name="직사각형 684">
            <a:extLst>
              <a:ext uri="{FF2B5EF4-FFF2-40B4-BE49-F238E27FC236}">
                <a16:creationId xmlns:a16="http://schemas.microsoft.com/office/drawing/2014/main" id="{66CBAE38-E308-ED1B-2EBF-BB4CEE30409B}"/>
              </a:ext>
            </a:extLst>
          </p:cNvPr>
          <p:cNvSpPr/>
          <p:nvPr/>
        </p:nvSpPr>
        <p:spPr>
          <a:xfrm>
            <a:off x="1516443" y="2226636"/>
            <a:ext cx="5534156" cy="3862888"/>
          </a:xfrm>
          <a:prstGeom prst="rect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87" name="그룹 686">
            <a:extLst>
              <a:ext uri="{FF2B5EF4-FFF2-40B4-BE49-F238E27FC236}">
                <a16:creationId xmlns:a16="http://schemas.microsoft.com/office/drawing/2014/main" id="{8AAAD1C7-8932-63C6-4484-6207895E885A}"/>
              </a:ext>
            </a:extLst>
          </p:cNvPr>
          <p:cNvGrpSpPr/>
          <p:nvPr/>
        </p:nvGrpSpPr>
        <p:grpSpPr>
          <a:xfrm>
            <a:off x="1114692" y="1756033"/>
            <a:ext cx="3238117" cy="185879"/>
            <a:chOff x="1114692" y="1756033"/>
            <a:chExt cx="3238117" cy="185879"/>
          </a:xfrm>
        </p:grpSpPr>
        <p:grpSp>
          <p:nvGrpSpPr>
            <p:cNvPr id="688" name="그룹 687">
              <a:extLst>
                <a:ext uri="{FF2B5EF4-FFF2-40B4-BE49-F238E27FC236}">
                  <a16:creationId xmlns:a16="http://schemas.microsoft.com/office/drawing/2014/main" id="{E9A10E7C-F9A0-A4C8-B4D0-7C2C01369225}"/>
                </a:ext>
              </a:extLst>
            </p:cNvPr>
            <p:cNvGrpSpPr/>
            <p:nvPr/>
          </p:nvGrpSpPr>
          <p:grpSpPr>
            <a:xfrm>
              <a:off x="1635785" y="1760849"/>
              <a:ext cx="632658" cy="179857"/>
              <a:chOff x="2270256" y="1762055"/>
              <a:chExt cx="632658" cy="179857"/>
            </a:xfrm>
          </p:grpSpPr>
          <p:sp>
            <p:nvSpPr>
              <p:cNvPr id="767" name="모서리가 둥근 직사각형 161">
                <a:extLst>
                  <a:ext uri="{FF2B5EF4-FFF2-40B4-BE49-F238E27FC236}">
                    <a16:creationId xmlns:a16="http://schemas.microsoft.com/office/drawing/2014/main" id="{82784FBD-8B63-101B-5C84-4A9D6A762A92}"/>
                  </a:ext>
                </a:extLst>
              </p:cNvPr>
              <p:cNvSpPr/>
              <p:nvPr/>
            </p:nvSpPr>
            <p:spPr>
              <a:xfrm>
                <a:off x="2270256" y="1762055"/>
                <a:ext cx="632658" cy="17985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768" name="제목 10">
                <a:extLst>
                  <a:ext uri="{FF2B5EF4-FFF2-40B4-BE49-F238E27FC236}">
                    <a16:creationId xmlns:a16="http://schemas.microsoft.com/office/drawing/2014/main" id="{30F14298-E26A-110F-3512-DDA0DCD772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1669" y="1806869"/>
                <a:ext cx="549831" cy="9233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000" b="1" i="0" spc="-90" baseline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+mj-cs"/>
                  </a:defRPr>
                </a:lvl1pPr>
                <a:lvl2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2pPr>
                <a:lvl3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3pPr>
                <a:lvl4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4pPr>
                <a:lvl5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5pPr>
                <a:lvl6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6pPr>
                <a:lvl7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7pPr>
                <a:lvl8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8pPr>
                <a:lvl9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9pPr>
              </a:lstStyle>
              <a:p>
                <a:pPr algn="ctr"/>
                <a:r>
                  <a:rPr lang="ko-KR" altLang="en-US" sz="600" kern="0" spc="0" dirty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수업</a:t>
                </a:r>
                <a:r>
                  <a:rPr lang="en-US" altLang="ko-KR" sz="600" kern="0" spc="0" dirty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(</a:t>
                </a:r>
                <a:r>
                  <a:rPr lang="ko-KR" altLang="en-US" sz="600" kern="0" spc="0" dirty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질문</a:t>
                </a:r>
                <a:r>
                  <a:rPr lang="en-US" altLang="ko-KR" sz="600" kern="0" spc="0" dirty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/</a:t>
                </a:r>
                <a:r>
                  <a:rPr lang="ko-KR" altLang="en-US" sz="600" kern="0" spc="0" dirty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답변</a:t>
                </a:r>
                <a:r>
                  <a:rPr lang="en-US" altLang="ko-KR" sz="600" kern="0" spc="0" dirty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)</a:t>
                </a:r>
              </a:p>
            </p:txBody>
          </p:sp>
        </p:grpSp>
        <p:grpSp>
          <p:nvGrpSpPr>
            <p:cNvPr id="689" name="그룹 688">
              <a:extLst>
                <a:ext uri="{FF2B5EF4-FFF2-40B4-BE49-F238E27FC236}">
                  <a16:creationId xmlns:a16="http://schemas.microsoft.com/office/drawing/2014/main" id="{A194FB70-88C2-6BFB-425E-0585C0D930D7}"/>
                </a:ext>
              </a:extLst>
            </p:cNvPr>
            <p:cNvGrpSpPr/>
            <p:nvPr/>
          </p:nvGrpSpPr>
          <p:grpSpPr>
            <a:xfrm>
              <a:off x="2379240" y="1758441"/>
              <a:ext cx="410295" cy="179857"/>
              <a:chOff x="2971214" y="1762055"/>
              <a:chExt cx="410295" cy="179857"/>
            </a:xfrm>
          </p:grpSpPr>
          <p:sp>
            <p:nvSpPr>
              <p:cNvPr id="734" name="모서리가 둥근 직사각형 161">
                <a:extLst>
                  <a:ext uri="{FF2B5EF4-FFF2-40B4-BE49-F238E27FC236}">
                    <a16:creationId xmlns:a16="http://schemas.microsoft.com/office/drawing/2014/main" id="{BC65485D-6025-4EC3-B7FD-0127A6BA1563}"/>
                  </a:ext>
                </a:extLst>
              </p:cNvPr>
              <p:cNvSpPr/>
              <p:nvPr/>
            </p:nvSpPr>
            <p:spPr>
              <a:xfrm>
                <a:off x="2971214" y="1762055"/>
                <a:ext cx="410295" cy="17985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766" name="제목 10">
                <a:extLst>
                  <a:ext uri="{FF2B5EF4-FFF2-40B4-BE49-F238E27FC236}">
                    <a16:creationId xmlns:a16="http://schemas.microsoft.com/office/drawing/2014/main" id="{2BED98B5-C012-A252-479C-69D317CD16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97928" y="1806869"/>
                <a:ext cx="153888" cy="9233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000" b="1" i="0" spc="-90" baseline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+mj-cs"/>
                  </a:defRPr>
                </a:lvl1pPr>
                <a:lvl2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2pPr>
                <a:lvl3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3pPr>
                <a:lvl4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4pPr>
                <a:lvl5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5pPr>
                <a:lvl6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6pPr>
                <a:lvl7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7pPr>
                <a:lvl8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8pPr>
                <a:lvl9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9pPr>
              </a:lstStyle>
              <a:p>
                <a:pPr algn="ctr"/>
                <a:r>
                  <a:rPr lang="ko-KR" altLang="en-US" sz="600" kern="0" spc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과제</a:t>
                </a:r>
                <a:endPara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690" name="그룹 689">
              <a:extLst>
                <a:ext uri="{FF2B5EF4-FFF2-40B4-BE49-F238E27FC236}">
                  <a16:creationId xmlns:a16="http://schemas.microsoft.com/office/drawing/2014/main" id="{1C2B58DF-C7BC-BFEC-E780-A083D734FBD4}"/>
                </a:ext>
              </a:extLst>
            </p:cNvPr>
            <p:cNvGrpSpPr/>
            <p:nvPr/>
          </p:nvGrpSpPr>
          <p:grpSpPr>
            <a:xfrm>
              <a:off x="1114692" y="1762055"/>
              <a:ext cx="410296" cy="179857"/>
              <a:chOff x="2402591" y="1164496"/>
              <a:chExt cx="631455" cy="236958"/>
            </a:xfrm>
          </p:grpSpPr>
          <p:sp>
            <p:nvSpPr>
              <p:cNvPr id="729" name="모서리가 둥근 직사각형 161">
                <a:extLst>
                  <a:ext uri="{FF2B5EF4-FFF2-40B4-BE49-F238E27FC236}">
                    <a16:creationId xmlns:a16="http://schemas.microsoft.com/office/drawing/2014/main" id="{0E918E1C-22E2-4FD8-4818-F6067037C698}"/>
                  </a:ext>
                </a:extLst>
              </p:cNvPr>
              <p:cNvSpPr/>
              <p:nvPr/>
            </p:nvSpPr>
            <p:spPr>
              <a:xfrm>
                <a:off x="2402591" y="1164496"/>
                <a:ext cx="631455" cy="236958"/>
              </a:xfrm>
              <a:prstGeom prst="roundRect">
                <a:avLst>
                  <a:gd name="adj" fmla="val 50000"/>
                </a:avLst>
              </a:prstGeom>
              <a:solidFill>
                <a:srgbClr val="00AAB1">
                  <a:alpha val="14000"/>
                </a:srgbClr>
              </a:solidFill>
              <a:ln w="6350">
                <a:solidFill>
                  <a:srgbClr val="00AA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rgbClr val="00AAB1"/>
                  </a:solidFill>
                </a:endParaRPr>
              </a:p>
            </p:txBody>
          </p:sp>
          <p:sp>
            <p:nvSpPr>
              <p:cNvPr id="733" name="제목 10">
                <a:extLst>
                  <a:ext uri="{FF2B5EF4-FFF2-40B4-BE49-F238E27FC236}">
                    <a16:creationId xmlns:a16="http://schemas.microsoft.com/office/drawing/2014/main" id="{B05E81AA-6FF4-1E70-66CB-778F0F5F65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32437" y="1239251"/>
                <a:ext cx="185984" cy="90217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000" b="1" i="0" spc="-90" baseline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+mj-cs"/>
                  </a:defRPr>
                </a:lvl1pPr>
                <a:lvl2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2pPr>
                <a:lvl3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3pPr>
                <a:lvl4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4pPr>
                <a:lvl5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5pPr>
                <a:lvl6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6pPr>
                <a:lvl7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7pPr>
                <a:lvl8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8pPr>
                <a:lvl9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9pPr>
              </a:lstStyle>
              <a:p>
                <a:pPr algn="ctr"/>
                <a:r>
                  <a:rPr lang="ko-KR" altLang="en-US" sz="600" kern="0" spc="0">
                    <a:solidFill>
                      <a:srgbClr val="00AAB1"/>
                    </a:solidFill>
                    <a:latin typeface="+mn-ea"/>
                    <a:ea typeface="+mn-ea"/>
                  </a:rPr>
                  <a:t>전체</a:t>
                </a:r>
                <a:endParaRPr lang="en-US" altLang="ko-KR" sz="600" kern="0" spc="0">
                  <a:solidFill>
                    <a:srgbClr val="00AAB1"/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691" name="그룹 690">
              <a:extLst>
                <a:ext uri="{FF2B5EF4-FFF2-40B4-BE49-F238E27FC236}">
                  <a16:creationId xmlns:a16="http://schemas.microsoft.com/office/drawing/2014/main" id="{4883ECE0-6997-5614-CCC0-8BBA57901904}"/>
                </a:ext>
              </a:extLst>
            </p:cNvPr>
            <p:cNvGrpSpPr/>
            <p:nvPr/>
          </p:nvGrpSpPr>
          <p:grpSpPr>
            <a:xfrm>
              <a:off x="2900332" y="1759645"/>
              <a:ext cx="410295" cy="179857"/>
              <a:chOff x="3949568" y="1762055"/>
              <a:chExt cx="410295" cy="179857"/>
            </a:xfrm>
          </p:grpSpPr>
          <p:sp>
            <p:nvSpPr>
              <p:cNvPr id="726" name="모서리가 둥근 직사각형 161">
                <a:extLst>
                  <a:ext uri="{FF2B5EF4-FFF2-40B4-BE49-F238E27FC236}">
                    <a16:creationId xmlns:a16="http://schemas.microsoft.com/office/drawing/2014/main" id="{43C65D89-C983-8140-E96D-60400FFE6FB6}"/>
                  </a:ext>
                </a:extLst>
              </p:cNvPr>
              <p:cNvSpPr/>
              <p:nvPr/>
            </p:nvSpPr>
            <p:spPr>
              <a:xfrm>
                <a:off x="3949568" y="1762055"/>
                <a:ext cx="410295" cy="17985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728" name="제목 10">
                <a:extLst>
                  <a:ext uri="{FF2B5EF4-FFF2-40B4-BE49-F238E27FC236}">
                    <a16:creationId xmlns:a16="http://schemas.microsoft.com/office/drawing/2014/main" id="{CA83B7E3-ADD7-F58E-9CBC-D21EA2EC06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6279" y="1806869"/>
                <a:ext cx="153888" cy="9233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000" b="1" i="0" spc="-90" baseline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+mj-cs"/>
                  </a:defRPr>
                </a:lvl1pPr>
                <a:lvl2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2pPr>
                <a:lvl3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3pPr>
                <a:lvl4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4pPr>
                <a:lvl5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5pPr>
                <a:lvl6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6pPr>
                <a:lvl7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7pPr>
                <a:lvl8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8pPr>
                <a:lvl9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9pPr>
              </a:lstStyle>
              <a:p>
                <a:pPr algn="ctr"/>
                <a:r>
                  <a:rPr lang="ko-KR" altLang="en-US" sz="600" kern="0" spc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설문</a:t>
                </a:r>
                <a:endPara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692" name="그룹 691">
              <a:extLst>
                <a:ext uri="{FF2B5EF4-FFF2-40B4-BE49-F238E27FC236}">
                  <a16:creationId xmlns:a16="http://schemas.microsoft.com/office/drawing/2014/main" id="{740AF94A-9173-0881-3752-85824849EF3B}"/>
                </a:ext>
              </a:extLst>
            </p:cNvPr>
            <p:cNvGrpSpPr/>
            <p:nvPr/>
          </p:nvGrpSpPr>
          <p:grpSpPr>
            <a:xfrm>
              <a:off x="3421424" y="1757237"/>
              <a:ext cx="410295" cy="179857"/>
              <a:chOff x="4424489" y="1762055"/>
              <a:chExt cx="410295" cy="179857"/>
            </a:xfrm>
          </p:grpSpPr>
          <p:sp>
            <p:nvSpPr>
              <p:cNvPr id="696" name="모서리가 둥근 직사각형 161">
                <a:extLst>
                  <a:ext uri="{FF2B5EF4-FFF2-40B4-BE49-F238E27FC236}">
                    <a16:creationId xmlns:a16="http://schemas.microsoft.com/office/drawing/2014/main" id="{A6A6DF89-645B-01FE-474E-781E5E1E07F4}"/>
                  </a:ext>
                </a:extLst>
              </p:cNvPr>
              <p:cNvSpPr/>
              <p:nvPr/>
            </p:nvSpPr>
            <p:spPr>
              <a:xfrm>
                <a:off x="4424489" y="1762055"/>
                <a:ext cx="410295" cy="17985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697" name="제목 10">
                <a:extLst>
                  <a:ext uri="{FF2B5EF4-FFF2-40B4-BE49-F238E27FC236}">
                    <a16:creationId xmlns:a16="http://schemas.microsoft.com/office/drawing/2014/main" id="{91E1526C-3329-77AD-053A-9FDA89D662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12728" y="1806869"/>
                <a:ext cx="230832" cy="9233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000" b="1" i="0" spc="-90" baseline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+mj-cs"/>
                  </a:defRPr>
                </a:lvl1pPr>
                <a:lvl2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2pPr>
                <a:lvl3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3pPr>
                <a:lvl4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4pPr>
                <a:lvl5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5pPr>
                <a:lvl6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6pPr>
                <a:lvl7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7pPr>
                <a:lvl8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8pPr>
                <a:lvl9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9pPr>
              </a:lstStyle>
              <a:p>
                <a:pPr algn="ctr"/>
                <a:r>
                  <a:rPr lang="ko-KR" altLang="en-US" sz="600" kern="0" spc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문제집</a:t>
                </a:r>
                <a:endPara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693" name="그룹 692">
              <a:extLst>
                <a:ext uri="{FF2B5EF4-FFF2-40B4-BE49-F238E27FC236}">
                  <a16:creationId xmlns:a16="http://schemas.microsoft.com/office/drawing/2014/main" id="{2194AE14-BB7E-7133-627D-C251DA45B3B7}"/>
                </a:ext>
              </a:extLst>
            </p:cNvPr>
            <p:cNvGrpSpPr/>
            <p:nvPr/>
          </p:nvGrpSpPr>
          <p:grpSpPr>
            <a:xfrm>
              <a:off x="3942514" y="1756033"/>
              <a:ext cx="410295" cy="179857"/>
              <a:chOff x="4899410" y="1762055"/>
              <a:chExt cx="410295" cy="179857"/>
            </a:xfrm>
          </p:grpSpPr>
          <p:sp>
            <p:nvSpPr>
              <p:cNvPr id="694" name="모서리가 둥근 직사각형 161">
                <a:extLst>
                  <a:ext uri="{FF2B5EF4-FFF2-40B4-BE49-F238E27FC236}">
                    <a16:creationId xmlns:a16="http://schemas.microsoft.com/office/drawing/2014/main" id="{B000A405-8D86-B254-95D5-51D55E2A9B21}"/>
                  </a:ext>
                </a:extLst>
              </p:cNvPr>
              <p:cNvSpPr/>
              <p:nvPr/>
            </p:nvSpPr>
            <p:spPr>
              <a:xfrm>
                <a:off x="4899410" y="1762055"/>
                <a:ext cx="410295" cy="17985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695" name="제목 10">
                <a:extLst>
                  <a:ext uri="{FF2B5EF4-FFF2-40B4-BE49-F238E27FC236}">
                    <a16:creationId xmlns:a16="http://schemas.microsoft.com/office/drawing/2014/main" id="{1C930EB7-D986-F86F-6BF6-8CF29EB830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6120" y="1806869"/>
                <a:ext cx="153888" cy="9233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000" b="1" i="0" spc="-90" baseline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+mj-cs"/>
                  </a:defRPr>
                </a:lvl1pPr>
                <a:lvl2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2pPr>
                <a:lvl3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3pPr>
                <a:lvl4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4pPr>
                <a:lvl5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5pPr>
                <a:lvl6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6pPr>
                <a:lvl7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7pPr>
                <a:lvl8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8pPr>
                <a:lvl9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9pPr>
              </a:lstStyle>
              <a:p>
                <a:pPr algn="ctr"/>
                <a:r>
                  <a:rPr lang="ko-KR" altLang="en-US" sz="600" kern="0" spc="0" dirty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진단</a:t>
                </a:r>
                <a:endParaRPr lang="en-US" altLang="ko-KR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</p:grpSp>
      <p:sp>
        <p:nvSpPr>
          <p:cNvPr id="769" name="직사각형 768">
            <a:extLst>
              <a:ext uri="{FF2B5EF4-FFF2-40B4-BE49-F238E27FC236}">
                <a16:creationId xmlns:a16="http://schemas.microsoft.com/office/drawing/2014/main" id="{B3BAE45F-F0DF-BF08-F2EB-C46009E4B448}"/>
              </a:ext>
            </a:extLst>
          </p:cNvPr>
          <p:cNvSpPr/>
          <p:nvPr/>
        </p:nvSpPr>
        <p:spPr>
          <a:xfrm>
            <a:off x="9344369" y="5787542"/>
            <a:ext cx="738767" cy="21393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dirty="0"/>
              <a:t>현행화 삭제 </a:t>
            </a:r>
            <a:r>
              <a:rPr lang="en-US" altLang="ko-KR" sz="600" dirty="0"/>
              <a:t>(V.2.0.7)</a:t>
            </a:r>
            <a:endParaRPr lang="ko-KR" altLang="en-US" sz="600" dirty="0"/>
          </a:p>
        </p:txBody>
      </p:sp>
      <p:grpSp>
        <p:nvGrpSpPr>
          <p:cNvPr id="771" name="그룹 770">
            <a:extLst>
              <a:ext uri="{FF2B5EF4-FFF2-40B4-BE49-F238E27FC236}">
                <a16:creationId xmlns:a16="http://schemas.microsoft.com/office/drawing/2014/main" id="{17D672D7-C83A-3356-AB37-7F88B47CD63A}"/>
              </a:ext>
            </a:extLst>
          </p:cNvPr>
          <p:cNvGrpSpPr/>
          <p:nvPr/>
        </p:nvGrpSpPr>
        <p:grpSpPr>
          <a:xfrm>
            <a:off x="1590219" y="5659632"/>
            <a:ext cx="2643654" cy="436195"/>
            <a:chOff x="1514739" y="2258669"/>
            <a:chExt cx="2643654" cy="436195"/>
          </a:xfrm>
        </p:grpSpPr>
        <p:sp>
          <p:nvSpPr>
            <p:cNvPr id="773" name="2020년 6월 09일">
              <a:extLst>
                <a:ext uri="{FF2B5EF4-FFF2-40B4-BE49-F238E27FC236}">
                  <a16:creationId xmlns:a16="http://schemas.microsoft.com/office/drawing/2014/main" id="{B2A06F8E-FAA4-4E3E-D1D6-ED6B0D6850CA}"/>
                </a:ext>
              </a:extLst>
            </p:cNvPr>
            <p:cNvSpPr txBox="1"/>
            <p:nvPr/>
          </p:nvSpPr>
          <p:spPr>
            <a:xfrm>
              <a:off x="1880525" y="2418134"/>
              <a:ext cx="2277868" cy="1490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50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우리 학교  </a:t>
              </a:r>
              <a:r>
                <a:rPr lang="en-US" altLang="ko-KR" sz="50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lang="ko-KR" altLang="en-US" sz="5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생명과학</a:t>
              </a:r>
              <a:r>
                <a:rPr lang="en-US" altLang="ko-KR" sz="5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]</a:t>
              </a:r>
              <a:r>
                <a:rPr lang="ko-KR" altLang="en-US" sz="5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5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  <a:r>
                <a:rPr lang="ko-KR" altLang="en-US" sz="5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  <a:r>
                <a:rPr lang="en-US" altLang="ko-KR" sz="5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  <a:r>
                <a:rPr lang="ko-KR" altLang="en-US" sz="5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시스템과 상호작용 학습진단이 마감되었습니다</a:t>
              </a:r>
              <a:r>
                <a:rPr lang="en-US" altLang="ko-KR" sz="5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  <a:endParaRPr lang="ko-KR" altLang="en-US" sz="5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74" name="2020년 6월 09일">
              <a:extLst>
                <a:ext uri="{FF2B5EF4-FFF2-40B4-BE49-F238E27FC236}">
                  <a16:creationId xmlns:a16="http://schemas.microsoft.com/office/drawing/2014/main" id="{C5568385-DB28-77B6-45D4-C458462C1EFD}"/>
                </a:ext>
              </a:extLst>
            </p:cNvPr>
            <p:cNvSpPr txBox="1"/>
            <p:nvPr/>
          </p:nvSpPr>
          <p:spPr>
            <a:xfrm>
              <a:off x="1893137" y="2561173"/>
              <a:ext cx="1659109" cy="1336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등록일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04.02 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10:00 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│ 기간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04.02(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10:00 ~ 04.03(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화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16:00</a:t>
              </a:r>
              <a:endParaRPr lang="ko-KR" altLang="en-US"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75" name="2020년 6월 09일">
              <a:extLst>
                <a:ext uri="{FF2B5EF4-FFF2-40B4-BE49-F238E27FC236}">
                  <a16:creationId xmlns:a16="http://schemas.microsoft.com/office/drawing/2014/main" id="{89262FF5-8864-E6EE-ED48-4A4FDEF2D407}"/>
                </a:ext>
              </a:extLst>
            </p:cNvPr>
            <p:cNvSpPr txBox="1"/>
            <p:nvPr/>
          </p:nvSpPr>
          <p:spPr>
            <a:xfrm>
              <a:off x="1893137" y="2258669"/>
              <a:ext cx="1104470" cy="1644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600" b="1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함수의 극한과 연속 학습 진단</a:t>
              </a:r>
            </a:p>
          </p:txBody>
        </p:sp>
        <p:grpSp>
          <p:nvGrpSpPr>
            <p:cNvPr id="792" name="그룹 791">
              <a:extLst>
                <a:ext uri="{FF2B5EF4-FFF2-40B4-BE49-F238E27FC236}">
                  <a16:creationId xmlns:a16="http://schemas.microsoft.com/office/drawing/2014/main" id="{7CEF2B61-B1D2-3455-24A8-972E26228E77}"/>
                </a:ext>
              </a:extLst>
            </p:cNvPr>
            <p:cNvGrpSpPr/>
            <p:nvPr/>
          </p:nvGrpSpPr>
          <p:grpSpPr>
            <a:xfrm>
              <a:off x="1514739" y="2386288"/>
              <a:ext cx="345868" cy="184666"/>
              <a:chOff x="9395853" y="3601844"/>
              <a:chExt cx="345868" cy="184666"/>
            </a:xfrm>
          </p:grpSpPr>
          <p:sp>
            <p:nvSpPr>
              <p:cNvPr id="793" name="사각형: 둥근 모서리 137">
                <a:extLst>
                  <a:ext uri="{FF2B5EF4-FFF2-40B4-BE49-F238E27FC236}">
                    <a16:creationId xmlns:a16="http://schemas.microsoft.com/office/drawing/2014/main" id="{9B501678-743B-AA72-A20B-EC449B3C4FBA}"/>
                  </a:ext>
                </a:extLst>
              </p:cNvPr>
              <p:cNvSpPr/>
              <p:nvPr/>
            </p:nvSpPr>
            <p:spPr>
              <a:xfrm>
                <a:off x="9431304" y="3614911"/>
                <a:ext cx="274967" cy="144667"/>
              </a:xfrm>
              <a:prstGeom prst="roundRect">
                <a:avLst>
                  <a:gd name="adj" fmla="val 19972"/>
                </a:avLst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>
                  <a:solidFill>
                    <a:schemeClr val="tx1"/>
                  </a:solidFill>
                </a:endParaRPr>
              </a:p>
            </p:txBody>
          </p:sp>
          <p:sp>
            <p:nvSpPr>
              <p:cNvPr id="794" name="TextBox 793">
                <a:extLst>
                  <a:ext uri="{FF2B5EF4-FFF2-40B4-BE49-F238E27FC236}">
                    <a16:creationId xmlns:a16="http://schemas.microsoft.com/office/drawing/2014/main" id="{FC2DEB64-3AE6-3A0E-8E7B-53989ECCA635}"/>
                  </a:ext>
                </a:extLst>
              </p:cNvPr>
              <p:cNvSpPr txBox="1"/>
              <p:nvPr/>
            </p:nvSpPr>
            <p:spPr>
              <a:xfrm>
                <a:off x="9395853" y="3601844"/>
                <a:ext cx="345868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600" dirty="0">
                    <a:solidFill>
                      <a:schemeClr val="bg1">
                        <a:lumMod val="65000"/>
                      </a:schemeClr>
                    </a:solidFill>
                  </a:rPr>
                  <a:t>진단</a:t>
                </a:r>
                <a:endParaRPr lang="ko-KR" altLang="en-US" sz="1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grpSp>
        <p:nvGrpSpPr>
          <p:cNvPr id="795" name="그룹 794">
            <a:extLst>
              <a:ext uri="{FF2B5EF4-FFF2-40B4-BE49-F238E27FC236}">
                <a16:creationId xmlns:a16="http://schemas.microsoft.com/office/drawing/2014/main" id="{C7381850-E3B6-4BC3-2DFC-5B556BDB234B}"/>
              </a:ext>
            </a:extLst>
          </p:cNvPr>
          <p:cNvGrpSpPr/>
          <p:nvPr/>
        </p:nvGrpSpPr>
        <p:grpSpPr>
          <a:xfrm>
            <a:off x="1463986" y="4651223"/>
            <a:ext cx="2995921" cy="436356"/>
            <a:chOff x="1428063" y="5631971"/>
            <a:chExt cx="2995921" cy="436356"/>
          </a:xfrm>
        </p:grpSpPr>
        <p:sp>
          <p:nvSpPr>
            <p:cNvPr id="796" name="2020년 6월 09일">
              <a:extLst>
                <a:ext uri="{FF2B5EF4-FFF2-40B4-BE49-F238E27FC236}">
                  <a16:creationId xmlns:a16="http://schemas.microsoft.com/office/drawing/2014/main" id="{9BCD4CDC-7A60-82C8-F154-705B125535DC}"/>
                </a:ext>
              </a:extLst>
            </p:cNvPr>
            <p:cNvSpPr txBox="1"/>
            <p:nvPr/>
          </p:nvSpPr>
          <p:spPr>
            <a:xfrm>
              <a:off x="2160543" y="5791597"/>
              <a:ext cx="2263441" cy="1490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500">
                  <a:solidFill>
                    <a:srgbClr val="A56DE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우리 학교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통합과학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]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물질과 규칙성 수업에서 질문이 등록되었습니다</a:t>
              </a:r>
            </a:p>
          </p:txBody>
        </p:sp>
        <p:sp>
          <p:nvSpPr>
            <p:cNvPr id="797" name="2020년 6월 09일">
              <a:extLst>
                <a:ext uri="{FF2B5EF4-FFF2-40B4-BE49-F238E27FC236}">
                  <a16:creationId xmlns:a16="http://schemas.microsoft.com/office/drawing/2014/main" id="{9FADD695-6492-CFBF-8983-CAB8ED9CF70A}"/>
                </a:ext>
              </a:extLst>
            </p:cNvPr>
            <p:cNvSpPr txBox="1"/>
            <p:nvPr/>
          </p:nvSpPr>
          <p:spPr>
            <a:xfrm>
              <a:off x="2173155" y="5934636"/>
              <a:ext cx="1641476" cy="1336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등록일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04.11(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10:00 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│ 기간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04.11(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10:00 ~ 04.18(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16:00</a:t>
              </a:r>
              <a:endParaRPr lang="ko-KR" altLang="en-US"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99" name="2020년 6월 09일">
              <a:extLst>
                <a:ext uri="{FF2B5EF4-FFF2-40B4-BE49-F238E27FC236}">
                  <a16:creationId xmlns:a16="http://schemas.microsoft.com/office/drawing/2014/main" id="{F8603CE7-E1BC-4FC4-4BAD-2D8275D80C01}"/>
                </a:ext>
              </a:extLst>
            </p:cNvPr>
            <p:cNvSpPr txBox="1"/>
            <p:nvPr/>
          </p:nvSpPr>
          <p:spPr>
            <a:xfrm>
              <a:off x="2160543" y="5631971"/>
              <a:ext cx="742191" cy="1644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pPr algn="ctr"/>
              <a:r>
                <a:rPr lang="ko-KR" altLang="en-US" sz="600" b="1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수업 프로그램 질문</a:t>
              </a:r>
            </a:p>
          </p:txBody>
        </p:sp>
        <p:grpSp>
          <p:nvGrpSpPr>
            <p:cNvPr id="800" name="그룹 799">
              <a:extLst>
                <a:ext uri="{FF2B5EF4-FFF2-40B4-BE49-F238E27FC236}">
                  <a16:creationId xmlns:a16="http://schemas.microsoft.com/office/drawing/2014/main" id="{F5AA16CE-8B08-82E0-E344-8F958F6552E5}"/>
                </a:ext>
              </a:extLst>
            </p:cNvPr>
            <p:cNvGrpSpPr/>
            <p:nvPr/>
          </p:nvGrpSpPr>
          <p:grpSpPr>
            <a:xfrm>
              <a:off x="1428063" y="5770307"/>
              <a:ext cx="718362" cy="184666"/>
              <a:chOff x="1478738" y="5208426"/>
              <a:chExt cx="718362" cy="184666"/>
            </a:xfrm>
          </p:grpSpPr>
          <p:sp>
            <p:nvSpPr>
              <p:cNvPr id="801" name="사각형: 둥근 모서리 137">
                <a:extLst>
                  <a:ext uri="{FF2B5EF4-FFF2-40B4-BE49-F238E27FC236}">
                    <a16:creationId xmlns:a16="http://schemas.microsoft.com/office/drawing/2014/main" id="{AB8C29C3-B0D6-677F-2B77-94124A8437A7}"/>
                  </a:ext>
                </a:extLst>
              </p:cNvPr>
              <p:cNvSpPr/>
              <p:nvPr/>
            </p:nvSpPr>
            <p:spPr>
              <a:xfrm>
                <a:off x="1545231" y="5221493"/>
                <a:ext cx="569319" cy="144667"/>
              </a:xfrm>
              <a:prstGeom prst="roundRect">
                <a:avLst>
                  <a:gd name="adj" fmla="val 19972"/>
                </a:avLst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>
                  <a:solidFill>
                    <a:schemeClr val="tx1"/>
                  </a:solidFill>
                </a:endParaRPr>
              </a:p>
            </p:txBody>
          </p:sp>
          <p:sp>
            <p:nvSpPr>
              <p:cNvPr id="802" name="TextBox 801">
                <a:extLst>
                  <a:ext uri="{FF2B5EF4-FFF2-40B4-BE49-F238E27FC236}">
                    <a16:creationId xmlns:a16="http://schemas.microsoft.com/office/drawing/2014/main" id="{7031EDD6-0EDF-1679-C9EB-A4E606161179}"/>
                  </a:ext>
                </a:extLst>
              </p:cNvPr>
              <p:cNvSpPr txBox="1"/>
              <p:nvPr/>
            </p:nvSpPr>
            <p:spPr>
              <a:xfrm>
                <a:off x="1478738" y="5208426"/>
                <a:ext cx="718362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600" dirty="0"/>
                  <a:t>수업</a:t>
                </a:r>
                <a:r>
                  <a:rPr lang="en-US" altLang="ko-KR" sz="600" dirty="0"/>
                  <a:t>(</a:t>
                </a:r>
                <a:r>
                  <a:rPr lang="ko-KR" altLang="en-US" sz="600" dirty="0"/>
                  <a:t>질문</a:t>
                </a:r>
                <a:r>
                  <a:rPr lang="en-US" altLang="ko-KR" sz="600" dirty="0"/>
                  <a:t>/</a:t>
                </a:r>
                <a:r>
                  <a:rPr lang="ko-KR" altLang="en-US" sz="600" dirty="0"/>
                  <a:t>답변</a:t>
                </a:r>
                <a:r>
                  <a:rPr lang="en-US" altLang="ko-KR" sz="600" dirty="0"/>
                  <a:t>)</a:t>
                </a:r>
                <a:endParaRPr lang="ko-KR" altLang="en-US" sz="1400" dirty="0"/>
              </a:p>
            </p:txBody>
          </p:sp>
        </p:grpSp>
      </p:grpSp>
      <p:grpSp>
        <p:nvGrpSpPr>
          <p:cNvPr id="803" name="그룹 802">
            <a:extLst>
              <a:ext uri="{FF2B5EF4-FFF2-40B4-BE49-F238E27FC236}">
                <a16:creationId xmlns:a16="http://schemas.microsoft.com/office/drawing/2014/main" id="{2E060DA0-A44E-8799-099D-E6C2D703EA2B}"/>
              </a:ext>
            </a:extLst>
          </p:cNvPr>
          <p:cNvGrpSpPr/>
          <p:nvPr/>
        </p:nvGrpSpPr>
        <p:grpSpPr>
          <a:xfrm>
            <a:off x="1422487" y="4199478"/>
            <a:ext cx="2995921" cy="436356"/>
            <a:chOff x="1428063" y="5631971"/>
            <a:chExt cx="2995921" cy="436356"/>
          </a:xfrm>
        </p:grpSpPr>
        <p:sp>
          <p:nvSpPr>
            <p:cNvPr id="804" name="2020년 6월 09일">
              <a:extLst>
                <a:ext uri="{FF2B5EF4-FFF2-40B4-BE49-F238E27FC236}">
                  <a16:creationId xmlns:a16="http://schemas.microsoft.com/office/drawing/2014/main" id="{FDEED0C9-39B8-9A48-7270-326766117A12}"/>
                </a:ext>
              </a:extLst>
            </p:cNvPr>
            <p:cNvSpPr txBox="1"/>
            <p:nvPr/>
          </p:nvSpPr>
          <p:spPr>
            <a:xfrm>
              <a:off x="2160543" y="5791597"/>
              <a:ext cx="2263441" cy="1490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500">
                  <a:solidFill>
                    <a:srgbClr val="A56DE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우리 학교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통합과학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]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물질과 규칙성 수업에서 질문이 등록되었습니다</a:t>
              </a:r>
            </a:p>
          </p:txBody>
        </p:sp>
        <p:sp>
          <p:nvSpPr>
            <p:cNvPr id="805" name="2020년 6월 09일">
              <a:extLst>
                <a:ext uri="{FF2B5EF4-FFF2-40B4-BE49-F238E27FC236}">
                  <a16:creationId xmlns:a16="http://schemas.microsoft.com/office/drawing/2014/main" id="{F410D484-D3DD-7A72-3AC2-A56886A926B4}"/>
                </a:ext>
              </a:extLst>
            </p:cNvPr>
            <p:cNvSpPr txBox="1"/>
            <p:nvPr/>
          </p:nvSpPr>
          <p:spPr>
            <a:xfrm>
              <a:off x="2173155" y="5934636"/>
              <a:ext cx="1641476" cy="1336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등록일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04.11(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10:00 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│ 기간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04.11(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10:00 ~ 04.18(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16:00</a:t>
              </a:r>
              <a:endParaRPr lang="ko-KR" altLang="en-US"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06" name="2020년 6월 09일">
              <a:extLst>
                <a:ext uri="{FF2B5EF4-FFF2-40B4-BE49-F238E27FC236}">
                  <a16:creationId xmlns:a16="http://schemas.microsoft.com/office/drawing/2014/main" id="{9D9BF7F2-4448-B2AB-B7E4-CF3FC5788182}"/>
                </a:ext>
              </a:extLst>
            </p:cNvPr>
            <p:cNvSpPr txBox="1"/>
            <p:nvPr/>
          </p:nvSpPr>
          <p:spPr>
            <a:xfrm>
              <a:off x="2160543" y="5631971"/>
              <a:ext cx="742191" cy="1644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pPr algn="ctr"/>
              <a:r>
                <a:rPr lang="ko-KR" altLang="en-US" sz="600" b="1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수업 프로그램 질문</a:t>
              </a:r>
            </a:p>
          </p:txBody>
        </p:sp>
        <p:grpSp>
          <p:nvGrpSpPr>
            <p:cNvPr id="807" name="그룹 806">
              <a:extLst>
                <a:ext uri="{FF2B5EF4-FFF2-40B4-BE49-F238E27FC236}">
                  <a16:creationId xmlns:a16="http://schemas.microsoft.com/office/drawing/2014/main" id="{2B9B38FE-B8CA-BEF3-330B-692BBAC6907F}"/>
                </a:ext>
              </a:extLst>
            </p:cNvPr>
            <p:cNvGrpSpPr/>
            <p:nvPr/>
          </p:nvGrpSpPr>
          <p:grpSpPr>
            <a:xfrm>
              <a:off x="1428063" y="5770307"/>
              <a:ext cx="718362" cy="184666"/>
              <a:chOff x="1478738" y="5208426"/>
              <a:chExt cx="718362" cy="184666"/>
            </a:xfrm>
          </p:grpSpPr>
          <p:sp>
            <p:nvSpPr>
              <p:cNvPr id="808" name="사각형: 둥근 모서리 137">
                <a:extLst>
                  <a:ext uri="{FF2B5EF4-FFF2-40B4-BE49-F238E27FC236}">
                    <a16:creationId xmlns:a16="http://schemas.microsoft.com/office/drawing/2014/main" id="{A8ED1FD7-4874-F568-1D96-E31F33AC2EB0}"/>
                  </a:ext>
                </a:extLst>
              </p:cNvPr>
              <p:cNvSpPr/>
              <p:nvPr/>
            </p:nvSpPr>
            <p:spPr>
              <a:xfrm>
                <a:off x="1545231" y="5221493"/>
                <a:ext cx="569319" cy="144667"/>
              </a:xfrm>
              <a:prstGeom prst="roundRect">
                <a:avLst>
                  <a:gd name="adj" fmla="val 19972"/>
                </a:avLst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>
                  <a:solidFill>
                    <a:schemeClr val="tx1"/>
                  </a:solidFill>
                </a:endParaRPr>
              </a:p>
            </p:txBody>
          </p:sp>
          <p:sp>
            <p:nvSpPr>
              <p:cNvPr id="809" name="TextBox 808">
                <a:extLst>
                  <a:ext uri="{FF2B5EF4-FFF2-40B4-BE49-F238E27FC236}">
                    <a16:creationId xmlns:a16="http://schemas.microsoft.com/office/drawing/2014/main" id="{5FCF3646-70EF-75E5-B5C5-39DB4D2F947A}"/>
                  </a:ext>
                </a:extLst>
              </p:cNvPr>
              <p:cNvSpPr txBox="1"/>
              <p:nvPr/>
            </p:nvSpPr>
            <p:spPr>
              <a:xfrm>
                <a:off x="1478738" y="5208426"/>
                <a:ext cx="718362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600" dirty="0"/>
                  <a:t>수업</a:t>
                </a:r>
                <a:r>
                  <a:rPr lang="en-US" altLang="ko-KR" sz="600" dirty="0"/>
                  <a:t>(</a:t>
                </a:r>
                <a:r>
                  <a:rPr lang="ko-KR" altLang="en-US" sz="600" dirty="0"/>
                  <a:t>질문</a:t>
                </a:r>
                <a:r>
                  <a:rPr lang="en-US" altLang="ko-KR" sz="600" dirty="0"/>
                  <a:t>/</a:t>
                </a:r>
                <a:r>
                  <a:rPr lang="ko-KR" altLang="en-US" sz="600" dirty="0"/>
                  <a:t>답변</a:t>
                </a:r>
                <a:r>
                  <a:rPr lang="en-US" altLang="ko-KR" sz="600" dirty="0"/>
                  <a:t>)</a:t>
                </a:r>
                <a:endParaRPr lang="ko-KR" altLang="en-US" sz="1400" dirty="0"/>
              </a:p>
            </p:txBody>
          </p:sp>
        </p:grpSp>
      </p:grpSp>
      <p:grpSp>
        <p:nvGrpSpPr>
          <p:cNvPr id="810" name="그룹 809">
            <a:extLst>
              <a:ext uri="{FF2B5EF4-FFF2-40B4-BE49-F238E27FC236}">
                <a16:creationId xmlns:a16="http://schemas.microsoft.com/office/drawing/2014/main" id="{A1B4779F-91F4-872F-E470-BE61A798AF71}"/>
              </a:ext>
            </a:extLst>
          </p:cNvPr>
          <p:cNvGrpSpPr/>
          <p:nvPr/>
        </p:nvGrpSpPr>
        <p:grpSpPr>
          <a:xfrm>
            <a:off x="1537522" y="5159610"/>
            <a:ext cx="2780149" cy="429802"/>
            <a:chOff x="1488965" y="4175740"/>
            <a:chExt cx="2780149" cy="429802"/>
          </a:xfrm>
        </p:grpSpPr>
        <p:sp>
          <p:nvSpPr>
            <p:cNvPr id="811" name="2020년 6월 09일">
              <a:extLst>
                <a:ext uri="{FF2B5EF4-FFF2-40B4-BE49-F238E27FC236}">
                  <a16:creationId xmlns:a16="http://schemas.microsoft.com/office/drawing/2014/main" id="{E7F21B42-FFB5-949A-F669-BF408DA3EBC2}"/>
                </a:ext>
              </a:extLst>
            </p:cNvPr>
            <p:cNvSpPr txBox="1"/>
            <p:nvPr/>
          </p:nvSpPr>
          <p:spPr>
            <a:xfrm>
              <a:off x="1927126" y="4328812"/>
              <a:ext cx="2341988" cy="1490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5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우리 학교  </a:t>
              </a:r>
              <a:r>
                <a:rPr lang="en-US" altLang="ko-KR" sz="5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lang="ko-KR" altLang="en-US" sz="5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생명과학</a:t>
              </a:r>
              <a:r>
                <a:rPr lang="en-US" altLang="ko-KR" sz="5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]</a:t>
              </a:r>
              <a:r>
                <a:rPr lang="ko-KR" altLang="en-US" sz="5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생명과학 서술형 평가대비 문제집이 응시 마감되었습니다</a:t>
              </a:r>
            </a:p>
          </p:txBody>
        </p:sp>
        <p:sp>
          <p:nvSpPr>
            <p:cNvPr id="812" name="2020년 6월 09일">
              <a:extLst>
                <a:ext uri="{FF2B5EF4-FFF2-40B4-BE49-F238E27FC236}">
                  <a16:creationId xmlns:a16="http://schemas.microsoft.com/office/drawing/2014/main" id="{6AD3C3E9-FC11-DB26-2100-38B759826C55}"/>
                </a:ext>
              </a:extLst>
            </p:cNvPr>
            <p:cNvSpPr txBox="1"/>
            <p:nvPr/>
          </p:nvSpPr>
          <p:spPr>
            <a:xfrm>
              <a:off x="1939738" y="4471851"/>
              <a:ext cx="1659109" cy="1336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등록일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04.09 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10:00 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│ 기간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04.10(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10:00 ~ 04.12(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16:00</a:t>
              </a:r>
              <a:endParaRPr lang="ko-KR" altLang="en-US"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13" name="2020년 6월 09일">
              <a:extLst>
                <a:ext uri="{FF2B5EF4-FFF2-40B4-BE49-F238E27FC236}">
                  <a16:creationId xmlns:a16="http://schemas.microsoft.com/office/drawing/2014/main" id="{30334334-727A-6107-9633-44C1AC856A4B}"/>
                </a:ext>
              </a:extLst>
            </p:cNvPr>
            <p:cNvSpPr txBox="1"/>
            <p:nvPr/>
          </p:nvSpPr>
          <p:spPr>
            <a:xfrm>
              <a:off x="1931694" y="4175740"/>
              <a:ext cx="1593386" cy="1644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pPr algn="ctr"/>
              <a:r>
                <a:rPr lang="ko-KR" altLang="en-US" sz="600" b="1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생명과학 서술형 평가대비 문제집 응시 마감</a:t>
              </a:r>
            </a:p>
          </p:txBody>
        </p:sp>
        <p:grpSp>
          <p:nvGrpSpPr>
            <p:cNvPr id="814" name="그룹 813">
              <a:extLst>
                <a:ext uri="{FF2B5EF4-FFF2-40B4-BE49-F238E27FC236}">
                  <a16:creationId xmlns:a16="http://schemas.microsoft.com/office/drawing/2014/main" id="{572E5620-F232-C212-8DF4-9E9A26096B7A}"/>
                </a:ext>
              </a:extLst>
            </p:cNvPr>
            <p:cNvGrpSpPr/>
            <p:nvPr/>
          </p:nvGrpSpPr>
          <p:grpSpPr>
            <a:xfrm>
              <a:off x="1488965" y="4325726"/>
              <a:ext cx="469672" cy="184666"/>
              <a:chOff x="1475563" y="3762976"/>
              <a:chExt cx="469672" cy="184666"/>
            </a:xfrm>
          </p:grpSpPr>
          <p:sp>
            <p:nvSpPr>
              <p:cNvPr id="815" name="사각형: 둥근 모서리 137">
                <a:extLst>
                  <a:ext uri="{FF2B5EF4-FFF2-40B4-BE49-F238E27FC236}">
                    <a16:creationId xmlns:a16="http://schemas.microsoft.com/office/drawing/2014/main" id="{0C9B288D-301C-72FA-DE62-DBF02D9AA232}"/>
                  </a:ext>
                </a:extLst>
              </p:cNvPr>
              <p:cNvSpPr/>
              <p:nvPr/>
            </p:nvSpPr>
            <p:spPr>
              <a:xfrm>
                <a:off x="1545232" y="3776043"/>
                <a:ext cx="330335" cy="144667"/>
              </a:xfrm>
              <a:prstGeom prst="roundRect">
                <a:avLst>
                  <a:gd name="adj" fmla="val 19972"/>
                </a:avLst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>
                  <a:solidFill>
                    <a:schemeClr val="tx1"/>
                  </a:solidFill>
                </a:endParaRPr>
              </a:p>
            </p:txBody>
          </p:sp>
          <p:sp>
            <p:nvSpPr>
              <p:cNvPr id="816" name="TextBox 815">
                <a:extLst>
                  <a:ext uri="{FF2B5EF4-FFF2-40B4-BE49-F238E27FC236}">
                    <a16:creationId xmlns:a16="http://schemas.microsoft.com/office/drawing/2014/main" id="{5832C4EA-EAC6-1512-FD77-3E2607CB0223}"/>
                  </a:ext>
                </a:extLst>
              </p:cNvPr>
              <p:cNvSpPr txBox="1"/>
              <p:nvPr/>
            </p:nvSpPr>
            <p:spPr>
              <a:xfrm>
                <a:off x="1475563" y="3762976"/>
                <a:ext cx="469672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600" dirty="0">
                    <a:solidFill>
                      <a:schemeClr val="bg1">
                        <a:lumMod val="65000"/>
                      </a:schemeClr>
                    </a:solidFill>
                  </a:rPr>
                  <a:t>문제집</a:t>
                </a:r>
                <a:endParaRPr lang="ko-KR" altLang="en-US" sz="1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sp>
        <p:nvSpPr>
          <p:cNvPr id="818" name="TextBox 817">
            <a:extLst>
              <a:ext uri="{FF2B5EF4-FFF2-40B4-BE49-F238E27FC236}">
                <a16:creationId xmlns:a16="http://schemas.microsoft.com/office/drawing/2014/main" id="{2C48F3C3-1E5F-008E-ED07-D8A73FEF44CE}"/>
              </a:ext>
            </a:extLst>
          </p:cNvPr>
          <p:cNvSpPr txBox="1"/>
          <p:nvPr/>
        </p:nvSpPr>
        <p:spPr>
          <a:xfrm>
            <a:off x="6321440" y="848462"/>
            <a:ext cx="26324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x-none" altLang="en-US" sz="1050" b="1" dirty="0">
                <a:solidFill>
                  <a:srgbClr val="0070C0"/>
                </a:solidFill>
              </a:rPr>
              <a:t>현재</a:t>
            </a:r>
            <a:r>
              <a:rPr kumimoji="1" lang="ko-KR" altLang="en-US" sz="1050" b="1" dirty="0">
                <a:solidFill>
                  <a:srgbClr val="0070C0"/>
                </a:solidFill>
              </a:rPr>
              <a:t> 시간 </a:t>
            </a:r>
            <a:r>
              <a:rPr kumimoji="1" lang="en-US" altLang="ko-KR" sz="1050" b="1" dirty="0">
                <a:solidFill>
                  <a:srgbClr val="0070C0"/>
                </a:solidFill>
              </a:rPr>
              <a:t>:</a:t>
            </a:r>
            <a:r>
              <a:rPr kumimoji="1" lang="ko-KR" altLang="en-US" sz="1050" b="1" dirty="0">
                <a:solidFill>
                  <a:srgbClr val="0070C0"/>
                </a:solidFill>
              </a:rPr>
              <a:t> </a:t>
            </a:r>
            <a:r>
              <a:rPr kumimoji="1" lang="en-US" altLang="ko-KR" sz="1050" b="1" dirty="0">
                <a:solidFill>
                  <a:srgbClr val="0070C0"/>
                </a:solidFill>
              </a:rPr>
              <a:t>2024</a:t>
            </a:r>
            <a:r>
              <a:rPr kumimoji="1" lang="ko-KR" altLang="en-US" sz="1050" b="1" dirty="0">
                <a:solidFill>
                  <a:srgbClr val="0070C0"/>
                </a:solidFill>
              </a:rPr>
              <a:t>년 </a:t>
            </a:r>
            <a:r>
              <a:rPr kumimoji="1" lang="en-US" altLang="ko-KR" sz="1050" b="1" dirty="0">
                <a:solidFill>
                  <a:srgbClr val="0070C0"/>
                </a:solidFill>
              </a:rPr>
              <a:t>4</a:t>
            </a:r>
            <a:r>
              <a:rPr kumimoji="1" lang="ko-KR" altLang="en-US" sz="1050" b="1" dirty="0">
                <a:solidFill>
                  <a:srgbClr val="0070C0"/>
                </a:solidFill>
              </a:rPr>
              <a:t>월 </a:t>
            </a:r>
            <a:r>
              <a:rPr kumimoji="1" lang="en-US" altLang="ko-KR" sz="1050" b="1" dirty="0">
                <a:solidFill>
                  <a:srgbClr val="0070C0"/>
                </a:solidFill>
              </a:rPr>
              <a:t>16</a:t>
            </a:r>
            <a:r>
              <a:rPr kumimoji="1" lang="ko-KR" altLang="en-US" sz="1050" b="1" dirty="0">
                <a:solidFill>
                  <a:srgbClr val="0070C0"/>
                </a:solidFill>
              </a:rPr>
              <a:t>일 </a:t>
            </a:r>
            <a:r>
              <a:rPr kumimoji="1" lang="en-US" altLang="ko-KR" sz="1050" b="1" dirty="0">
                <a:solidFill>
                  <a:srgbClr val="0070C0"/>
                </a:solidFill>
              </a:rPr>
              <a:t>14</a:t>
            </a:r>
            <a:r>
              <a:rPr kumimoji="1" lang="ko-KR" altLang="en-US" sz="1050" b="1" dirty="0">
                <a:solidFill>
                  <a:srgbClr val="0070C0"/>
                </a:solidFill>
              </a:rPr>
              <a:t>시 </a:t>
            </a:r>
            <a:r>
              <a:rPr kumimoji="1" lang="en-US" altLang="ko-KR" sz="1050" b="1" dirty="0">
                <a:solidFill>
                  <a:srgbClr val="0070C0"/>
                </a:solidFill>
              </a:rPr>
              <a:t>00</a:t>
            </a:r>
            <a:r>
              <a:rPr kumimoji="1" lang="ko-KR" altLang="en-US" sz="1050" b="1" dirty="0">
                <a:solidFill>
                  <a:srgbClr val="0070C0"/>
                </a:solidFill>
              </a:rPr>
              <a:t>분</a:t>
            </a:r>
            <a:endParaRPr kumimoji="1" lang="x-none" altLang="en-US" sz="1050" b="1" dirty="0">
              <a:solidFill>
                <a:srgbClr val="0070C0"/>
              </a:solidFill>
            </a:endParaRPr>
          </a:p>
        </p:txBody>
      </p:sp>
      <p:sp>
        <p:nvSpPr>
          <p:cNvPr id="819" name="2020년 6월 09일">
            <a:extLst>
              <a:ext uri="{FF2B5EF4-FFF2-40B4-BE49-F238E27FC236}">
                <a16:creationId xmlns:a16="http://schemas.microsoft.com/office/drawing/2014/main" id="{A671798E-26B0-EF13-9701-02F9B83FAB58}"/>
              </a:ext>
            </a:extLst>
          </p:cNvPr>
          <p:cNvSpPr txBox="1"/>
          <p:nvPr/>
        </p:nvSpPr>
        <p:spPr>
          <a:xfrm>
            <a:off x="3224631" y="2271064"/>
            <a:ext cx="222818" cy="179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300">
                <a:solidFill>
                  <a:srgbClr val="343434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en-US" altLang="ko-KR" sz="7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D-3</a:t>
            </a:r>
            <a:endParaRPr sz="7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20" name="2020년 6월 09일">
            <a:extLst>
              <a:ext uri="{FF2B5EF4-FFF2-40B4-BE49-F238E27FC236}">
                <a16:creationId xmlns:a16="http://schemas.microsoft.com/office/drawing/2014/main" id="{F2C01D8B-6D40-478F-9079-191709E33F5F}"/>
              </a:ext>
            </a:extLst>
          </p:cNvPr>
          <p:cNvSpPr txBox="1"/>
          <p:nvPr/>
        </p:nvSpPr>
        <p:spPr>
          <a:xfrm>
            <a:off x="2954686" y="2755795"/>
            <a:ext cx="222818" cy="179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300">
                <a:solidFill>
                  <a:srgbClr val="343434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en-US" altLang="ko-KR" sz="7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D-2</a:t>
            </a:r>
            <a:endParaRPr sz="7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21" name="2020년 6월 09일">
            <a:extLst>
              <a:ext uri="{FF2B5EF4-FFF2-40B4-BE49-F238E27FC236}">
                <a16:creationId xmlns:a16="http://schemas.microsoft.com/office/drawing/2014/main" id="{62E115A4-5682-146A-0CBA-B7FD20BFB740}"/>
              </a:ext>
            </a:extLst>
          </p:cNvPr>
          <p:cNvSpPr txBox="1"/>
          <p:nvPr/>
        </p:nvSpPr>
        <p:spPr>
          <a:xfrm>
            <a:off x="3205595" y="3244980"/>
            <a:ext cx="328616" cy="179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300">
                <a:solidFill>
                  <a:srgbClr val="343434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en-US" altLang="ko-KR" sz="7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D-Day</a:t>
            </a:r>
            <a:endParaRPr sz="7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822" name="Google Shape;548;p12">
            <a:extLst>
              <a:ext uri="{FF2B5EF4-FFF2-40B4-BE49-F238E27FC236}">
                <a16:creationId xmlns:a16="http://schemas.microsoft.com/office/drawing/2014/main" id="{3FF7F06F-F9AC-F23C-2828-080BDD9797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1083202"/>
              </p:ext>
            </p:extLst>
          </p:nvPr>
        </p:nvGraphicFramePr>
        <p:xfrm>
          <a:off x="12192000" y="-6932"/>
          <a:ext cx="1887100" cy="12854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2.0.7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Summary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삭제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등록일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마감일 기준 드롭다운 삭제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할 일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tab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문구 변경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-&gt;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전체 할 일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완료 체크 버튼 삭제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522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2.0.9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정렬 기준 정의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669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2.0.10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&lt;1&gt; </a:t>
                      </a:r>
                      <a:r>
                        <a:rPr kumimoji="1" lang="ko-KR" altLang="en-US" sz="600" dirty="0" err="1">
                          <a:solidFill>
                            <a:schemeClr val="tx1"/>
                          </a:solidFill>
                        </a:rPr>
                        <a:t>디스크립션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 보충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152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2.0.12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기간 표기 수정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937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2.0.13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기간 표기 오류 수정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D-4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→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D-3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522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4452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표 88">
            <a:extLst>
              <a:ext uri="{FF2B5EF4-FFF2-40B4-BE49-F238E27FC236}">
                <a16:creationId xmlns:a16="http://schemas.microsoft.com/office/drawing/2014/main" id="{A8194040-45EA-49EF-D7FE-E3CF463C37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834853"/>
              </p:ext>
            </p:extLst>
          </p:nvPr>
        </p:nvGraphicFramePr>
        <p:xfrm>
          <a:off x="1179851" y="1999294"/>
          <a:ext cx="6155066" cy="4350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5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88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631539"/>
                  </a:ext>
                </a:extLst>
              </a:tr>
              <a:tr h="4051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6" name="제목 10">
            <a:extLst>
              <a:ext uri="{FF2B5EF4-FFF2-40B4-BE49-F238E27FC236}">
                <a16:creationId xmlns:a16="http://schemas.microsoft.com/office/drawing/2014/main" id="{6112C69B-B8A3-8B5A-BAE5-40684F281356}"/>
              </a:ext>
            </a:extLst>
          </p:cNvPr>
          <p:cNvSpPr txBox="1">
            <a:spLocks/>
          </p:cNvSpPr>
          <p:nvPr/>
        </p:nvSpPr>
        <p:spPr>
          <a:xfrm>
            <a:off x="1116244" y="979745"/>
            <a:ext cx="634789" cy="16158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ko-KR" altLang="en-US" sz="1050" kern="0" spc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나의 할 일</a:t>
            </a:r>
            <a:endParaRPr lang="en-US" altLang="ko-KR" sz="1050" b="0" kern="0" spc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6D6437E3-1652-4373-3B63-02BF5F940190}"/>
              </a:ext>
            </a:extLst>
          </p:cNvPr>
          <p:cNvGrpSpPr/>
          <p:nvPr/>
        </p:nvGrpSpPr>
        <p:grpSpPr>
          <a:xfrm>
            <a:off x="1114692" y="1756033"/>
            <a:ext cx="3238117" cy="185879"/>
            <a:chOff x="1114692" y="1756033"/>
            <a:chExt cx="3238117" cy="185879"/>
          </a:xfrm>
        </p:grpSpPr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C344C26C-0720-AA44-790C-800F7512FDC4}"/>
                </a:ext>
              </a:extLst>
            </p:cNvPr>
            <p:cNvGrpSpPr/>
            <p:nvPr/>
          </p:nvGrpSpPr>
          <p:grpSpPr>
            <a:xfrm>
              <a:off x="1635785" y="1760849"/>
              <a:ext cx="632658" cy="179857"/>
              <a:chOff x="2270256" y="1762055"/>
              <a:chExt cx="632658" cy="179857"/>
            </a:xfrm>
          </p:grpSpPr>
          <p:sp>
            <p:nvSpPr>
              <p:cNvPr id="69" name="모서리가 둥근 직사각형 161">
                <a:extLst>
                  <a:ext uri="{FF2B5EF4-FFF2-40B4-BE49-F238E27FC236}">
                    <a16:creationId xmlns:a16="http://schemas.microsoft.com/office/drawing/2014/main" id="{6C92AEB7-181A-9691-4506-90E9D8E0ABAD}"/>
                  </a:ext>
                </a:extLst>
              </p:cNvPr>
              <p:cNvSpPr/>
              <p:nvPr/>
            </p:nvSpPr>
            <p:spPr>
              <a:xfrm>
                <a:off x="2270256" y="1762055"/>
                <a:ext cx="632658" cy="17985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70" name="제목 10">
                <a:extLst>
                  <a:ext uri="{FF2B5EF4-FFF2-40B4-BE49-F238E27FC236}">
                    <a16:creationId xmlns:a16="http://schemas.microsoft.com/office/drawing/2014/main" id="{89584B34-5E86-2D96-12B0-D0EC746712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1669" y="1806869"/>
                <a:ext cx="549831" cy="9233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000" b="1" i="0" spc="-90" baseline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+mj-cs"/>
                  </a:defRPr>
                </a:lvl1pPr>
                <a:lvl2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2pPr>
                <a:lvl3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3pPr>
                <a:lvl4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4pPr>
                <a:lvl5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5pPr>
                <a:lvl6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6pPr>
                <a:lvl7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7pPr>
                <a:lvl8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8pPr>
                <a:lvl9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9pPr>
              </a:lstStyle>
              <a:p>
                <a:pPr algn="ctr"/>
                <a:r>
                  <a:rPr lang="ko-KR" altLang="en-US" sz="600" kern="0" spc="0" dirty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수업</a:t>
                </a:r>
                <a:r>
                  <a:rPr lang="en-US" altLang="ko-KR" sz="600" kern="0" spc="0" dirty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(</a:t>
                </a:r>
                <a:r>
                  <a:rPr lang="ko-KR" altLang="en-US" sz="600" kern="0" spc="0" dirty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질문</a:t>
                </a:r>
                <a:r>
                  <a:rPr lang="en-US" altLang="ko-KR" sz="600" kern="0" spc="0" dirty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/</a:t>
                </a:r>
                <a:r>
                  <a:rPr lang="ko-KR" altLang="en-US" sz="600" kern="0" spc="0" dirty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답변</a:t>
                </a:r>
                <a:r>
                  <a:rPr lang="en-US" altLang="ko-KR" sz="600" kern="0" spc="0" dirty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)</a:t>
                </a:r>
              </a:p>
            </p:txBody>
          </p:sp>
        </p:grpSp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22777E68-0C45-D202-3F62-83CF58D9C098}"/>
                </a:ext>
              </a:extLst>
            </p:cNvPr>
            <p:cNvGrpSpPr/>
            <p:nvPr/>
          </p:nvGrpSpPr>
          <p:grpSpPr>
            <a:xfrm>
              <a:off x="2379240" y="1758441"/>
              <a:ext cx="410295" cy="179857"/>
              <a:chOff x="2971214" y="1762055"/>
              <a:chExt cx="410295" cy="179857"/>
            </a:xfrm>
          </p:grpSpPr>
          <p:sp>
            <p:nvSpPr>
              <p:cNvPr id="65" name="모서리가 둥근 직사각형 161">
                <a:extLst>
                  <a:ext uri="{FF2B5EF4-FFF2-40B4-BE49-F238E27FC236}">
                    <a16:creationId xmlns:a16="http://schemas.microsoft.com/office/drawing/2014/main" id="{4D3F62A5-5B91-78D1-D3E9-B7287AB84639}"/>
                  </a:ext>
                </a:extLst>
              </p:cNvPr>
              <p:cNvSpPr/>
              <p:nvPr/>
            </p:nvSpPr>
            <p:spPr>
              <a:xfrm>
                <a:off x="2971214" y="1762055"/>
                <a:ext cx="410295" cy="17985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66" name="제목 10">
                <a:extLst>
                  <a:ext uri="{FF2B5EF4-FFF2-40B4-BE49-F238E27FC236}">
                    <a16:creationId xmlns:a16="http://schemas.microsoft.com/office/drawing/2014/main" id="{1F3FA8FC-32CC-FE25-807A-A3541A1BAA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97928" y="1806869"/>
                <a:ext cx="153888" cy="9233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000" b="1" i="0" spc="-90" baseline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+mj-cs"/>
                  </a:defRPr>
                </a:lvl1pPr>
                <a:lvl2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2pPr>
                <a:lvl3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3pPr>
                <a:lvl4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4pPr>
                <a:lvl5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5pPr>
                <a:lvl6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6pPr>
                <a:lvl7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7pPr>
                <a:lvl8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8pPr>
                <a:lvl9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9pPr>
              </a:lstStyle>
              <a:p>
                <a:pPr algn="ctr"/>
                <a:r>
                  <a:rPr lang="ko-KR" altLang="en-US" sz="600" kern="0" spc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과제</a:t>
                </a:r>
                <a:endPara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2EC38653-0101-E3F1-0C3E-9A4A3070B618}"/>
                </a:ext>
              </a:extLst>
            </p:cNvPr>
            <p:cNvGrpSpPr/>
            <p:nvPr/>
          </p:nvGrpSpPr>
          <p:grpSpPr>
            <a:xfrm>
              <a:off x="1114692" y="1762055"/>
              <a:ext cx="410296" cy="179857"/>
              <a:chOff x="2402591" y="1164496"/>
              <a:chExt cx="631455" cy="236958"/>
            </a:xfrm>
          </p:grpSpPr>
          <p:sp>
            <p:nvSpPr>
              <p:cNvPr id="63" name="모서리가 둥근 직사각형 161">
                <a:extLst>
                  <a:ext uri="{FF2B5EF4-FFF2-40B4-BE49-F238E27FC236}">
                    <a16:creationId xmlns:a16="http://schemas.microsoft.com/office/drawing/2014/main" id="{7B784B18-5F7C-2E1A-1598-DF25465477A9}"/>
                  </a:ext>
                </a:extLst>
              </p:cNvPr>
              <p:cNvSpPr/>
              <p:nvPr/>
            </p:nvSpPr>
            <p:spPr>
              <a:xfrm>
                <a:off x="2402591" y="1164496"/>
                <a:ext cx="631455" cy="236958"/>
              </a:xfrm>
              <a:prstGeom prst="roundRect">
                <a:avLst>
                  <a:gd name="adj" fmla="val 50000"/>
                </a:avLst>
              </a:prstGeom>
              <a:solidFill>
                <a:srgbClr val="00AAB1">
                  <a:alpha val="14000"/>
                </a:srgbClr>
              </a:solidFill>
              <a:ln w="6350">
                <a:solidFill>
                  <a:srgbClr val="00AA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rgbClr val="00AAB1"/>
                  </a:solidFill>
                </a:endParaRPr>
              </a:p>
            </p:txBody>
          </p:sp>
          <p:sp>
            <p:nvSpPr>
              <p:cNvPr id="64" name="제목 10">
                <a:extLst>
                  <a:ext uri="{FF2B5EF4-FFF2-40B4-BE49-F238E27FC236}">
                    <a16:creationId xmlns:a16="http://schemas.microsoft.com/office/drawing/2014/main" id="{BC5CF66F-7665-A2BF-6D15-F886C697FE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32437" y="1239251"/>
                <a:ext cx="185984" cy="90217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000" b="1" i="0" spc="-90" baseline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+mj-cs"/>
                  </a:defRPr>
                </a:lvl1pPr>
                <a:lvl2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2pPr>
                <a:lvl3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3pPr>
                <a:lvl4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4pPr>
                <a:lvl5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5pPr>
                <a:lvl6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6pPr>
                <a:lvl7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7pPr>
                <a:lvl8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8pPr>
                <a:lvl9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9pPr>
              </a:lstStyle>
              <a:p>
                <a:pPr algn="ctr"/>
                <a:r>
                  <a:rPr lang="ko-KR" altLang="en-US" sz="600" kern="0" spc="0">
                    <a:solidFill>
                      <a:srgbClr val="00AAB1"/>
                    </a:solidFill>
                    <a:latin typeface="+mn-ea"/>
                    <a:ea typeface="+mn-ea"/>
                  </a:rPr>
                  <a:t>전체</a:t>
                </a:r>
                <a:endParaRPr lang="en-US" altLang="ko-KR" sz="600" kern="0" spc="0">
                  <a:solidFill>
                    <a:srgbClr val="00AAB1"/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9D6F5354-E58C-930B-65D2-21AB222DED8A}"/>
                </a:ext>
              </a:extLst>
            </p:cNvPr>
            <p:cNvGrpSpPr/>
            <p:nvPr/>
          </p:nvGrpSpPr>
          <p:grpSpPr>
            <a:xfrm>
              <a:off x="2900332" y="1759645"/>
              <a:ext cx="410295" cy="179857"/>
              <a:chOff x="3949568" y="1762055"/>
              <a:chExt cx="410295" cy="179857"/>
            </a:xfrm>
          </p:grpSpPr>
          <p:sp>
            <p:nvSpPr>
              <p:cNvPr id="61" name="모서리가 둥근 직사각형 161">
                <a:extLst>
                  <a:ext uri="{FF2B5EF4-FFF2-40B4-BE49-F238E27FC236}">
                    <a16:creationId xmlns:a16="http://schemas.microsoft.com/office/drawing/2014/main" id="{420F4B67-0087-5B27-1AA2-5B65550DCFFE}"/>
                  </a:ext>
                </a:extLst>
              </p:cNvPr>
              <p:cNvSpPr/>
              <p:nvPr/>
            </p:nvSpPr>
            <p:spPr>
              <a:xfrm>
                <a:off x="3949568" y="1762055"/>
                <a:ext cx="410295" cy="17985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62" name="제목 10">
                <a:extLst>
                  <a:ext uri="{FF2B5EF4-FFF2-40B4-BE49-F238E27FC236}">
                    <a16:creationId xmlns:a16="http://schemas.microsoft.com/office/drawing/2014/main" id="{DEC27833-198D-C2C2-9997-EEBB44543D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6279" y="1806869"/>
                <a:ext cx="153888" cy="9233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000" b="1" i="0" spc="-90" baseline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+mj-cs"/>
                  </a:defRPr>
                </a:lvl1pPr>
                <a:lvl2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2pPr>
                <a:lvl3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3pPr>
                <a:lvl4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4pPr>
                <a:lvl5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5pPr>
                <a:lvl6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6pPr>
                <a:lvl7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7pPr>
                <a:lvl8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8pPr>
                <a:lvl9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9pPr>
              </a:lstStyle>
              <a:p>
                <a:pPr algn="ctr"/>
                <a:r>
                  <a:rPr lang="ko-KR" altLang="en-US" sz="600" kern="0" spc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설문</a:t>
                </a:r>
                <a:endPara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5E7E23DD-789D-91A3-BB4F-70FD298EAF95}"/>
                </a:ext>
              </a:extLst>
            </p:cNvPr>
            <p:cNvGrpSpPr/>
            <p:nvPr/>
          </p:nvGrpSpPr>
          <p:grpSpPr>
            <a:xfrm>
              <a:off x="3421424" y="1757237"/>
              <a:ext cx="410295" cy="179857"/>
              <a:chOff x="4424489" y="1762055"/>
              <a:chExt cx="410295" cy="179857"/>
            </a:xfrm>
          </p:grpSpPr>
          <p:sp>
            <p:nvSpPr>
              <p:cNvPr id="59" name="모서리가 둥근 직사각형 161">
                <a:extLst>
                  <a:ext uri="{FF2B5EF4-FFF2-40B4-BE49-F238E27FC236}">
                    <a16:creationId xmlns:a16="http://schemas.microsoft.com/office/drawing/2014/main" id="{CA44092A-A9A5-3DD0-33EA-42AA8CFDF8FF}"/>
                  </a:ext>
                </a:extLst>
              </p:cNvPr>
              <p:cNvSpPr/>
              <p:nvPr/>
            </p:nvSpPr>
            <p:spPr>
              <a:xfrm>
                <a:off x="4424489" y="1762055"/>
                <a:ext cx="410295" cy="17985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60" name="제목 10">
                <a:extLst>
                  <a:ext uri="{FF2B5EF4-FFF2-40B4-BE49-F238E27FC236}">
                    <a16:creationId xmlns:a16="http://schemas.microsoft.com/office/drawing/2014/main" id="{B2329F09-E03B-4268-F346-132DC87C52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12728" y="1806869"/>
                <a:ext cx="230832" cy="9233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000" b="1" i="0" spc="-90" baseline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+mj-cs"/>
                  </a:defRPr>
                </a:lvl1pPr>
                <a:lvl2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2pPr>
                <a:lvl3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3pPr>
                <a:lvl4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4pPr>
                <a:lvl5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5pPr>
                <a:lvl6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6pPr>
                <a:lvl7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7pPr>
                <a:lvl8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8pPr>
                <a:lvl9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9pPr>
              </a:lstStyle>
              <a:p>
                <a:pPr algn="ctr"/>
                <a:r>
                  <a:rPr lang="ko-KR" altLang="en-US" sz="600" kern="0" spc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문제집</a:t>
                </a:r>
                <a:endPara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84494DBD-5A53-E2AE-B3BA-32CEDF33BD87}"/>
                </a:ext>
              </a:extLst>
            </p:cNvPr>
            <p:cNvGrpSpPr/>
            <p:nvPr/>
          </p:nvGrpSpPr>
          <p:grpSpPr>
            <a:xfrm>
              <a:off x="3942514" y="1756033"/>
              <a:ext cx="410295" cy="179857"/>
              <a:chOff x="4899410" y="1762055"/>
              <a:chExt cx="410295" cy="179857"/>
            </a:xfrm>
          </p:grpSpPr>
          <p:sp>
            <p:nvSpPr>
              <p:cNvPr id="57" name="모서리가 둥근 직사각형 161">
                <a:extLst>
                  <a:ext uri="{FF2B5EF4-FFF2-40B4-BE49-F238E27FC236}">
                    <a16:creationId xmlns:a16="http://schemas.microsoft.com/office/drawing/2014/main" id="{7780E1D9-C379-6416-9129-1EDB941A4D67}"/>
                  </a:ext>
                </a:extLst>
              </p:cNvPr>
              <p:cNvSpPr/>
              <p:nvPr/>
            </p:nvSpPr>
            <p:spPr>
              <a:xfrm>
                <a:off x="4899410" y="1762055"/>
                <a:ext cx="410295" cy="17985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58" name="제목 10">
                <a:extLst>
                  <a:ext uri="{FF2B5EF4-FFF2-40B4-BE49-F238E27FC236}">
                    <a16:creationId xmlns:a16="http://schemas.microsoft.com/office/drawing/2014/main" id="{97E237A3-7616-1854-4289-97404E4E12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6120" y="1806869"/>
                <a:ext cx="153888" cy="9233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000" b="1" i="0" spc="-90" baseline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+mj-cs"/>
                  </a:defRPr>
                </a:lvl1pPr>
                <a:lvl2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2pPr>
                <a:lvl3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3pPr>
                <a:lvl4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4pPr>
                <a:lvl5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5pPr>
                <a:lvl6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6pPr>
                <a:lvl7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7pPr>
                <a:lvl8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8pPr>
                <a:lvl9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9pPr>
              </a:lstStyle>
              <a:p>
                <a:pPr algn="ctr"/>
                <a:r>
                  <a:rPr lang="ko-KR" altLang="en-US" sz="600" kern="0" spc="0" dirty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진단</a:t>
                </a:r>
                <a:endParaRPr lang="en-US" altLang="ko-KR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B0EECE0A-5740-FCDB-E79F-FE158710726E}"/>
              </a:ext>
            </a:extLst>
          </p:cNvPr>
          <p:cNvGrpSpPr/>
          <p:nvPr/>
        </p:nvGrpSpPr>
        <p:grpSpPr>
          <a:xfrm>
            <a:off x="1110669" y="1258570"/>
            <a:ext cx="6174509" cy="370032"/>
            <a:chOff x="2344819" y="1130547"/>
            <a:chExt cx="6174509" cy="590677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C45B095-DC63-DDF3-617A-F903CF28D438}"/>
                </a:ext>
              </a:extLst>
            </p:cNvPr>
            <p:cNvSpPr txBox="1"/>
            <p:nvPr/>
          </p:nvSpPr>
          <p:spPr>
            <a:xfrm>
              <a:off x="3151620" y="1477516"/>
              <a:ext cx="391134" cy="17195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kumimoji="1" lang="ko-KR" altLang="en-US" sz="700" dirty="0"/>
                <a:t>오늘 마감</a:t>
              </a:r>
              <a:endParaRPr kumimoji="1" lang="x-none" altLang="en-US" sz="700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BFDB421-888D-3D61-24CD-A032164CCE15}"/>
                </a:ext>
              </a:extLst>
            </p:cNvPr>
            <p:cNvSpPr txBox="1"/>
            <p:nvPr/>
          </p:nvSpPr>
          <p:spPr>
            <a:xfrm>
              <a:off x="5151019" y="1477516"/>
              <a:ext cx="480902" cy="17195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kumimoji="1" lang="ko-KR" altLang="en-US" sz="700" dirty="0">
                  <a:solidFill>
                    <a:prstClr val="black"/>
                  </a:solidFill>
                </a:rPr>
                <a:t>현재 진행중</a:t>
              </a:r>
              <a:endParaRPr kumimoji="1" lang="x-none" altLang="en-US" sz="700" dirty="0">
                <a:solidFill>
                  <a:prstClr val="black"/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73E03C3-20C3-FD43-3CB3-46A4730469FC}"/>
                </a:ext>
              </a:extLst>
            </p:cNvPr>
            <p:cNvSpPr txBox="1"/>
            <p:nvPr/>
          </p:nvSpPr>
          <p:spPr>
            <a:xfrm>
              <a:off x="7380061" y="1477515"/>
              <a:ext cx="179536" cy="17195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kumimoji="1" lang="ko-KR" altLang="en-US" sz="700">
                  <a:solidFill>
                    <a:prstClr val="black"/>
                  </a:solidFill>
                </a:rPr>
                <a:t>마감</a:t>
              </a:r>
              <a:endParaRPr kumimoji="1" lang="x-none" altLang="en-US" sz="700">
                <a:solidFill>
                  <a:prstClr val="black"/>
                </a:solidFill>
              </a:endParaRPr>
            </a:p>
          </p:txBody>
        </p:sp>
        <p:sp>
          <p:nvSpPr>
            <p:cNvPr id="77" name="직사각형 76">
              <a:extLst>
                <a:ext uri="{FF2B5EF4-FFF2-40B4-BE49-F238E27FC236}">
                  <a16:creationId xmlns:a16="http://schemas.microsoft.com/office/drawing/2014/main" id="{B7A95EF0-6EA2-0791-7DD6-D7B2723B86B3}"/>
                </a:ext>
              </a:extLst>
            </p:cNvPr>
            <p:cNvSpPr/>
            <p:nvPr/>
          </p:nvSpPr>
          <p:spPr>
            <a:xfrm>
              <a:off x="2344819" y="1130547"/>
              <a:ext cx="6174509" cy="590677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x-none" altLang="en-US">
                <a:solidFill>
                  <a:prstClr val="white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91B2B81-CA63-B678-AA7C-0AC141D4FD18}"/>
                </a:ext>
              </a:extLst>
            </p:cNvPr>
            <p:cNvSpPr txBox="1"/>
            <p:nvPr/>
          </p:nvSpPr>
          <p:spPr>
            <a:xfrm>
              <a:off x="3308948" y="1180619"/>
              <a:ext cx="179536" cy="29478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r"/>
              <a:r>
                <a:rPr kumimoji="1" lang="en-US" altLang="ko-KR" sz="1200" b="1" dirty="0"/>
                <a:t>2</a:t>
              </a:r>
              <a:r>
                <a:rPr kumimoji="1" lang="ko-KR" altLang="en-US" sz="700" b="1" dirty="0"/>
                <a:t>개</a:t>
              </a:r>
              <a:endParaRPr kumimoji="1" lang="x-none" altLang="en-US" sz="700" b="1" dirty="0"/>
            </a:p>
          </p:txBody>
        </p:sp>
        <p:cxnSp>
          <p:nvCxnSpPr>
            <p:cNvPr id="79" name="직선 연결선 104">
              <a:extLst>
                <a:ext uri="{FF2B5EF4-FFF2-40B4-BE49-F238E27FC236}">
                  <a16:creationId xmlns:a16="http://schemas.microsoft.com/office/drawing/2014/main" id="{23D61C24-9F4D-173D-4527-617DDEE5B297}"/>
                </a:ext>
              </a:extLst>
            </p:cNvPr>
            <p:cNvCxnSpPr/>
            <p:nvPr/>
          </p:nvCxnSpPr>
          <p:spPr>
            <a:xfrm>
              <a:off x="4413199" y="1243369"/>
              <a:ext cx="0" cy="37398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105">
              <a:extLst>
                <a:ext uri="{FF2B5EF4-FFF2-40B4-BE49-F238E27FC236}">
                  <a16:creationId xmlns:a16="http://schemas.microsoft.com/office/drawing/2014/main" id="{B57A3B54-965C-AAD5-01EA-6774DD8408DF}"/>
                </a:ext>
              </a:extLst>
            </p:cNvPr>
            <p:cNvCxnSpPr/>
            <p:nvPr/>
          </p:nvCxnSpPr>
          <p:spPr>
            <a:xfrm>
              <a:off x="6514597" y="1243369"/>
              <a:ext cx="0" cy="37398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469CD0A-9232-2333-51DD-58AC38C48D20}"/>
                </a:ext>
              </a:extLst>
            </p:cNvPr>
            <p:cNvSpPr txBox="1"/>
            <p:nvPr/>
          </p:nvSpPr>
          <p:spPr>
            <a:xfrm>
              <a:off x="5360352" y="1192901"/>
              <a:ext cx="171522" cy="27021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r"/>
              <a:r>
                <a:rPr kumimoji="1" lang="en-US" altLang="ko-KR" sz="1100" b="1" dirty="0"/>
                <a:t>5</a:t>
              </a:r>
              <a:r>
                <a:rPr kumimoji="1" lang="ko-KR" altLang="en-US" sz="700" b="1" dirty="0"/>
                <a:t>개</a:t>
              </a:r>
              <a:endParaRPr kumimoji="1" lang="x-none" altLang="en-US" sz="700" b="1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FBF5DB6-BF5F-3547-BE3D-C857BF6E632E}"/>
                </a:ext>
              </a:extLst>
            </p:cNvPr>
            <p:cNvSpPr txBox="1"/>
            <p:nvPr/>
          </p:nvSpPr>
          <p:spPr>
            <a:xfrm>
              <a:off x="7384069" y="1192901"/>
              <a:ext cx="171521" cy="27021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r"/>
              <a:r>
                <a:rPr kumimoji="1" lang="en-US" altLang="ko-KR" sz="1100" b="1"/>
                <a:t>0</a:t>
              </a:r>
              <a:r>
                <a:rPr kumimoji="1" lang="ko-KR" altLang="en-US" sz="700" b="1"/>
                <a:t>개</a:t>
              </a:r>
              <a:endParaRPr kumimoji="1" lang="x-none" altLang="en-US" sz="700" b="1"/>
            </a:p>
          </p:txBody>
        </p:sp>
      </p:grpSp>
      <p:graphicFrame>
        <p:nvGraphicFramePr>
          <p:cNvPr id="83" name="표 3">
            <a:extLst>
              <a:ext uri="{FF2B5EF4-FFF2-40B4-BE49-F238E27FC236}">
                <a16:creationId xmlns:a16="http://schemas.microsoft.com/office/drawing/2014/main" id="{14B5ADEB-7D8C-CA8E-F14F-2C0D501ADA93}"/>
              </a:ext>
            </a:extLst>
          </p:cNvPr>
          <p:cNvGraphicFramePr>
            <a:graphicFrameLocks noGrp="1"/>
          </p:cNvGraphicFramePr>
          <p:nvPr/>
        </p:nvGraphicFramePr>
        <p:xfrm>
          <a:off x="5769065" y="1833687"/>
          <a:ext cx="1623382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738">
                  <a:extLst>
                    <a:ext uri="{9D8B030D-6E8A-4147-A177-3AD203B41FA5}">
                      <a16:colId xmlns:a16="http://schemas.microsoft.com/office/drawing/2014/main" val="803218214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2204489821"/>
                    </a:ext>
                  </a:extLst>
                </a:gridCol>
              </a:tblGrid>
              <a:tr h="140744">
                <a:tc>
                  <a:txBody>
                    <a:bodyPr/>
                    <a:lstStyle/>
                    <a:p>
                      <a:pPr algn="ctr" latinLnBrk="1"/>
                      <a:endParaRPr lang="ko-KR" altLang="en-US" sz="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등록일 기준 </a:t>
                      </a:r>
                      <a:r>
                        <a:rPr lang="ko-KR" altLang="en-US" sz="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▼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723880"/>
                  </a:ext>
                </a:extLst>
              </a:tr>
            </a:tbl>
          </a:graphicData>
        </a:graphic>
      </p:graphicFrame>
      <p:graphicFrame>
        <p:nvGraphicFramePr>
          <p:cNvPr id="90" name="표 3">
            <a:extLst>
              <a:ext uri="{FF2B5EF4-FFF2-40B4-BE49-F238E27FC236}">
                <a16:creationId xmlns:a16="http://schemas.microsoft.com/office/drawing/2014/main" id="{D29C3031-4F39-4C20-68A7-313CDF315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258293"/>
              </p:ext>
            </p:extLst>
          </p:nvPr>
        </p:nvGraphicFramePr>
        <p:xfrm>
          <a:off x="1199047" y="2014320"/>
          <a:ext cx="6135870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5870">
                  <a:extLst>
                    <a:ext uri="{9D8B030D-6E8A-4147-A177-3AD203B41FA5}">
                      <a16:colId xmlns:a16="http://schemas.microsoft.com/office/drawing/2014/main" val="803218214"/>
                    </a:ext>
                  </a:extLst>
                </a:gridCol>
              </a:tblGrid>
              <a:tr h="1407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전체 할 일 </a:t>
                      </a:r>
                      <a:r>
                        <a:rPr lang="en-US" altLang="ko-KR" sz="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(0)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723880"/>
                  </a:ext>
                </a:extLst>
              </a:tr>
            </a:tbl>
          </a:graphicData>
        </a:graphic>
      </p:graphicFrame>
      <p:sp>
        <p:nvSpPr>
          <p:cNvPr id="110" name="사각형: 둥근 모서리 139">
            <a:extLst>
              <a:ext uri="{FF2B5EF4-FFF2-40B4-BE49-F238E27FC236}">
                <a16:creationId xmlns:a16="http://schemas.microsoft.com/office/drawing/2014/main" id="{5CB6421A-6367-5FBF-6097-45B875F6CABB}"/>
              </a:ext>
            </a:extLst>
          </p:cNvPr>
          <p:cNvSpPr/>
          <p:nvPr/>
        </p:nvSpPr>
        <p:spPr>
          <a:xfrm>
            <a:off x="7150724" y="2330946"/>
            <a:ext cx="45719" cy="570828"/>
          </a:xfrm>
          <a:prstGeom prst="roundRect">
            <a:avLst>
              <a:gd name="adj" fmla="val 50000"/>
            </a:avLst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76" name="Circle">
            <a:extLst>
              <a:ext uri="{FF2B5EF4-FFF2-40B4-BE49-F238E27FC236}">
                <a16:creationId xmlns:a16="http://schemas.microsoft.com/office/drawing/2014/main" id="{EBAAF86A-A3AC-11A8-DA94-BC2B1D679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070" y="2452518"/>
            <a:ext cx="125392" cy="126980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0">
              <a:solidFill>
                <a:srgbClr val="5F5F5F"/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282" name="직선 연결선 229">
            <a:extLst>
              <a:ext uri="{FF2B5EF4-FFF2-40B4-BE49-F238E27FC236}">
                <a16:creationId xmlns:a16="http://schemas.microsoft.com/office/drawing/2014/main" id="{BD6303E5-F13C-E7E4-2CCB-8AC5D09CA6C6}"/>
              </a:ext>
            </a:extLst>
          </p:cNvPr>
          <p:cNvCxnSpPr>
            <a:cxnSpLocks/>
          </p:cNvCxnSpPr>
          <p:nvPr/>
        </p:nvCxnSpPr>
        <p:spPr>
          <a:xfrm>
            <a:off x="1249764" y="2740223"/>
            <a:ext cx="58008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Circle">
            <a:extLst>
              <a:ext uri="{FF2B5EF4-FFF2-40B4-BE49-F238E27FC236}">
                <a16:creationId xmlns:a16="http://schemas.microsoft.com/office/drawing/2014/main" id="{E0B7D274-77EA-3AEA-5683-B6422DFD9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070" y="2928852"/>
            <a:ext cx="125392" cy="126980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0">
              <a:solidFill>
                <a:srgbClr val="5F5F5F"/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289" name="직선 연결선 236">
            <a:extLst>
              <a:ext uri="{FF2B5EF4-FFF2-40B4-BE49-F238E27FC236}">
                <a16:creationId xmlns:a16="http://schemas.microsoft.com/office/drawing/2014/main" id="{013A7C75-99FA-BE55-8BD5-3EBC9A832481}"/>
              </a:ext>
            </a:extLst>
          </p:cNvPr>
          <p:cNvCxnSpPr>
            <a:cxnSpLocks/>
          </p:cNvCxnSpPr>
          <p:nvPr/>
        </p:nvCxnSpPr>
        <p:spPr>
          <a:xfrm>
            <a:off x="1249764" y="3216557"/>
            <a:ext cx="58008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Circle">
            <a:extLst>
              <a:ext uri="{FF2B5EF4-FFF2-40B4-BE49-F238E27FC236}">
                <a16:creationId xmlns:a16="http://schemas.microsoft.com/office/drawing/2014/main" id="{BF0F64E9-E26F-EB8E-0471-80E61A402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070" y="3407342"/>
            <a:ext cx="125392" cy="126980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0">
              <a:solidFill>
                <a:srgbClr val="5F5F5F"/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295" name="직선 연결선 243">
            <a:extLst>
              <a:ext uri="{FF2B5EF4-FFF2-40B4-BE49-F238E27FC236}">
                <a16:creationId xmlns:a16="http://schemas.microsoft.com/office/drawing/2014/main" id="{B6193490-BD02-3ABC-0646-C8129EE2CBF6}"/>
              </a:ext>
            </a:extLst>
          </p:cNvPr>
          <p:cNvCxnSpPr>
            <a:cxnSpLocks/>
          </p:cNvCxnSpPr>
          <p:nvPr/>
        </p:nvCxnSpPr>
        <p:spPr>
          <a:xfrm>
            <a:off x="1249764" y="3695047"/>
            <a:ext cx="58008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Menu Icon">
            <a:extLst>
              <a:ext uri="{FF2B5EF4-FFF2-40B4-BE49-F238E27FC236}">
                <a16:creationId xmlns:a16="http://schemas.microsoft.com/office/drawing/2014/main" id="{F05C7C78-9615-EA11-8407-0179A30D1DD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95506" y="2367102"/>
            <a:ext cx="25374" cy="101286"/>
          </a:xfrm>
          <a:custGeom>
            <a:avLst/>
            <a:gdLst>
              <a:gd name="T0" fmla="*/ 71 w 141"/>
              <a:gd name="T1" fmla="*/ 423 h 564"/>
              <a:gd name="T2" fmla="*/ 0 w 141"/>
              <a:gd name="T3" fmla="*/ 494 h 564"/>
              <a:gd name="T4" fmla="*/ 71 w 141"/>
              <a:gd name="T5" fmla="*/ 564 h 564"/>
              <a:gd name="T6" fmla="*/ 141 w 141"/>
              <a:gd name="T7" fmla="*/ 494 h 564"/>
              <a:gd name="T8" fmla="*/ 71 w 141"/>
              <a:gd name="T9" fmla="*/ 423 h 564"/>
              <a:gd name="T10" fmla="*/ 71 w 141"/>
              <a:gd name="T11" fmla="*/ 212 h 564"/>
              <a:gd name="T12" fmla="*/ 0 w 141"/>
              <a:gd name="T13" fmla="*/ 282 h 564"/>
              <a:gd name="T14" fmla="*/ 71 w 141"/>
              <a:gd name="T15" fmla="*/ 353 h 564"/>
              <a:gd name="T16" fmla="*/ 141 w 141"/>
              <a:gd name="T17" fmla="*/ 282 h 564"/>
              <a:gd name="T18" fmla="*/ 71 w 141"/>
              <a:gd name="T19" fmla="*/ 212 h 564"/>
              <a:gd name="T20" fmla="*/ 71 w 141"/>
              <a:gd name="T21" fmla="*/ 141 h 564"/>
              <a:gd name="T22" fmla="*/ 141 w 141"/>
              <a:gd name="T23" fmla="*/ 71 h 564"/>
              <a:gd name="T24" fmla="*/ 71 w 141"/>
              <a:gd name="T25" fmla="*/ 0 h 564"/>
              <a:gd name="T26" fmla="*/ 0 w 141"/>
              <a:gd name="T27" fmla="*/ 71 h 564"/>
              <a:gd name="T28" fmla="*/ 71 w 141"/>
              <a:gd name="T29" fmla="*/ 141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1" h="564">
                <a:moveTo>
                  <a:pt x="71" y="423"/>
                </a:moveTo>
                <a:cubicBezTo>
                  <a:pt x="32" y="423"/>
                  <a:pt x="0" y="455"/>
                  <a:pt x="0" y="494"/>
                </a:cubicBezTo>
                <a:cubicBezTo>
                  <a:pt x="0" y="533"/>
                  <a:pt x="32" y="564"/>
                  <a:pt x="71" y="564"/>
                </a:cubicBezTo>
                <a:cubicBezTo>
                  <a:pt x="110" y="564"/>
                  <a:pt x="141" y="533"/>
                  <a:pt x="141" y="494"/>
                </a:cubicBezTo>
                <a:cubicBezTo>
                  <a:pt x="141" y="455"/>
                  <a:pt x="110" y="423"/>
                  <a:pt x="71" y="423"/>
                </a:cubicBezTo>
                <a:moveTo>
                  <a:pt x="71" y="212"/>
                </a:moveTo>
                <a:cubicBezTo>
                  <a:pt x="32" y="212"/>
                  <a:pt x="0" y="243"/>
                  <a:pt x="0" y="282"/>
                </a:cubicBezTo>
                <a:cubicBezTo>
                  <a:pt x="0" y="321"/>
                  <a:pt x="32" y="353"/>
                  <a:pt x="71" y="353"/>
                </a:cubicBezTo>
                <a:cubicBezTo>
                  <a:pt x="110" y="353"/>
                  <a:pt x="141" y="321"/>
                  <a:pt x="141" y="282"/>
                </a:cubicBezTo>
                <a:cubicBezTo>
                  <a:pt x="141" y="243"/>
                  <a:pt x="110" y="212"/>
                  <a:pt x="71" y="212"/>
                </a:cubicBezTo>
                <a:moveTo>
                  <a:pt x="71" y="141"/>
                </a:moveTo>
                <a:cubicBezTo>
                  <a:pt x="110" y="141"/>
                  <a:pt x="141" y="110"/>
                  <a:pt x="141" y="71"/>
                </a:cubicBezTo>
                <a:cubicBezTo>
                  <a:pt x="141" y="32"/>
                  <a:pt x="110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10"/>
                  <a:pt x="32" y="141"/>
                  <a:pt x="71" y="141"/>
                </a:cubicBezTo>
              </a:path>
            </a:pathLst>
          </a:custGeom>
          <a:solidFill>
            <a:schemeClr val="bg1">
              <a:lumMod val="50000"/>
              <a:alpha val="87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8" name="Menu Icon">
            <a:extLst>
              <a:ext uri="{FF2B5EF4-FFF2-40B4-BE49-F238E27FC236}">
                <a16:creationId xmlns:a16="http://schemas.microsoft.com/office/drawing/2014/main" id="{FC3E2D79-8712-DFB4-5A84-A08A312FB4D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95506" y="2843435"/>
            <a:ext cx="25374" cy="101286"/>
          </a:xfrm>
          <a:custGeom>
            <a:avLst/>
            <a:gdLst>
              <a:gd name="T0" fmla="*/ 71 w 141"/>
              <a:gd name="T1" fmla="*/ 423 h 564"/>
              <a:gd name="T2" fmla="*/ 0 w 141"/>
              <a:gd name="T3" fmla="*/ 494 h 564"/>
              <a:gd name="T4" fmla="*/ 71 w 141"/>
              <a:gd name="T5" fmla="*/ 564 h 564"/>
              <a:gd name="T6" fmla="*/ 141 w 141"/>
              <a:gd name="T7" fmla="*/ 494 h 564"/>
              <a:gd name="T8" fmla="*/ 71 w 141"/>
              <a:gd name="T9" fmla="*/ 423 h 564"/>
              <a:gd name="T10" fmla="*/ 71 w 141"/>
              <a:gd name="T11" fmla="*/ 212 h 564"/>
              <a:gd name="T12" fmla="*/ 0 w 141"/>
              <a:gd name="T13" fmla="*/ 282 h 564"/>
              <a:gd name="T14" fmla="*/ 71 w 141"/>
              <a:gd name="T15" fmla="*/ 353 h 564"/>
              <a:gd name="T16" fmla="*/ 141 w 141"/>
              <a:gd name="T17" fmla="*/ 282 h 564"/>
              <a:gd name="T18" fmla="*/ 71 w 141"/>
              <a:gd name="T19" fmla="*/ 212 h 564"/>
              <a:gd name="T20" fmla="*/ 71 w 141"/>
              <a:gd name="T21" fmla="*/ 141 h 564"/>
              <a:gd name="T22" fmla="*/ 141 w 141"/>
              <a:gd name="T23" fmla="*/ 71 h 564"/>
              <a:gd name="T24" fmla="*/ 71 w 141"/>
              <a:gd name="T25" fmla="*/ 0 h 564"/>
              <a:gd name="T26" fmla="*/ 0 w 141"/>
              <a:gd name="T27" fmla="*/ 71 h 564"/>
              <a:gd name="T28" fmla="*/ 71 w 141"/>
              <a:gd name="T29" fmla="*/ 141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1" h="564">
                <a:moveTo>
                  <a:pt x="71" y="423"/>
                </a:moveTo>
                <a:cubicBezTo>
                  <a:pt x="32" y="423"/>
                  <a:pt x="0" y="455"/>
                  <a:pt x="0" y="494"/>
                </a:cubicBezTo>
                <a:cubicBezTo>
                  <a:pt x="0" y="533"/>
                  <a:pt x="32" y="564"/>
                  <a:pt x="71" y="564"/>
                </a:cubicBezTo>
                <a:cubicBezTo>
                  <a:pt x="110" y="564"/>
                  <a:pt x="141" y="533"/>
                  <a:pt x="141" y="494"/>
                </a:cubicBezTo>
                <a:cubicBezTo>
                  <a:pt x="141" y="455"/>
                  <a:pt x="110" y="423"/>
                  <a:pt x="71" y="423"/>
                </a:cubicBezTo>
                <a:moveTo>
                  <a:pt x="71" y="212"/>
                </a:moveTo>
                <a:cubicBezTo>
                  <a:pt x="32" y="212"/>
                  <a:pt x="0" y="243"/>
                  <a:pt x="0" y="282"/>
                </a:cubicBezTo>
                <a:cubicBezTo>
                  <a:pt x="0" y="321"/>
                  <a:pt x="32" y="353"/>
                  <a:pt x="71" y="353"/>
                </a:cubicBezTo>
                <a:cubicBezTo>
                  <a:pt x="110" y="353"/>
                  <a:pt x="141" y="321"/>
                  <a:pt x="141" y="282"/>
                </a:cubicBezTo>
                <a:cubicBezTo>
                  <a:pt x="141" y="243"/>
                  <a:pt x="110" y="212"/>
                  <a:pt x="71" y="212"/>
                </a:cubicBezTo>
                <a:moveTo>
                  <a:pt x="71" y="141"/>
                </a:moveTo>
                <a:cubicBezTo>
                  <a:pt x="110" y="141"/>
                  <a:pt x="141" y="110"/>
                  <a:pt x="141" y="71"/>
                </a:cubicBezTo>
                <a:cubicBezTo>
                  <a:pt x="141" y="32"/>
                  <a:pt x="110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10"/>
                  <a:pt x="32" y="141"/>
                  <a:pt x="71" y="141"/>
                </a:cubicBezTo>
              </a:path>
            </a:pathLst>
          </a:custGeom>
          <a:solidFill>
            <a:schemeClr val="bg1">
              <a:lumMod val="50000"/>
              <a:alpha val="87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9" name="Menu Icon">
            <a:extLst>
              <a:ext uri="{FF2B5EF4-FFF2-40B4-BE49-F238E27FC236}">
                <a16:creationId xmlns:a16="http://schemas.microsoft.com/office/drawing/2014/main" id="{88878F2D-0B0A-2712-50F0-7563F3DD9C2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95506" y="3319768"/>
            <a:ext cx="25374" cy="101286"/>
          </a:xfrm>
          <a:custGeom>
            <a:avLst/>
            <a:gdLst>
              <a:gd name="T0" fmla="*/ 71 w 141"/>
              <a:gd name="T1" fmla="*/ 423 h 564"/>
              <a:gd name="T2" fmla="*/ 0 w 141"/>
              <a:gd name="T3" fmla="*/ 494 h 564"/>
              <a:gd name="T4" fmla="*/ 71 w 141"/>
              <a:gd name="T5" fmla="*/ 564 h 564"/>
              <a:gd name="T6" fmla="*/ 141 w 141"/>
              <a:gd name="T7" fmla="*/ 494 h 564"/>
              <a:gd name="T8" fmla="*/ 71 w 141"/>
              <a:gd name="T9" fmla="*/ 423 h 564"/>
              <a:gd name="T10" fmla="*/ 71 w 141"/>
              <a:gd name="T11" fmla="*/ 212 h 564"/>
              <a:gd name="T12" fmla="*/ 0 w 141"/>
              <a:gd name="T13" fmla="*/ 282 h 564"/>
              <a:gd name="T14" fmla="*/ 71 w 141"/>
              <a:gd name="T15" fmla="*/ 353 h 564"/>
              <a:gd name="T16" fmla="*/ 141 w 141"/>
              <a:gd name="T17" fmla="*/ 282 h 564"/>
              <a:gd name="T18" fmla="*/ 71 w 141"/>
              <a:gd name="T19" fmla="*/ 212 h 564"/>
              <a:gd name="T20" fmla="*/ 71 w 141"/>
              <a:gd name="T21" fmla="*/ 141 h 564"/>
              <a:gd name="T22" fmla="*/ 141 w 141"/>
              <a:gd name="T23" fmla="*/ 71 h 564"/>
              <a:gd name="T24" fmla="*/ 71 w 141"/>
              <a:gd name="T25" fmla="*/ 0 h 564"/>
              <a:gd name="T26" fmla="*/ 0 w 141"/>
              <a:gd name="T27" fmla="*/ 71 h 564"/>
              <a:gd name="T28" fmla="*/ 71 w 141"/>
              <a:gd name="T29" fmla="*/ 141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1" h="564">
                <a:moveTo>
                  <a:pt x="71" y="423"/>
                </a:moveTo>
                <a:cubicBezTo>
                  <a:pt x="32" y="423"/>
                  <a:pt x="0" y="455"/>
                  <a:pt x="0" y="494"/>
                </a:cubicBezTo>
                <a:cubicBezTo>
                  <a:pt x="0" y="533"/>
                  <a:pt x="32" y="564"/>
                  <a:pt x="71" y="564"/>
                </a:cubicBezTo>
                <a:cubicBezTo>
                  <a:pt x="110" y="564"/>
                  <a:pt x="141" y="533"/>
                  <a:pt x="141" y="494"/>
                </a:cubicBezTo>
                <a:cubicBezTo>
                  <a:pt x="141" y="455"/>
                  <a:pt x="110" y="423"/>
                  <a:pt x="71" y="423"/>
                </a:cubicBezTo>
                <a:moveTo>
                  <a:pt x="71" y="212"/>
                </a:moveTo>
                <a:cubicBezTo>
                  <a:pt x="32" y="212"/>
                  <a:pt x="0" y="243"/>
                  <a:pt x="0" y="282"/>
                </a:cubicBezTo>
                <a:cubicBezTo>
                  <a:pt x="0" y="321"/>
                  <a:pt x="32" y="353"/>
                  <a:pt x="71" y="353"/>
                </a:cubicBezTo>
                <a:cubicBezTo>
                  <a:pt x="110" y="353"/>
                  <a:pt x="141" y="321"/>
                  <a:pt x="141" y="282"/>
                </a:cubicBezTo>
                <a:cubicBezTo>
                  <a:pt x="141" y="243"/>
                  <a:pt x="110" y="212"/>
                  <a:pt x="71" y="212"/>
                </a:cubicBezTo>
                <a:moveTo>
                  <a:pt x="71" y="141"/>
                </a:moveTo>
                <a:cubicBezTo>
                  <a:pt x="110" y="141"/>
                  <a:pt x="141" y="110"/>
                  <a:pt x="141" y="71"/>
                </a:cubicBezTo>
                <a:cubicBezTo>
                  <a:pt x="141" y="32"/>
                  <a:pt x="110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10"/>
                  <a:pt x="32" y="141"/>
                  <a:pt x="71" y="141"/>
                </a:cubicBezTo>
              </a:path>
            </a:pathLst>
          </a:custGeom>
          <a:solidFill>
            <a:schemeClr val="bg1">
              <a:lumMod val="50000"/>
              <a:alpha val="87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0" name="Circle">
            <a:extLst>
              <a:ext uri="{FF2B5EF4-FFF2-40B4-BE49-F238E27FC236}">
                <a16:creationId xmlns:a16="http://schemas.microsoft.com/office/drawing/2014/main" id="{6A9809D2-32A6-35BB-0437-12F42A434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070" y="3886373"/>
            <a:ext cx="125392" cy="126980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0">
              <a:solidFill>
                <a:srgbClr val="5F5F5F"/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316" name="직선 연결선 17">
            <a:extLst>
              <a:ext uri="{FF2B5EF4-FFF2-40B4-BE49-F238E27FC236}">
                <a16:creationId xmlns:a16="http://schemas.microsoft.com/office/drawing/2014/main" id="{625E52D4-69E4-A026-98F7-A6B3E76731DE}"/>
              </a:ext>
            </a:extLst>
          </p:cNvPr>
          <p:cNvCxnSpPr>
            <a:cxnSpLocks/>
          </p:cNvCxnSpPr>
          <p:nvPr/>
        </p:nvCxnSpPr>
        <p:spPr>
          <a:xfrm>
            <a:off x="1249764" y="4174078"/>
            <a:ext cx="58008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Circle">
            <a:extLst>
              <a:ext uri="{FF2B5EF4-FFF2-40B4-BE49-F238E27FC236}">
                <a16:creationId xmlns:a16="http://schemas.microsoft.com/office/drawing/2014/main" id="{8B8CB302-DAC0-6B42-2D27-A0BCE2FC0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070" y="4362707"/>
            <a:ext cx="125392" cy="126980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0">
              <a:solidFill>
                <a:srgbClr val="5F5F5F"/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323" name="직선 연결선 24">
            <a:extLst>
              <a:ext uri="{FF2B5EF4-FFF2-40B4-BE49-F238E27FC236}">
                <a16:creationId xmlns:a16="http://schemas.microsoft.com/office/drawing/2014/main" id="{242029D2-11CF-BC1B-EE99-3F98BA65D343}"/>
              </a:ext>
            </a:extLst>
          </p:cNvPr>
          <p:cNvCxnSpPr>
            <a:cxnSpLocks/>
          </p:cNvCxnSpPr>
          <p:nvPr/>
        </p:nvCxnSpPr>
        <p:spPr>
          <a:xfrm>
            <a:off x="1249764" y="4650412"/>
            <a:ext cx="58008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Menu Icon">
            <a:extLst>
              <a:ext uri="{FF2B5EF4-FFF2-40B4-BE49-F238E27FC236}">
                <a16:creationId xmlns:a16="http://schemas.microsoft.com/office/drawing/2014/main" id="{C7E492FD-EF26-096D-F820-C2FE0863480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95506" y="3800957"/>
            <a:ext cx="25374" cy="101286"/>
          </a:xfrm>
          <a:custGeom>
            <a:avLst/>
            <a:gdLst>
              <a:gd name="T0" fmla="*/ 71 w 141"/>
              <a:gd name="T1" fmla="*/ 423 h 564"/>
              <a:gd name="T2" fmla="*/ 0 w 141"/>
              <a:gd name="T3" fmla="*/ 494 h 564"/>
              <a:gd name="T4" fmla="*/ 71 w 141"/>
              <a:gd name="T5" fmla="*/ 564 h 564"/>
              <a:gd name="T6" fmla="*/ 141 w 141"/>
              <a:gd name="T7" fmla="*/ 494 h 564"/>
              <a:gd name="T8" fmla="*/ 71 w 141"/>
              <a:gd name="T9" fmla="*/ 423 h 564"/>
              <a:gd name="T10" fmla="*/ 71 w 141"/>
              <a:gd name="T11" fmla="*/ 212 h 564"/>
              <a:gd name="T12" fmla="*/ 0 w 141"/>
              <a:gd name="T13" fmla="*/ 282 h 564"/>
              <a:gd name="T14" fmla="*/ 71 w 141"/>
              <a:gd name="T15" fmla="*/ 353 h 564"/>
              <a:gd name="T16" fmla="*/ 141 w 141"/>
              <a:gd name="T17" fmla="*/ 282 h 564"/>
              <a:gd name="T18" fmla="*/ 71 w 141"/>
              <a:gd name="T19" fmla="*/ 212 h 564"/>
              <a:gd name="T20" fmla="*/ 71 w 141"/>
              <a:gd name="T21" fmla="*/ 141 h 564"/>
              <a:gd name="T22" fmla="*/ 141 w 141"/>
              <a:gd name="T23" fmla="*/ 71 h 564"/>
              <a:gd name="T24" fmla="*/ 71 w 141"/>
              <a:gd name="T25" fmla="*/ 0 h 564"/>
              <a:gd name="T26" fmla="*/ 0 w 141"/>
              <a:gd name="T27" fmla="*/ 71 h 564"/>
              <a:gd name="T28" fmla="*/ 71 w 141"/>
              <a:gd name="T29" fmla="*/ 141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1" h="564">
                <a:moveTo>
                  <a:pt x="71" y="423"/>
                </a:moveTo>
                <a:cubicBezTo>
                  <a:pt x="32" y="423"/>
                  <a:pt x="0" y="455"/>
                  <a:pt x="0" y="494"/>
                </a:cubicBezTo>
                <a:cubicBezTo>
                  <a:pt x="0" y="533"/>
                  <a:pt x="32" y="564"/>
                  <a:pt x="71" y="564"/>
                </a:cubicBezTo>
                <a:cubicBezTo>
                  <a:pt x="110" y="564"/>
                  <a:pt x="141" y="533"/>
                  <a:pt x="141" y="494"/>
                </a:cubicBezTo>
                <a:cubicBezTo>
                  <a:pt x="141" y="455"/>
                  <a:pt x="110" y="423"/>
                  <a:pt x="71" y="423"/>
                </a:cubicBezTo>
                <a:moveTo>
                  <a:pt x="71" y="212"/>
                </a:moveTo>
                <a:cubicBezTo>
                  <a:pt x="32" y="212"/>
                  <a:pt x="0" y="243"/>
                  <a:pt x="0" y="282"/>
                </a:cubicBezTo>
                <a:cubicBezTo>
                  <a:pt x="0" y="321"/>
                  <a:pt x="32" y="353"/>
                  <a:pt x="71" y="353"/>
                </a:cubicBezTo>
                <a:cubicBezTo>
                  <a:pt x="110" y="353"/>
                  <a:pt x="141" y="321"/>
                  <a:pt x="141" y="282"/>
                </a:cubicBezTo>
                <a:cubicBezTo>
                  <a:pt x="141" y="243"/>
                  <a:pt x="110" y="212"/>
                  <a:pt x="71" y="212"/>
                </a:cubicBezTo>
                <a:moveTo>
                  <a:pt x="71" y="141"/>
                </a:moveTo>
                <a:cubicBezTo>
                  <a:pt x="110" y="141"/>
                  <a:pt x="141" y="110"/>
                  <a:pt x="141" y="71"/>
                </a:cubicBezTo>
                <a:cubicBezTo>
                  <a:pt x="141" y="32"/>
                  <a:pt x="110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10"/>
                  <a:pt x="32" y="141"/>
                  <a:pt x="71" y="141"/>
                </a:cubicBezTo>
              </a:path>
            </a:pathLst>
          </a:custGeom>
          <a:solidFill>
            <a:schemeClr val="bg1">
              <a:lumMod val="50000"/>
              <a:alpha val="87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2" name="Menu Icon">
            <a:extLst>
              <a:ext uri="{FF2B5EF4-FFF2-40B4-BE49-F238E27FC236}">
                <a16:creationId xmlns:a16="http://schemas.microsoft.com/office/drawing/2014/main" id="{24A16814-84CE-CC1F-B170-FE677235466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95506" y="4277290"/>
            <a:ext cx="25374" cy="101286"/>
          </a:xfrm>
          <a:custGeom>
            <a:avLst/>
            <a:gdLst>
              <a:gd name="T0" fmla="*/ 71 w 141"/>
              <a:gd name="T1" fmla="*/ 423 h 564"/>
              <a:gd name="T2" fmla="*/ 0 w 141"/>
              <a:gd name="T3" fmla="*/ 494 h 564"/>
              <a:gd name="T4" fmla="*/ 71 w 141"/>
              <a:gd name="T5" fmla="*/ 564 h 564"/>
              <a:gd name="T6" fmla="*/ 141 w 141"/>
              <a:gd name="T7" fmla="*/ 494 h 564"/>
              <a:gd name="T8" fmla="*/ 71 w 141"/>
              <a:gd name="T9" fmla="*/ 423 h 564"/>
              <a:gd name="T10" fmla="*/ 71 w 141"/>
              <a:gd name="T11" fmla="*/ 212 h 564"/>
              <a:gd name="T12" fmla="*/ 0 w 141"/>
              <a:gd name="T13" fmla="*/ 282 h 564"/>
              <a:gd name="T14" fmla="*/ 71 w 141"/>
              <a:gd name="T15" fmla="*/ 353 h 564"/>
              <a:gd name="T16" fmla="*/ 141 w 141"/>
              <a:gd name="T17" fmla="*/ 282 h 564"/>
              <a:gd name="T18" fmla="*/ 71 w 141"/>
              <a:gd name="T19" fmla="*/ 212 h 564"/>
              <a:gd name="T20" fmla="*/ 71 w 141"/>
              <a:gd name="T21" fmla="*/ 141 h 564"/>
              <a:gd name="T22" fmla="*/ 141 w 141"/>
              <a:gd name="T23" fmla="*/ 71 h 564"/>
              <a:gd name="T24" fmla="*/ 71 w 141"/>
              <a:gd name="T25" fmla="*/ 0 h 564"/>
              <a:gd name="T26" fmla="*/ 0 w 141"/>
              <a:gd name="T27" fmla="*/ 71 h 564"/>
              <a:gd name="T28" fmla="*/ 71 w 141"/>
              <a:gd name="T29" fmla="*/ 141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1" h="564">
                <a:moveTo>
                  <a:pt x="71" y="423"/>
                </a:moveTo>
                <a:cubicBezTo>
                  <a:pt x="32" y="423"/>
                  <a:pt x="0" y="455"/>
                  <a:pt x="0" y="494"/>
                </a:cubicBezTo>
                <a:cubicBezTo>
                  <a:pt x="0" y="533"/>
                  <a:pt x="32" y="564"/>
                  <a:pt x="71" y="564"/>
                </a:cubicBezTo>
                <a:cubicBezTo>
                  <a:pt x="110" y="564"/>
                  <a:pt x="141" y="533"/>
                  <a:pt x="141" y="494"/>
                </a:cubicBezTo>
                <a:cubicBezTo>
                  <a:pt x="141" y="455"/>
                  <a:pt x="110" y="423"/>
                  <a:pt x="71" y="423"/>
                </a:cubicBezTo>
                <a:moveTo>
                  <a:pt x="71" y="212"/>
                </a:moveTo>
                <a:cubicBezTo>
                  <a:pt x="32" y="212"/>
                  <a:pt x="0" y="243"/>
                  <a:pt x="0" y="282"/>
                </a:cubicBezTo>
                <a:cubicBezTo>
                  <a:pt x="0" y="321"/>
                  <a:pt x="32" y="353"/>
                  <a:pt x="71" y="353"/>
                </a:cubicBezTo>
                <a:cubicBezTo>
                  <a:pt x="110" y="353"/>
                  <a:pt x="141" y="321"/>
                  <a:pt x="141" y="282"/>
                </a:cubicBezTo>
                <a:cubicBezTo>
                  <a:pt x="141" y="243"/>
                  <a:pt x="110" y="212"/>
                  <a:pt x="71" y="212"/>
                </a:cubicBezTo>
                <a:moveTo>
                  <a:pt x="71" y="141"/>
                </a:moveTo>
                <a:cubicBezTo>
                  <a:pt x="110" y="141"/>
                  <a:pt x="141" y="110"/>
                  <a:pt x="141" y="71"/>
                </a:cubicBezTo>
                <a:cubicBezTo>
                  <a:pt x="141" y="32"/>
                  <a:pt x="110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10"/>
                  <a:pt x="32" y="141"/>
                  <a:pt x="71" y="141"/>
                </a:cubicBezTo>
              </a:path>
            </a:pathLst>
          </a:custGeom>
          <a:solidFill>
            <a:schemeClr val="bg1">
              <a:lumMod val="50000"/>
              <a:alpha val="87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58" name="표 357">
            <a:extLst>
              <a:ext uri="{FF2B5EF4-FFF2-40B4-BE49-F238E27FC236}">
                <a16:creationId xmlns:a16="http://schemas.microsoft.com/office/drawing/2014/main" id="{EAD32EAD-68FF-617C-3CF0-7E678DFAA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745466"/>
              </p:ext>
            </p:extLst>
          </p:nvPr>
        </p:nvGraphicFramePr>
        <p:xfrm>
          <a:off x="9042400" y="111727"/>
          <a:ext cx="3064806" cy="92617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STU-MY-Todo-001a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할 일</a:t>
                      </a:r>
                      <a:r>
                        <a:rPr lang="en-US" altLang="ko-KR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_</a:t>
                      </a:r>
                      <a:r>
                        <a:rPr lang="en-US" altLang="ko-KR" b="1" spc="0" baseline="0" dirty="0">
                          <a:solidFill>
                            <a:schemeClr val="accent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(</a:t>
                      </a:r>
                      <a:r>
                        <a:rPr lang="ko-KR" altLang="en-US" b="1" spc="0" baseline="0" dirty="0">
                          <a:solidFill>
                            <a:schemeClr val="accent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학생 전학</a:t>
                      </a:r>
                      <a:r>
                        <a:rPr lang="en-US" altLang="ko-KR" b="1" spc="0" baseline="0" dirty="0">
                          <a:solidFill>
                            <a:schemeClr val="accent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)</a:t>
                      </a:r>
                      <a:endParaRPr lang="ko-KR" altLang="en-US" b="0" spc="0" baseline="0" dirty="0">
                        <a:solidFill>
                          <a:schemeClr val="accent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59" name="Google Shape;912;p23">
            <a:extLst>
              <a:ext uri="{FF2B5EF4-FFF2-40B4-BE49-F238E27FC236}">
                <a16:creationId xmlns:a16="http://schemas.microsoft.com/office/drawing/2014/main" id="{BFAC17A5-BC71-447B-AE29-E447AA59CD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322970"/>
              </p:ext>
            </p:extLst>
          </p:nvPr>
        </p:nvGraphicFramePr>
        <p:xfrm>
          <a:off x="9042400" y="1315768"/>
          <a:ext cx="3037052" cy="677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765">
                <a:tc>
                  <a:txBody>
                    <a:bodyPr/>
                    <a:lstStyle/>
                    <a:p>
                      <a:pPr marL="39688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endParaRPr lang="en-US" altLang="ko-KR"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lgun Gothic" panose="020B0503020000020004" pitchFamily="50" charset="-127"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z="700" spc="0" baseline="0" dirty="0">
                          <a:solidFill>
                            <a:srgbClr val="FF0000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학생 전학 케이스</a:t>
                      </a:r>
                      <a:endParaRPr lang="en-US" altLang="ko-KR" sz="700" spc="0" baseline="0" dirty="0">
                        <a:solidFill>
                          <a:srgbClr val="FF0000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lgun Gothic" panose="020B0503020000020004" pitchFamily="50" charset="-127"/>
                        <a:buChar char="-"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700" spc="0" baseline="0" dirty="0">
                          <a:solidFill>
                            <a:srgbClr val="FF0000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A</a:t>
                      </a:r>
                      <a:r>
                        <a:rPr lang="ko-KR" altLang="en-US" sz="700" spc="0" baseline="0" dirty="0">
                          <a:solidFill>
                            <a:srgbClr val="FF0000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학교에서 </a:t>
                      </a:r>
                      <a:r>
                        <a:rPr lang="en-US" altLang="ko-KR" sz="700" spc="0" baseline="0" dirty="0">
                          <a:solidFill>
                            <a:srgbClr val="FF0000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B</a:t>
                      </a:r>
                      <a:r>
                        <a:rPr lang="ko-KR" altLang="en-US" sz="700" spc="0" baseline="0" dirty="0">
                          <a:solidFill>
                            <a:srgbClr val="FF0000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학교로 전학 이후 학생의 화면</a:t>
                      </a:r>
                      <a:endParaRPr lang="en-US" altLang="ko-KR" sz="700" spc="0" baseline="0" dirty="0">
                        <a:solidFill>
                          <a:srgbClr val="FF0000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229439"/>
                  </a:ext>
                </a:extLst>
              </a:tr>
              <a:tr h="238765">
                <a:tc>
                  <a:txBody>
                    <a:bodyPr/>
                    <a:lstStyle/>
                    <a:p>
                      <a:pPr marL="39688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나의 할 일</a:t>
                      </a:r>
                      <a:endParaRPr lang="en-US" altLang="ko-KR" sz="700" b="1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lgun Gothic" panose="020B0503020000020004" pitchFamily="50" charset="-127"/>
                        <a:buChar char="-"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오늘 마감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(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예정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)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현재 진행중인 할 일만 제공</a:t>
                      </a:r>
                      <a:endParaRPr lang="en-US" altLang="ko-KR" sz="70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lgun Gothic" panose="020B0503020000020004" pitchFamily="50" charset="-127"/>
                        <a:buChar char="-"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교사로부터 도착한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(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배포 받은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)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내용만 제공</a:t>
                      </a:r>
                      <a:endParaRPr lang="en-US" altLang="ko-KR" sz="70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976661"/>
                  </a:ext>
                </a:extLst>
              </a:tr>
            </a:tbl>
          </a:graphicData>
        </a:graphic>
      </p:graphicFrame>
      <p:grpSp>
        <p:nvGrpSpPr>
          <p:cNvPr id="2" name="그룹 1">
            <a:extLst>
              <a:ext uri="{FF2B5EF4-FFF2-40B4-BE49-F238E27FC236}">
                <a16:creationId xmlns:a16="http://schemas.microsoft.com/office/drawing/2014/main" id="{08703383-3828-7C40-CB2A-9093C2BD991A}"/>
              </a:ext>
            </a:extLst>
          </p:cNvPr>
          <p:cNvGrpSpPr/>
          <p:nvPr/>
        </p:nvGrpSpPr>
        <p:grpSpPr>
          <a:xfrm>
            <a:off x="1518511" y="2299202"/>
            <a:ext cx="2763879" cy="436195"/>
            <a:chOff x="1514739" y="2258669"/>
            <a:chExt cx="2763879" cy="436195"/>
          </a:xfrm>
        </p:grpSpPr>
        <p:sp>
          <p:nvSpPr>
            <p:cNvPr id="3" name="2020년 6월 09일">
              <a:extLst>
                <a:ext uri="{FF2B5EF4-FFF2-40B4-BE49-F238E27FC236}">
                  <a16:creationId xmlns:a16="http://schemas.microsoft.com/office/drawing/2014/main" id="{0EB54B27-64B3-7EAA-90F6-8FF5283466FA}"/>
                </a:ext>
              </a:extLst>
            </p:cNvPr>
            <p:cNvSpPr txBox="1"/>
            <p:nvPr/>
          </p:nvSpPr>
          <p:spPr>
            <a:xfrm>
              <a:off x="1880525" y="2418134"/>
              <a:ext cx="2398093" cy="1490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500">
                  <a:solidFill>
                    <a:srgbClr val="A56DE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우리 학교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생명과학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]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생명과학 </a:t>
              </a:r>
              <a:r>
                <a:rPr lang="ko-KR" altLang="en-US" sz="500" dirty="0" err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보충반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생명과학 심화반에서 과제가 진행중입니다</a:t>
              </a:r>
            </a:p>
          </p:txBody>
        </p:sp>
        <p:sp>
          <p:nvSpPr>
            <p:cNvPr id="4" name="2020년 6월 09일">
              <a:extLst>
                <a:ext uri="{FF2B5EF4-FFF2-40B4-BE49-F238E27FC236}">
                  <a16:creationId xmlns:a16="http://schemas.microsoft.com/office/drawing/2014/main" id="{BB52B5DC-4319-8EC2-BFBC-7DB29CF9AC31}"/>
                </a:ext>
              </a:extLst>
            </p:cNvPr>
            <p:cNvSpPr txBox="1"/>
            <p:nvPr/>
          </p:nvSpPr>
          <p:spPr>
            <a:xfrm>
              <a:off x="1893137" y="2561173"/>
              <a:ext cx="1641476" cy="1336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등록일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04.14(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목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10:00 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│ 기간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04.15(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금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10:00 ~ 04.20(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토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16:00</a:t>
              </a:r>
              <a:endParaRPr lang="ko-KR" altLang="en-US"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" name="2020년 6월 09일">
              <a:extLst>
                <a:ext uri="{FF2B5EF4-FFF2-40B4-BE49-F238E27FC236}">
                  <a16:creationId xmlns:a16="http://schemas.microsoft.com/office/drawing/2014/main" id="{0E642BB7-BB9D-2E5C-F4D6-A49761C83687}"/>
                </a:ext>
              </a:extLst>
            </p:cNvPr>
            <p:cNvSpPr txBox="1"/>
            <p:nvPr/>
          </p:nvSpPr>
          <p:spPr>
            <a:xfrm>
              <a:off x="1893137" y="2258669"/>
              <a:ext cx="1154163" cy="1644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pPr algn="ctr"/>
              <a:r>
                <a:rPr lang="ko-KR" altLang="en-US" sz="600" b="1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생명과학의 탐구 방법 조사하기</a:t>
              </a: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094C1EA4-4836-FFE1-F283-CA9DECC0359E}"/>
                </a:ext>
              </a:extLst>
            </p:cNvPr>
            <p:cNvGrpSpPr/>
            <p:nvPr/>
          </p:nvGrpSpPr>
          <p:grpSpPr>
            <a:xfrm>
              <a:off x="1514739" y="2386288"/>
              <a:ext cx="345868" cy="184666"/>
              <a:chOff x="9395853" y="3601844"/>
              <a:chExt cx="345868" cy="184666"/>
            </a:xfrm>
          </p:grpSpPr>
          <p:sp>
            <p:nvSpPr>
              <p:cNvPr id="7" name="사각형: 둥근 모서리 137">
                <a:extLst>
                  <a:ext uri="{FF2B5EF4-FFF2-40B4-BE49-F238E27FC236}">
                    <a16:creationId xmlns:a16="http://schemas.microsoft.com/office/drawing/2014/main" id="{13CDE55E-2A50-2458-B359-4494F2288862}"/>
                  </a:ext>
                </a:extLst>
              </p:cNvPr>
              <p:cNvSpPr/>
              <p:nvPr/>
            </p:nvSpPr>
            <p:spPr>
              <a:xfrm>
                <a:off x="9431304" y="3614911"/>
                <a:ext cx="274967" cy="144667"/>
              </a:xfrm>
              <a:prstGeom prst="roundRect">
                <a:avLst>
                  <a:gd name="adj" fmla="val 19972"/>
                </a:avLst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6F24E56-F488-BFAD-0FCA-57887BD164F0}"/>
                  </a:ext>
                </a:extLst>
              </p:cNvPr>
              <p:cNvSpPr txBox="1"/>
              <p:nvPr/>
            </p:nvSpPr>
            <p:spPr>
              <a:xfrm>
                <a:off x="9395853" y="3601844"/>
                <a:ext cx="345868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600"/>
                  <a:t>과제</a:t>
                </a:r>
                <a:endParaRPr lang="ko-KR" altLang="en-US" sz="1400"/>
              </a:p>
            </p:txBody>
          </p:sp>
        </p:grpSp>
      </p:grpSp>
      <p:pic>
        <p:nvPicPr>
          <p:cNvPr id="9" name="그래픽 8" descr="고정 단색으로 채워진">
            <a:extLst>
              <a:ext uri="{FF2B5EF4-FFF2-40B4-BE49-F238E27FC236}">
                <a16:creationId xmlns:a16="http://schemas.microsoft.com/office/drawing/2014/main" id="{C58F83C3-91DC-00D3-AC1A-EE773D23F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3057562" y="2277917"/>
            <a:ext cx="122628" cy="120970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A06375E3-B464-10E8-3918-A04F5653C255}"/>
              </a:ext>
            </a:extLst>
          </p:cNvPr>
          <p:cNvGrpSpPr/>
          <p:nvPr/>
        </p:nvGrpSpPr>
        <p:grpSpPr>
          <a:xfrm>
            <a:off x="1525613" y="2756814"/>
            <a:ext cx="2416027" cy="448721"/>
            <a:chOff x="1514739" y="2246143"/>
            <a:chExt cx="2416027" cy="448721"/>
          </a:xfrm>
        </p:grpSpPr>
        <p:sp>
          <p:nvSpPr>
            <p:cNvPr id="11" name="2020년 6월 09일">
              <a:extLst>
                <a:ext uri="{FF2B5EF4-FFF2-40B4-BE49-F238E27FC236}">
                  <a16:creationId xmlns:a16="http://schemas.microsoft.com/office/drawing/2014/main" id="{18A0B24B-BE33-5DCA-11F4-182B7DB74CFE}"/>
                </a:ext>
              </a:extLst>
            </p:cNvPr>
            <p:cNvSpPr txBox="1"/>
            <p:nvPr/>
          </p:nvSpPr>
          <p:spPr>
            <a:xfrm>
              <a:off x="1880525" y="2418134"/>
              <a:ext cx="2050241" cy="1490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500">
                  <a:solidFill>
                    <a:srgbClr val="A56DE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우리 학교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통합과학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]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통합과학 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학년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전체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에서 설문이 진행중입니다</a:t>
              </a:r>
            </a:p>
          </p:txBody>
        </p:sp>
        <p:sp>
          <p:nvSpPr>
            <p:cNvPr id="12" name="2020년 6월 09일">
              <a:extLst>
                <a:ext uri="{FF2B5EF4-FFF2-40B4-BE49-F238E27FC236}">
                  <a16:creationId xmlns:a16="http://schemas.microsoft.com/office/drawing/2014/main" id="{F74DE2D5-3652-A8B9-3FBC-C7DC9F568D2B}"/>
                </a:ext>
              </a:extLst>
            </p:cNvPr>
            <p:cNvSpPr txBox="1"/>
            <p:nvPr/>
          </p:nvSpPr>
          <p:spPr>
            <a:xfrm>
              <a:off x="1893137" y="2561173"/>
              <a:ext cx="1641476" cy="1336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등록일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04.13(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10:00 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│ 기간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04.13(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10:00 ~ 04.19(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토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16:00</a:t>
              </a:r>
              <a:endParaRPr lang="ko-KR" altLang="en-US"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" name="2020년 6월 09일">
              <a:extLst>
                <a:ext uri="{FF2B5EF4-FFF2-40B4-BE49-F238E27FC236}">
                  <a16:creationId xmlns:a16="http://schemas.microsoft.com/office/drawing/2014/main" id="{368E976F-86F5-0AE1-60CE-58D7757711E3}"/>
                </a:ext>
              </a:extLst>
            </p:cNvPr>
            <p:cNvSpPr txBox="1"/>
            <p:nvPr/>
          </p:nvSpPr>
          <p:spPr>
            <a:xfrm>
              <a:off x="1879155" y="2246143"/>
              <a:ext cx="923330" cy="1644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pPr algn="ctr"/>
              <a:r>
                <a:rPr lang="ko-KR" altLang="en-US" sz="600" b="1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하반기 수업 만족도 설문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6FF91F7A-7274-9C4B-E241-03BBE1660F5B}"/>
                </a:ext>
              </a:extLst>
            </p:cNvPr>
            <p:cNvGrpSpPr/>
            <p:nvPr/>
          </p:nvGrpSpPr>
          <p:grpSpPr>
            <a:xfrm>
              <a:off x="1514739" y="2386288"/>
              <a:ext cx="345868" cy="184666"/>
              <a:chOff x="9395853" y="3601844"/>
              <a:chExt cx="345868" cy="184666"/>
            </a:xfrm>
          </p:grpSpPr>
          <p:sp>
            <p:nvSpPr>
              <p:cNvPr id="15" name="사각형: 둥근 모서리 137">
                <a:extLst>
                  <a:ext uri="{FF2B5EF4-FFF2-40B4-BE49-F238E27FC236}">
                    <a16:creationId xmlns:a16="http://schemas.microsoft.com/office/drawing/2014/main" id="{C5DA2A88-C12D-84D6-4FBB-81554118DBA6}"/>
                  </a:ext>
                </a:extLst>
              </p:cNvPr>
              <p:cNvSpPr/>
              <p:nvPr/>
            </p:nvSpPr>
            <p:spPr>
              <a:xfrm>
                <a:off x="9431304" y="3614911"/>
                <a:ext cx="274967" cy="144667"/>
              </a:xfrm>
              <a:prstGeom prst="roundRect">
                <a:avLst>
                  <a:gd name="adj" fmla="val 19972"/>
                </a:avLst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73ECDD-219F-2D2B-E953-A1F212464F04}"/>
                  </a:ext>
                </a:extLst>
              </p:cNvPr>
              <p:cNvSpPr txBox="1"/>
              <p:nvPr/>
            </p:nvSpPr>
            <p:spPr>
              <a:xfrm>
                <a:off x="9395853" y="3601844"/>
                <a:ext cx="345868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600" dirty="0"/>
                  <a:t>설문</a:t>
                </a:r>
                <a:endParaRPr lang="ko-KR" altLang="en-US" sz="1400" dirty="0"/>
              </a:p>
            </p:txBody>
          </p:sp>
        </p:grp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E2A92E6B-F26E-1AE9-3DE2-FC94780D0CB2}"/>
              </a:ext>
            </a:extLst>
          </p:cNvPr>
          <p:cNvGrpSpPr/>
          <p:nvPr/>
        </p:nvGrpSpPr>
        <p:grpSpPr>
          <a:xfrm>
            <a:off x="1511681" y="3238470"/>
            <a:ext cx="2828000" cy="436195"/>
            <a:chOff x="1514739" y="2258669"/>
            <a:chExt cx="2828000" cy="436195"/>
          </a:xfrm>
        </p:grpSpPr>
        <p:sp>
          <p:nvSpPr>
            <p:cNvPr id="18" name="2020년 6월 09일">
              <a:extLst>
                <a:ext uri="{FF2B5EF4-FFF2-40B4-BE49-F238E27FC236}">
                  <a16:creationId xmlns:a16="http://schemas.microsoft.com/office/drawing/2014/main" id="{ACB56A71-78A7-3A28-3A5C-712A830C4FCE}"/>
                </a:ext>
              </a:extLst>
            </p:cNvPr>
            <p:cNvSpPr txBox="1"/>
            <p:nvPr/>
          </p:nvSpPr>
          <p:spPr>
            <a:xfrm>
              <a:off x="1880525" y="2418134"/>
              <a:ext cx="2462214" cy="1490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500">
                  <a:solidFill>
                    <a:srgbClr val="A56DE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온라인 학교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생명과학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]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생명과학 </a:t>
              </a:r>
              <a:r>
                <a:rPr lang="ko-KR" altLang="en-US" sz="500" dirty="0" err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보충반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생명과학 심화반에서 과제가 진행중입니다</a:t>
              </a:r>
            </a:p>
          </p:txBody>
        </p:sp>
        <p:sp>
          <p:nvSpPr>
            <p:cNvPr id="19" name="2020년 6월 09일">
              <a:extLst>
                <a:ext uri="{FF2B5EF4-FFF2-40B4-BE49-F238E27FC236}">
                  <a16:creationId xmlns:a16="http://schemas.microsoft.com/office/drawing/2014/main" id="{179F7298-075B-A961-1D06-0785E7F021D3}"/>
                </a:ext>
              </a:extLst>
            </p:cNvPr>
            <p:cNvSpPr txBox="1"/>
            <p:nvPr/>
          </p:nvSpPr>
          <p:spPr>
            <a:xfrm>
              <a:off x="1893137" y="2561173"/>
              <a:ext cx="1641476" cy="1336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등록일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04.12(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화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10:00 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│ 기간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04.13(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09:00 ~ 04.16(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토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16:00</a:t>
              </a:r>
              <a:endParaRPr lang="ko-KR" altLang="en-US"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0" name="2020년 6월 09일">
              <a:extLst>
                <a:ext uri="{FF2B5EF4-FFF2-40B4-BE49-F238E27FC236}">
                  <a16:creationId xmlns:a16="http://schemas.microsoft.com/office/drawing/2014/main" id="{88213ADC-D669-A109-F064-16BC600E955A}"/>
                </a:ext>
              </a:extLst>
            </p:cNvPr>
            <p:cNvSpPr txBox="1"/>
            <p:nvPr/>
          </p:nvSpPr>
          <p:spPr>
            <a:xfrm>
              <a:off x="1893137" y="2258669"/>
              <a:ext cx="1154163" cy="1644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pPr algn="ctr"/>
              <a:r>
                <a:rPr lang="ko-KR" altLang="en-US" sz="600" b="1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생명과학의 탐구 방법 조사하기</a:t>
              </a: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C69B9522-617D-4877-C7FD-DCDE84E7B05C}"/>
                </a:ext>
              </a:extLst>
            </p:cNvPr>
            <p:cNvGrpSpPr/>
            <p:nvPr/>
          </p:nvGrpSpPr>
          <p:grpSpPr>
            <a:xfrm>
              <a:off x="1514739" y="2386288"/>
              <a:ext cx="345868" cy="184666"/>
              <a:chOff x="9395853" y="3601844"/>
              <a:chExt cx="345868" cy="184666"/>
            </a:xfrm>
          </p:grpSpPr>
          <p:sp>
            <p:nvSpPr>
              <p:cNvPr id="22" name="사각형: 둥근 모서리 137">
                <a:extLst>
                  <a:ext uri="{FF2B5EF4-FFF2-40B4-BE49-F238E27FC236}">
                    <a16:creationId xmlns:a16="http://schemas.microsoft.com/office/drawing/2014/main" id="{4D2118D6-EB09-8493-036F-5FDBCFA1C421}"/>
                  </a:ext>
                </a:extLst>
              </p:cNvPr>
              <p:cNvSpPr/>
              <p:nvPr/>
            </p:nvSpPr>
            <p:spPr>
              <a:xfrm>
                <a:off x="9431304" y="3614911"/>
                <a:ext cx="274967" cy="144667"/>
              </a:xfrm>
              <a:prstGeom prst="roundRect">
                <a:avLst>
                  <a:gd name="adj" fmla="val 19972"/>
                </a:avLst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984C83-2EBB-FA36-CB50-829422366A0A}"/>
                  </a:ext>
                </a:extLst>
              </p:cNvPr>
              <p:cNvSpPr txBox="1"/>
              <p:nvPr/>
            </p:nvSpPr>
            <p:spPr>
              <a:xfrm>
                <a:off x="9395853" y="3601844"/>
                <a:ext cx="345868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600"/>
                  <a:t>과제</a:t>
                </a:r>
                <a:endParaRPr lang="ko-KR" altLang="en-US" sz="1400"/>
              </a:p>
            </p:txBody>
          </p: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55E450D4-46C5-4522-37FC-AC7A0F00E229}"/>
              </a:ext>
            </a:extLst>
          </p:cNvPr>
          <p:cNvGrpSpPr/>
          <p:nvPr/>
        </p:nvGrpSpPr>
        <p:grpSpPr>
          <a:xfrm>
            <a:off x="1524988" y="3702402"/>
            <a:ext cx="2480147" cy="436631"/>
            <a:chOff x="1514739" y="2258233"/>
            <a:chExt cx="2480147" cy="436631"/>
          </a:xfrm>
        </p:grpSpPr>
        <p:sp>
          <p:nvSpPr>
            <p:cNvPr id="25" name="2020년 6월 09일">
              <a:extLst>
                <a:ext uri="{FF2B5EF4-FFF2-40B4-BE49-F238E27FC236}">
                  <a16:creationId xmlns:a16="http://schemas.microsoft.com/office/drawing/2014/main" id="{E169D017-C334-09B9-0369-1BCF32AD67E8}"/>
                </a:ext>
              </a:extLst>
            </p:cNvPr>
            <p:cNvSpPr txBox="1"/>
            <p:nvPr/>
          </p:nvSpPr>
          <p:spPr>
            <a:xfrm>
              <a:off x="1880525" y="2418134"/>
              <a:ext cx="2114361" cy="1490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500">
                  <a:solidFill>
                    <a:srgbClr val="A56DE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온라인 학교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통합과학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]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통합과학 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학년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전체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에서 설문이 진행중입니다</a:t>
              </a:r>
            </a:p>
          </p:txBody>
        </p:sp>
        <p:sp>
          <p:nvSpPr>
            <p:cNvPr id="26" name="2020년 6월 09일">
              <a:extLst>
                <a:ext uri="{FF2B5EF4-FFF2-40B4-BE49-F238E27FC236}">
                  <a16:creationId xmlns:a16="http://schemas.microsoft.com/office/drawing/2014/main" id="{261D7F02-1CC1-B27B-54DB-D5000B0AB1BD}"/>
                </a:ext>
              </a:extLst>
            </p:cNvPr>
            <p:cNvSpPr txBox="1"/>
            <p:nvPr/>
          </p:nvSpPr>
          <p:spPr>
            <a:xfrm>
              <a:off x="1893137" y="2561173"/>
              <a:ext cx="1612622" cy="1336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등록일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04.12(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화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10:00 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│ 기간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4.12(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화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10:00 ~ 04.18(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16:00</a:t>
              </a:r>
              <a:endParaRPr lang="ko-KR" altLang="en-US"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" name="2020년 6월 09일">
              <a:extLst>
                <a:ext uri="{FF2B5EF4-FFF2-40B4-BE49-F238E27FC236}">
                  <a16:creationId xmlns:a16="http://schemas.microsoft.com/office/drawing/2014/main" id="{68A1F57D-B8F2-1FA1-1232-99814E0814E9}"/>
                </a:ext>
              </a:extLst>
            </p:cNvPr>
            <p:cNvSpPr txBox="1"/>
            <p:nvPr/>
          </p:nvSpPr>
          <p:spPr>
            <a:xfrm>
              <a:off x="1904343" y="2258233"/>
              <a:ext cx="923330" cy="1644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pPr algn="ctr"/>
              <a:r>
                <a:rPr lang="ko-KR" altLang="en-US" sz="600" b="1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하반기 수업 만족도 설문</a:t>
              </a:r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73EC04BE-A713-4EAD-0A77-17AD53598BF6}"/>
                </a:ext>
              </a:extLst>
            </p:cNvPr>
            <p:cNvGrpSpPr/>
            <p:nvPr/>
          </p:nvGrpSpPr>
          <p:grpSpPr>
            <a:xfrm>
              <a:off x="1514739" y="2386288"/>
              <a:ext cx="345868" cy="184666"/>
              <a:chOff x="9395853" y="3601844"/>
              <a:chExt cx="345868" cy="184666"/>
            </a:xfrm>
          </p:grpSpPr>
          <p:sp>
            <p:nvSpPr>
              <p:cNvPr id="29" name="사각형: 둥근 모서리 137">
                <a:extLst>
                  <a:ext uri="{FF2B5EF4-FFF2-40B4-BE49-F238E27FC236}">
                    <a16:creationId xmlns:a16="http://schemas.microsoft.com/office/drawing/2014/main" id="{D93A665B-E2A9-10FB-AC75-2BACB758192A}"/>
                  </a:ext>
                </a:extLst>
              </p:cNvPr>
              <p:cNvSpPr/>
              <p:nvPr/>
            </p:nvSpPr>
            <p:spPr>
              <a:xfrm>
                <a:off x="9431304" y="3614911"/>
                <a:ext cx="274967" cy="144667"/>
              </a:xfrm>
              <a:prstGeom prst="roundRect">
                <a:avLst>
                  <a:gd name="adj" fmla="val 19972"/>
                </a:avLst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27B032-9140-B110-58B7-76348298397B}"/>
                  </a:ext>
                </a:extLst>
              </p:cNvPr>
              <p:cNvSpPr txBox="1"/>
              <p:nvPr/>
            </p:nvSpPr>
            <p:spPr>
              <a:xfrm>
                <a:off x="9395853" y="3601844"/>
                <a:ext cx="345868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600" dirty="0"/>
                  <a:t>설문</a:t>
                </a:r>
                <a:endParaRPr lang="ko-KR" altLang="en-US" sz="1400" dirty="0"/>
              </a:p>
            </p:txBody>
          </p:sp>
        </p:grpSp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58414A19-FBE5-13BD-8957-0F183B556884}"/>
              </a:ext>
            </a:extLst>
          </p:cNvPr>
          <p:cNvGrpSpPr/>
          <p:nvPr/>
        </p:nvGrpSpPr>
        <p:grpSpPr>
          <a:xfrm>
            <a:off x="1450919" y="4177180"/>
            <a:ext cx="2651909" cy="441530"/>
            <a:chOff x="1488965" y="4164012"/>
            <a:chExt cx="2651909" cy="441530"/>
          </a:xfrm>
        </p:grpSpPr>
        <p:sp>
          <p:nvSpPr>
            <p:cNvPr id="72" name="2020년 6월 09일">
              <a:extLst>
                <a:ext uri="{FF2B5EF4-FFF2-40B4-BE49-F238E27FC236}">
                  <a16:creationId xmlns:a16="http://schemas.microsoft.com/office/drawing/2014/main" id="{7A1715B1-42A2-8F36-97BD-5760866BA03C}"/>
                </a:ext>
              </a:extLst>
            </p:cNvPr>
            <p:cNvSpPr txBox="1"/>
            <p:nvPr/>
          </p:nvSpPr>
          <p:spPr>
            <a:xfrm>
              <a:off x="1927126" y="4328812"/>
              <a:ext cx="2213748" cy="1490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500">
                  <a:solidFill>
                    <a:srgbClr val="A56DE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우리 학교 </a:t>
              </a:r>
              <a:r>
                <a:rPr lang="en-US" altLang="ko-KR" sz="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생명과학</a:t>
              </a:r>
              <a:r>
                <a:rPr lang="en-US" altLang="ko-KR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]</a:t>
              </a:r>
              <a:r>
                <a:rPr lang="ko-KR" altLang="en-US" sz="5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생명과학 서술형 평가대비 문제집이 오늘 마감입니다</a:t>
              </a:r>
            </a:p>
          </p:txBody>
        </p:sp>
        <p:sp>
          <p:nvSpPr>
            <p:cNvPr id="84" name="2020년 6월 09일">
              <a:extLst>
                <a:ext uri="{FF2B5EF4-FFF2-40B4-BE49-F238E27FC236}">
                  <a16:creationId xmlns:a16="http://schemas.microsoft.com/office/drawing/2014/main" id="{1374A209-883B-0F3F-FA32-6493E1F82014}"/>
                </a:ext>
              </a:extLst>
            </p:cNvPr>
            <p:cNvSpPr txBox="1"/>
            <p:nvPr/>
          </p:nvSpPr>
          <p:spPr>
            <a:xfrm>
              <a:off x="1939738" y="4471851"/>
              <a:ext cx="1641476" cy="1336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등록일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04.11(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10:00 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│ 기간 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04.11(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10:00 ~ 04.18(</a:t>
              </a:r>
              <a:r>
                <a:rPr lang="ko-KR" altLang="en-US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</a:t>
              </a:r>
              <a:r>
                <a:rPr lang="en-US" altLang="ko-KR" sz="4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16:00</a:t>
              </a:r>
              <a:endParaRPr lang="ko-KR" altLang="en-US" sz="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5" name="2020년 6월 09일">
              <a:extLst>
                <a:ext uri="{FF2B5EF4-FFF2-40B4-BE49-F238E27FC236}">
                  <a16:creationId xmlns:a16="http://schemas.microsoft.com/office/drawing/2014/main" id="{95772E9D-6D74-8805-1E73-F99D45CF6AF2}"/>
                </a:ext>
              </a:extLst>
            </p:cNvPr>
            <p:cNvSpPr txBox="1"/>
            <p:nvPr/>
          </p:nvSpPr>
          <p:spPr>
            <a:xfrm>
              <a:off x="1924920" y="4164012"/>
              <a:ext cx="1231106" cy="1644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300">
                  <a:solidFill>
                    <a:srgbClr val="343434"/>
                  </a:solidFill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pPr algn="ctr"/>
              <a:r>
                <a:rPr lang="ko-KR" altLang="en-US" sz="600" b="1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생명과학 서술형 평가대비 문제집</a:t>
              </a:r>
            </a:p>
          </p:txBody>
        </p:sp>
        <p:grpSp>
          <p:nvGrpSpPr>
            <p:cNvPr id="86" name="그룹 85">
              <a:extLst>
                <a:ext uri="{FF2B5EF4-FFF2-40B4-BE49-F238E27FC236}">
                  <a16:creationId xmlns:a16="http://schemas.microsoft.com/office/drawing/2014/main" id="{BF01C45A-9E95-13D5-E948-CE35A33A660F}"/>
                </a:ext>
              </a:extLst>
            </p:cNvPr>
            <p:cNvGrpSpPr/>
            <p:nvPr/>
          </p:nvGrpSpPr>
          <p:grpSpPr>
            <a:xfrm>
              <a:off x="1488965" y="4325726"/>
              <a:ext cx="469672" cy="184666"/>
              <a:chOff x="1475563" y="3762976"/>
              <a:chExt cx="469672" cy="184666"/>
            </a:xfrm>
          </p:grpSpPr>
          <p:sp>
            <p:nvSpPr>
              <p:cNvPr id="87" name="사각형: 둥근 모서리 137">
                <a:extLst>
                  <a:ext uri="{FF2B5EF4-FFF2-40B4-BE49-F238E27FC236}">
                    <a16:creationId xmlns:a16="http://schemas.microsoft.com/office/drawing/2014/main" id="{EC5E7DC0-BC38-6E7C-7951-7CA00E30E0B2}"/>
                  </a:ext>
                </a:extLst>
              </p:cNvPr>
              <p:cNvSpPr/>
              <p:nvPr/>
            </p:nvSpPr>
            <p:spPr>
              <a:xfrm>
                <a:off x="1545232" y="3776043"/>
                <a:ext cx="330335" cy="144667"/>
              </a:xfrm>
              <a:prstGeom prst="roundRect">
                <a:avLst>
                  <a:gd name="adj" fmla="val 19972"/>
                </a:avLst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A556CE3-E82C-CBA9-77A9-F62EE8CDD2D5}"/>
                  </a:ext>
                </a:extLst>
              </p:cNvPr>
              <p:cNvSpPr txBox="1"/>
              <p:nvPr/>
            </p:nvSpPr>
            <p:spPr>
              <a:xfrm>
                <a:off x="1475563" y="3762976"/>
                <a:ext cx="469672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600"/>
                  <a:t>문제집</a:t>
                </a:r>
                <a:endParaRPr lang="ko-KR" altLang="en-US" sz="1400"/>
              </a:p>
            </p:txBody>
          </p:sp>
        </p:grpSp>
      </p:grpSp>
      <p:pic>
        <p:nvPicPr>
          <p:cNvPr id="92" name="그래픽 91" descr="고정 단색으로 채워진">
            <a:extLst>
              <a:ext uri="{FF2B5EF4-FFF2-40B4-BE49-F238E27FC236}">
                <a16:creationId xmlns:a16="http://schemas.microsoft.com/office/drawing/2014/main" id="{7DC0EAE5-A11B-D7B0-CD66-25D385395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813359" y="2768929"/>
            <a:ext cx="122628" cy="120970"/>
          </a:xfrm>
          <a:prstGeom prst="rect">
            <a:avLst/>
          </a:prstGeom>
        </p:spPr>
      </p:pic>
      <p:pic>
        <p:nvPicPr>
          <p:cNvPr id="93" name="그래픽 92" descr="고정 단색으로 채워진">
            <a:extLst>
              <a:ext uri="{FF2B5EF4-FFF2-40B4-BE49-F238E27FC236}">
                <a16:creationId xmlns:a16="http://schemas.microsoft.com/office/drawing/2014/main" id="{EECA15A8-BA26-7F1F-698E-A2607F7D7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3085096" y="3264840"/>
            <a:ext cx="122628" cy="120970"/>
          </a:xfrm>
          <a:prstGeom prst="rect">
            <a:avLst/>
          </a:prstGeom>
        </p:spPr>
      </p:pic>
      <p:sp>
        <p:nvSpPr>
          <p:cNvPr id="94" name="직사각형 93">
            <a:extLst>
              <a:ext uri="{FF2B5EF4-FFF2-40B4-BE49-F238E27FC236}">
                <a16:creationId xmlns:a16="http://schemas.microsoft.com/office/drawing/2014/main" id="{40D6BAAC-CCAF-6617-9D99-2E6DC4588F64}"/>
              </a:ext>
            </a:extLst>
          </p:cNvPr>
          <p:cNvSpPr/>
          <p:nvPr/>
        </p:nvSpPr>
        <p:spPr>
          <a:xfrm>
            <a:off x="6537537" y="1778366"/>
            <a:ext cx="812960" cy="24212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DELETE v.2.0.7</a:t>
            </a:r>
            <a:endParaRPr lang="ko-KR" altLang="en-US" sz="700" dirty="0"/>
          </a:p>
        </p:txBody>
      </p: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9CC59B02-8AD1-EA66-E241-81B8DB86D5B0}"/>
              </a:ext>
            </a:extLst>
          </p:cNvPr>
          <p:cNvSpPr/>
          <p:nvPr/>
        </p:nvSpPr>
        <p:spPr>
          <a:xfrm>
            <a:off x="1129173" y="2252063"/>
            <a:ext cx="333714" cy="239834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D</a:t>
            </a:r>
          </a:p>
          <a:p>
            <a:pPr algn="ctr"/>
            <a:r>
              <a:rPr lang="en-US" altLang="ko-KR" sz="700" dirty="0"/>
              <a:t>E</a:t>
            </a:r>
          </a:p>
          <a:p>
            <a:pPr algn="ctr"/>
            <a:r>
              <a:rPr lang="en-US" altLang="ko-KR" sz="700" dirty="0"/>
              <a:t>L</a:t>
            </a:r>
          </a:p>
          <a:p>
            <a:pPr algn="ctr"/>
            <a:r>
              <a:rPr lang="en-US" altLang="ko-KR" sz="700" dirty="0"/>
              <a:t>E</a:t>
            </a:r>
          </a:p>
          <a:p>
            <a:pPr algn="ctr"/>
            <a:r>
              <a:rPr lang="en-US" altLang="ko-KR" sz="700" dirty="0"/>
              <a:t>T</a:t>
            </a:r>
          </a:p>
          <a:p>
            <a:pPr algn="ctr"/>
            <a:r>
              <a:rPr lang="en-US" altLang="ko-KR" sz="700" dirty="0"/>
              <a:t>E </a:t>
            </a:r>
          </a:p>
          <a:p>
            <a:pPr algn="ctr"/>
            <a:endParaRPr lang="en-US" altLang="ko-KR" sz="700" dirty="0"/>
          </a:p>
          <a:p>
            <a:pPr algn="ctr"/>
            <a:r>
              <a:rPr lang="en-US" altLang="ko-KR" sz="700" dirty="0"/>
              <a:t>V</a:t>
            </a:r>
          </a:p>
          <a:p>
            <a:pPr algn="ctr"/>
            <a:r>
              <a:rPr lang="en-US" altLang="ko-KR" sz="700" dirty="0"/>
              <a:t>.</a:t>
            </a:r>
          </a:p>
          <a:p>
            <a:pPr algn="ctr"/>
            <a:r>
              <a:rPr lang="en-US" altLang="ko-KR" sz="700" dirty="0"/>
              <a:t>2</a:t>
            </a:r>
          </a:p>
          <a:p>
            <a:pPr algn="ctr"/>
            <a:r>
              <a:rPr lang="en-US" altLang="ko-KR" sz="700" dirty="0"/>
              <a:t>.</a:t>
            </a:r>
          </a:p>
          <a:p>
            <a:pPr algn="ctr"/>
            <a:r>
              <a:rPr lang="en-US" altLang="ko-KR" sz="700" dirty="0"/>
              <a:t>0</a:t>
            </a:r>
          </a:p>
          <a:p>
            <a:pPr algn="ctr"/>
            <a:r>
              <a:rPr lang="en-US" altLang="ko-KR" sz="700" dirty="0"/>
              <a:t>.</a:t>
            </a:r>
          </a:p>
          <a:p>
            <a:pPr algn="ctr"/>
            <a:r>
              <a:rPr lang="en-US" altLang="ko-KR" sz="700" dirty="0"/>
              <a:t>7</a:t>
            </a:r>
            <a:endParaRPr lang="ko-KR" altLang="en-US" sz="700" dirty="0"/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2845BFB3-3C30-3A49-66D9-A4C5D9131C6D}"/>
              </a:ext>
            </a:extLst>
          </p:cNvPr>
          <p:cNvSpPr/>
          <p:nvPr/>
        </p:nvSpPr>
        <p:spPr>
          <a:xfrm>
            <a:off x="1508479" y="2293422"/>
            <a:ext cx="5813188" cy="236737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타원 96">
            <a:extLst>
              <a:ext uri="{FF2B5EF4-FFF2-40B4-BE49-F238E27FC236}">
                <a16:creationId xmlns:a16="http://schemas.microsoft.com/office/drawing/2014/main" id="{D9ECF819-6049-4B73-EED7-DC5A8C1A40D1}"/>
              </a:ext>
            </a:extLst>
          </p:cNvPr>
          <p:cNvSpPr/>
          <p:nvPr/>
        </p:nvSpPr>
        <p:spPr>
          <a:xfrm>
            <a:off x="1453527" y="2267212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6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8" name="직사각형 97">
            <a:extLst>
              <a:ext uri="{FF2B5EF4-FFF2-40B4-BE49-F238E27FC236}">
                <a16:creationId xmlns:a16="http://schemas.microsoft.com/office/drawing/2014/main" id="{7384F0EA-610B-C0DE-47DD-DCCD8BE55B3D}"/>
              </a:ext>
            </a:extLst>
          </p:cNvPr>
          <p:cNvSpPr/>
          <p:nvPr/>
        </p:nvSpPr>
        <p:spPr>
          <a:xfrm>
            <a:off x="1067352" y="1201079"/>
            <a:ext cx="6267565" cy="45361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DELETE v.2.0.7</a:t>
            </a:r>
            <a:endParaRPr lang="ko-KR" altLang="en-US" sz="700" dirty="0"/>
          </a:p>
        </p:txBody>
      </p:sp>
      <p:sp>
        <p:nvSpPr>
          <p:cNvPr id="100" name="2020년 6월 09일">
            <a:extLst>
              <a:ext uri="{FF2B5EF4-FFF2-40B4-BE49-F238E27FC236}">
                <a16:creationId xmlns:a16="http://schemas.microsoft.com/office/drawing/2014/main" id="{A38A1592-4F9D-9693-0885-ED260E0EEDF1}"/>
              </a:ext>
            </a:extLst>
          </p:cNvPr>
          <p:cNvSpPr txBox="1"/>
          <p:nvPr/>
        </p:nvSpPr>
        <p:spPr>
          <a:xfrm>
            <a:off x="3224631" y="2271064"/>
            <a:ext cx="222818" cy="179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300">
                <a:solidFill>
                  <a:srgbClr val="343434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en-US" altLang="ko-KR" sz="7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D-3</a:t>
            </a:r>
            <a:endParaRPr sz="7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1" name="2020년 6월 09일">
            <a:extLst>
              <a:ext uri="{FF2B5EF4-FFF2-40B4-BE49-F238E27FC236}">
                <a16:creationId xmlns:a16="http://schemas.microsoft.com/office/drawing/2014/main" id="{FFBB747A-7676-2CE2-1CE8-8B36157E4978}"/>
              </a:ext>
            </a:extLst>
          </p:cNvPr>
          <p:cNvSpPr txBox="1"/>
          <p:nvPr/>
        </p:nvSpPr>
        <p:spPr>
          <a:xfrm>
            <a:off x="2954686" y="2755795"/>
            <a:ext cx="222818" cy="179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300">
                <a:solidFill>
                  <a:srgbClr val="343434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en-US" altLang="ko-KR" sz="7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D-2</a:t>
            </a:r>
            <a:endParaRPr sz="7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2" name="2020년 6월 09일">
            <a:extLst>
              <a:ext uri="{FF2B5EF4-FFF2-40B4-BE49-F238E27FC236}">
                <a16:creationId xmlns:a16="http://schemas.microsoft.com/office/drawing/2014/main" id="{875BB492-9B5D-88F5-2F29-50F6E01D0F7C}"/>
              </a:ext>
            </a:extLst>
          </p:cNvPr>
          <p:cNvSpPr txBox="1"/>
          <p:nvPr/>
        </p:nvSpPr>
        <p:spPr>
          <a:xfrm>
            <a:off x="3205595" y="3244980"/>
            <a:ext cx="328616" cy="179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300">
                <a:solidFill>
                  <a:srgbClr val="343434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en-US" altLang="ko-KR" sz="7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D-Day</a:t>
            </a:r>
            <a:endParaRPr sz="7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05587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0">
            <a:extLst>
              <a:ext uri="{FF2B5EF4-FFF2-40B4-BE49-F238E27FC236}">
                <a16:creationId xmlns:a16="http://schemas.microsoft.com/office/drawing/2014/main" id="{7A94B955-3769-CEB4-B384-ED60D48C01EF}"/>
              </a:ext>
            </a:extLst>
          </p:cNvPr>
          <p:cNvSpPr txBox="1">
            <a:spLocks/>
          </p:cNvSpPr>
          <p:nvPr/>
        </p:nvSpPr>
        <p:spPr>
          <a:xfrm>
            <a:off x="1116244" y="979745"/>
            <a:ext cx="634789" cy="16158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ko-KR" altLang="en-US" sz="1050" kern="0" spc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나의 할 일</a:t>
            </a:r>
            <a:endParaRPr lang="en-US" altLang="ko-KR" sz="1050" b="0" kern="0" spc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D29CC2FA-668D-74CC-58DD-A13F26E8DDC5}"/>
              </a:ext>
            </a:extLst>
          </p:cNvPr>
          <p:cNvSpPr/>
          <p:nvPr/>
        </p:nvSpPr>
        <p:spPr>
          <a:xfrm>
            <a:off x="3507874" y="4152398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9F004509-5A5C-E95A-70D5-03FDA8547760}"/>
              </a:ext>
            </a:extLst>
          </p:cNvPr>
          <p:cNvGraphicFramePr>
            <a:graphicFrameLocks noGrp="1"/>
          </p:cNvGraphicFramePr>
          <p:nvPr/>
        </p:nvGraphicFramePr>
        <p:xfrm>
          <a:off x="5769065" y="1833687"/>
          <a:ext cx="1623382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738">
                  <a:extLst>
                    <a:ext uri="{9D8B030D-6E8A-4147-A177-3AD203B41FA5}">
                      <a16:colId xmlns:a16="http://schemas.microsoft.com/office/drawing/2014/main" val="803218214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2204489821"/>
                    </a:ext>
                  </a:extLst>
                </a:gridCol>
              </a:tblGrid>
              <a:tr h="140744">
                <a:tc>
                  <a:txBody>
                    <a:bodyPr/>
                    <a:lstStyle/>
                    <a:p>
                      <a:pPr algn="ctr" latinLnBrk="1"/>
                      <a:endParaRPr lang="ko-KR" altLang="en-US" sz="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등록일 기준 </a:t>
                      </a:r>
                      <a:r>
                        <a:rPr lang="ko-KR" altLang="en-US" sz="6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▼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723880"/>
                  </a:ext>
                </a:extLst>
              </a:tr>
            </a:tbl>
          </a:graphicData>
        </a:graphic>
      </p:graphicFrame>
      <p:sp>
        <p:nvSpPr>
          <p:cNvPr id="5" name="타원 4">
            <a:extLst>
              <a:ext uri="{FF2B5EF4-FFF2-40B4-BE49-F238E27FC236}">
                <a16:creationId xmlns:a16="http://schemas.microsoft.com/office/drawing/2014/main" id="{CC0CA644-B863-3132-EA46-D02613EC8317}"/>
              </a:ext>
            </a:extLst>
          </p:cNvPr>
          <p:cNvSpPr/>
          <p:nvPr/>
        </p:nvSpPr>
        <p:spPr>
          <a:xfrm>
            <a:off x="3629375" y="4030897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9CBAF3F2-202A-DF53-3EDF-AA702DD58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293379"/>
              </p:ext>
            </p:extLst>
          </p:nvPr>
        </p:nvGraphicFramePr>
        <p:xfrm>
          <a:off x="1179851" y="1999293"/>
          <a:ext cx="6155066" cy="3703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5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7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631539"/>
                  </a:ext>
                </a:extLst>
              </a:tr>
              <a:tr h="35060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나의 할 일 리스트가 없습니다</a:t>
                      </a: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ko-KR" altLang="en-US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8" name="그룹 7">
            <a:extLst>
              <a:ext uri="{FF2B5EF4-FFF2-40B4-BE49-F238E27FC236}">
                <a16:creationId xmlns:a16="http://schemas.microsoft.com/office/drawing/2014/main" id="{1F2902ED-CB31-ED52-925A-ECB4625FDAD4}"/>
              </a:ext>
            </a:extLst>
          </p:cNvPr>
          <p:cNvGrpSpPr/>
          <p:nvPr/>
        </p:nvGrpSpPr>
        <p:grpSpPr>
          <a:xfrm>
            <a:off x="1114692" y="1756033"/>
            <a:ext cx="3238117" cy="185879"/>
            <a:chOff x="1114692" y="1756033"/>
            <a:chExt cx="3238117" cy="185879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58167E22-8C5B-CB06-3223-204B08FD1C10}"/>
                </a:ext>
              </a:extLst>
            </p:cNvPr>
            <p:cNvGrpSpPr/>
            <p:nvPr/>
          </p:nvGrpSpPr>
          <p:grpSpPr>
            <a:xfrm>
              <a:off x="1635785" y="1760849"/>
              <a:ext cx="632658" cy="179857"/>
              <a:chOff x="2270256" y="1762055"/>
              <a:chExt cx="632658" cy="179857"/>
            </a:xfrm>
          </p:grpSpPr>
          <p:sp>
            <p:nvSpPr>
              <p:cNvPr id="25" name="모서리가 둥근 직사각형 161">
                <a:extLst>
                  <a:ext uri="{FF2B5EF4-FFF2-40B4-BE49-F238E27FC236}">
                    <a16:creationId xmlns:a16="http://schemas.microsoft.com/office/drawing/2014/main" id="{DF9F1FB9-2AAC-7AB3-8B29-8C51589412BE}"/>
                  </a:ext>
                </a:extLst>
              </p:cNvPr>
              <p:cNvSpPr/>
              <p:nvPr/>
            </p:nvSpPr>
            <p:spPr>
              <a:xfrm>
                <a:off x="2270256" y="1762055"/>
                <a:ext cx="632658" cy="17985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6" name="제목 10">
                <a:extLst>
                  <a:ext uri="{FF2B5EF4-FFF2-40B4-BE49-F238E27FC236}">
                    <a16:creationId xmlns:a16="http://schemas.microsoft.com/office/drawing/2014/main" id="{A803E385-CD74-35B5-BD22-9667C414A8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1669" y="1806869"/>
                <a:ext cx="549831" cy="9233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000" b="1" i="0" spc="-90" baseline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+mj-cs"/>
                  </a:defRPr>
                </a:lvl1pPr>
                <a:lvl2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2pPr>
                <a:lvl3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3pPr>
                <a:lvl4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4pPr>
                <a:lvl5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5pPr>
                <a:lvl6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6pPr>
                <a:lvl7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7pPr>
                <a:lvl8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8pPr>
                <a:lvl9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9pPr>
              </a:lstStyle>
              <a:p>
                <a:pPr algn="ctr"/>
                <a:r>
                  <a:rPr lang="ko-KR" altLang="en-US" sz="600" kern="0" spc="0" dirty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수업</a:t>
                </a:r>
                <a:r>
                  <a:rPr lang="en-US" altLang="ko-KR" sz="600" kern="0" spc="0" dirty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(</a:t>
                </a:r>
                <a:r>
                  <a:rPr lang="ko-KR" altLang="en-US" sz="600" kern="0" spc="0" dirty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질문</a:t>
                </a:r>
                <a:r>
                  <a:rPr lang="en-US" altLang="ko-KR" sz="600" kern="0" spc="0" dirty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/</a:t>
                </a:r>
                <a:r>
                  <a:rPr lang="ko-KR" altLang="en-US" sz="600" kern="0" spc="0" dirty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답변</a:t>
                </a:r>
                <a:r>
                  <a:rPr lang="en-US" altLang="ko-KR" sz="600" kern="0" spc="0" dirty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)</a:t>
                </a:r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58B70EC0-E857-2048-A678-5BF9215DDE8D}"/>
                </a:ext>
              </a:extLst>
            </p:cNvPr>
            <p:cNvGrpSpPr/>
            <p:nvPr/>
          </p:nvGrpSpPr>
          <p:grpSpPr>
            <a:xfrm>
              <a:off x="2379240" y="1758441"/>
              <a:ext cx="410295" cy="179857"/>
              <a:chOff x="2971214" y="1762055"/>
              <a:chExt cx="410295" cy="179857"/>
            </a:xfrm>
          </p:grpSpPr>
          <p:sp>
            <p:nvSpPr>
              <p:cNvPr id="23" name="모서리가 둥근 직사각형 161">
                <a:extLst>
                  <a:ext uri="{FF2B5EF4-FFF2-40B4-BE49-F238E27FC236}">
                    <a16:creationId xmlns:a16="http://schemas.microsoft.com/office/drawing/2014/main" id="{57239403-507E-09AE-BA16-A1FF2D326186}"/>
                  </a:ext>
                </a:extLst>
              </p:cNvPr>
              <p:cNvSpPr/>
              <p:nvPr/>
            </p:nvSpPr>
            <p:spPr>
              <a:xfrm>
                <a:off x="2971214" y="1762055"/>
                <a:ext cx="410295" cy="17985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4" name="제목 10">
                <a:extLst>
                  <a:ext uri="{FF2B5EF4-FFF2-40B4-BE49-F238E27FC236}">
                    <a16:creationId xmlns:a16="http://schemas.microsoft.com/office/drawing/2014/main" id="{3E0E2218-2B2D-4619-5BAF-6086E37EA2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97928" y="1806869"/>
                <a:ext cx="153888" cy="9233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000" b="1" i="0" spc="-90" baseline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+mj-cs"/>
                  </a:defRPr>
                </a:lvl1pPr>
                <a:lvl2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2pPr>
                <a:lvl3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3pPr>
                <a:lvl4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4pPr>
                <a:lvl5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5pPr>
                <a:lvl6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6pPr>
                <a:lvl7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7pPr>
                <a:lvl8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8pPr>
                <a:lvl9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9pPr>
              </a:lstStyle>
              <a:p>
                <a:pPr algn="ctr"/>
                <a:r>
                  <a:rPr lang="ko-KR" altLang="en-US" sz="600" kern="0" spc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과제</a:t>
                </a:r>
                <a:endPara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38AB7260-12E8-4BE6-8E46-1F211613865B}"/>
                </a:ext>
              </a:extLst>
            </p:cNvPr>
            <p:cNvGrpSpPr/>
            <p:nvPr/>
          </p:nvGrpSpPr>
          <p:grpSpPr>
            <a:xfrm>
              <a:off x="1114692" y="1762055"/>
              <a:ext cx="410296" cy="179857"/>
              <a:chOff x="2402591" y="1164496"/>
              <a:chExt cx="631455" cy="236958"/>
            </a:xfrm>
          </p:grpSpPr>
          <p:sp>
            <p:nvSpPr>
              <p:cNvPr id="21" name="모서리가 둥근 직사각형 161">
                <a:extLst>
                  <a:ext uri="{FF2B5EF4-FFF2-40B4-BE49-F238E27FC236}">
                    <a16:creationId xmlns:a16="http://schemas.microsoft.com/office/drawing/2014/main" id="{702FA9CE-B27A-0563-77FE-AA3051CE9486}"/>
                  </a:ext>
                </a:extLst>
              </p:cNvPr>
              <p:cNvSpPr/>
              <p:nvPr/>
            </p:nvSpPr>
            <p:spPr>
              <a:xfrm>
                <a:off x="2402591" y="1164496"/>
                <a:ext cx="631455" cy="236958"/>
              </a:xfrm>
              <a:prstGeom prst="roundRect">
                <a:avLst>
                  <a:gd name="adj" fmla="val 50000"/>
                </a:avLst>
              </a:prstGeom>
              <a:solidFill>
                <a:srgbClr val="00AAB1">
                  <a:alpha val="14000"/>
                </a:srgbClr>
              </a:solidFill>
              <a:ln w="6350">
                <a:solidFill>
                  <a:srgbClr val="00AA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rgbClr val="00AAB1"/>
                  </a:solidFill>
                </a:endParaRPr>
              </a:p>
            </p:txBody>
          </p:sp>
          <p:sp>
            <p:nvSpPr>
              <p:cNvPr id="22" name="제목 10">
                <a:extLst>
                  <a:ext uri="{FF2B5EF4-FFF2-40B4-BE49-F238E27FC236}">
                    <a16:creationId xmlns:a16="http://schemas.microsoft.com/office/drawing/2014/main" id="{680178AC-3EF3-666A-D88B-725CB8F511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32437" y="1239251"/>
                <a:ext cx="185984" cy="90217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000" b="1" i="0" spc="-90" baseline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+mj-cs"/>
                  </a:defRPr>
                </a:lvl1pPr>
                <a:lvl2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2pPr>
                <a:lvl3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3pPr>
                <a:lvl4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4pPr>
                <a:lvl5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5pPr>
                <a:lvl6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6pPr>
                <a:lvl7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7pPr>
                <a:lvl8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8pPr>
                <a:lvl9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9pPr>
              </a:lstStyle>
              <a:p>
                <a:pPr algn="ctr"/>
                <a:r>
                  <a:rPr lang="ko-KR" altLang="en-US" sz="600" kern="0" spc="0">
                    <a:solidFill>
                      <a:srgbClr val="00AAB1"/>
                    </a:solidFill>
                    <a:latin typeface="+mn-ea"/>
                    <a:ea typeface="+mn-ea"/>
                  </a:rPr>
                  <a:t>전체</a:t>
                </a:r>
                <a:endParaRPr lang="en-US" altLang="ko-KR" sz="600" kern="0" spc="0">
                  <a:solidFill>
                    <a:srgbClr val="00AAB1"/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D1194A0B-E49D-A61E-A1C8-E8E64140981C}"/>
                </a:ext>
              </a:extLst>
            </p:cNvPr>
            <p:cNvGrpSpPr/>
            <p:nvPr/>
          </p:nvGrpSpPr>
          <p:grpSpPr>
            <a:xfrm>
              <a:off x="2900332" y="1759645"/>
              <a:ext cx="410295" cy="179857"/>
              <a:chOff x="3949568" y="1762055"/>
              <a:chExt cx="410295" cy="179857"/>
            </a:xfrm>
          </p:grpSpPr>
          <p:sp>
            <p:nvSpPr>
              <p:cNvPr id="19" name="모서리가 둥근 직사각형 161">
                <a:extLst>
                  <a:ext uri="{FF2B5EF4-FFF2-40B4-BE49-F238E27FC236}">
                    <a16:creationId xmlns:a16="http://schemas.microsoft.com/office/drawing/2014/main" id="{3178A5A0-45DB-D5D4-257F-5EE0D45AE04C}"/>
                  </a:ext>
                </a:extLst>
              </p:cNvPr>
              <p:cNvSpPr/>
              <p:nvPr/>
            </p:nvSpPr>
            <p:spPr>
              <a:xfrm>
                <a:off x="3949568" y="1762055"/>
                <a:ext cx="410295" cy="17985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0" name="제목 10">
                <a:extLst>
                  <a:ext uri="{FF2B5EF4-FFF2-40B4-BE49-F238E27FC236}">
                    <a16:creationId xmlns:a16="http://schemas.microsoft.com/office/drawing/2014/main" id="{6062EC1B-D172-FFEF-42E9-AD17F98C2D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6279" y="1806869"/>
                <a:ext cx="153888" cy="9233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000" b="1" i="0" spc="-90" baseline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+mj-cs"/>
                  </a:defRPr>
                </a:lvl1pPr>
                <a:lvl2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2pPr>
                <a:lvl3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3pPr>
                <a:lvl4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4pPr>
                <a:lvl5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5pPr>
                <a:lvl6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6pPr>
                <a:lvl7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7pPr>
                <a:lvl8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8pPr>
                <a:lvl9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9pPr>
              </a:lstStyle>
              <a:p>
                <a:pPr algn="ctr"/>
                <a:r>
                  <a:rPr lang="ko-KR" altLang="en-US" sz="600" kern="0" spc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설문</a:t>
                </a:r>
                <a:endPara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A4DEE78E-69FE-59A6-9715-1A9CCAB8AD4B}"/>
                </a:ext>
              </a:extLst>
            </p:cNvPr>
            <p:cNvGrpSpPr/>
            <p:nvPr/>
          </p:nvGrpSpPr>
          <p:grpSpPr>
            <a:xfrm>
              <a:off x="3421424" y="1757237"/>
              <a:ext cx="410295" cy="179857"/>
              <a:chOff x="4424489" y="1762055"/>
              <a:chExt cx="410295" cy="179857"/>
            </a:xfrm>
          </p:grpSpPr>
          <p:sp>
            <p:nvSpPr>
              <p:cNvPr id="17" name="모서리가 둥근 직사각형 161">
                <a:extLst>
                  <a:ext uri="{FF2B5EF4-FFF2-40B4-BE49-F238E27FC236}">
                    <a16:creationId xmlns:a16="http://schemas.microsoft.com/office/drawing/2014/main" id="{12FB3FA5-7591-3091-0117-8F8316115B79}"/>
                  </a:ext>
                </a:extLst>
              </p:cNvPr>
              <p:cNvSpPr/>
              <p:nvPr/>
            </p:nvSpPr>
            <p:spPr>
              <a:xfrm>
                <a:off x="4424489" y="1762055"/>
                <a:ext cx="410295" cy="17985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8" name="제목 10">
                <a:extLst>
                  <a:ext uri="{FF2B5EF4-FFF2-40B4-BE49-F238E27FC236}">
                    <a16:creationId xmlns:a16="http://schemas.microsoft.com/office/drawing/2014/main" id="{6E0E88CD-5E90-992F-5067-B1A6F979A5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12728" y="1806869"/>
                <a:ext cx="230832" cy="9233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000" b="1" i="0" spc="-90" baseline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+mj-cs"/>
                  </a:defRPr>
                </a:lvl1pPr>
                <a:lvl2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2pPr>
                <a:lvl3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3pPr>
                <a:lvl4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4pPr>
                <a:lvl5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5pPr>
                <a:lvl6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6pPr>
                <a:lvl7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7pPr>
                <a:lvl8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8pPr>
                <a:lvl9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9pPr>
              </a:lstStyle>
              <a:p>
                <a:pPr algn="ctr"/>
                <a:r>
                  <a:rPr lang="ko-KR" altLang="en-US" sz="600" kern="0" spc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문제집</a:t>
                </a:r>
                <a:endPara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933D923D-9B26-D2DD-1933-68F1A4D8FDE2}"/>
                </a:ext>
              </a:extLst>
            </p:cNvPr>
            <p:cNvGrpSpPr/>
            <p:nvPr/>
          </p:nvGrpSpPr>
          <p:grpSpPr>
            <a:xfrm>
              <a:off x="3942514" y="1756033"/>
              <a:ext cx="410295" cy="179857"/>
              <a:chOff x="4899410" y="1762055"/>
              <a:chExt cx="410295" cy="179857"/>
            </a:xfrm>
          </p:grpSpPr>
          <p:sp>
            <p:nvSpPr>
              <p:cNvPr id="15" name="모서리가 둥근 직사각형 161">
                <a:extLst>
                  <a:ext uri="{FF2B5EF4-FFF2-40B4-BE49-F238E27FC236}">
                    <a16:creationId xmlns:a16="http://schemas.microsoft.com/office/drawing/2014/main" id="{51A30900-20BE-2966-27A9-7ED506C0D5B7}"/>
                  </a:ext>
                </a:extLst>
              </p:cNvPr>
              <p:cNvSpPr/>
              <p:nvPr/>
            </p:nvSpPr>
            <p:spPr>
              <a:xfrm>
                <a:off x="4899410" y="1762055"/>
                <a:ext cx="410295" cy="17985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6" name="제목 10">
                <a:extLst>
                  <a:ext uri="{FF2B5EF4-FFF2-40B4-BE49-F238E27FC236}">
                    <a16:creationId xmlns:a16="http://schemas.microsoft.com/office/drawing/2014/main" id="{A9860D71-B432-1FCB-18E7-7AD5A65351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6120" y="1806869"/>
                <a:ext cx="153888" cy="9233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000" b="1" i="0" spc="-90" baseline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+mj-cs"/>
                  </a:defRPr>
                </a:lvl1pPr>
                <a:lvl2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2pPr>
                <a:lvl3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3pPr>
                <a:lvl4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4pPr>
                <a:lvl5pPr algn="l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5pPr>
                <a:lvl6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6pPr>
                <a:lvl7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7pPr>
                <a:lvl8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8pPr>
                <a:lvl9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defRPr>
                </a:lvl9pPr>
              </a:lstStyle>
              <a:p>
                <a:pPr algn="ctr"/>
                <a:r>
                  <a:rPr lang="ko-KR" altLang="en-US" sz="600" kern="0" spc="0" dirty="0">
                    <a:solidFill>
                      <a:schemeClr val="bg1">
                        <a:lumMod val="65000"/>
                      </a:schemeClr>
                    </a:solidFill>
                    <a:latin typeface="+mn-ea"/>
                    <a:ea typeface="+mn-ea"/>
                  </a:rPr>
                  <a:t>진단</a:t>
                </a:r>
                <a:endParaRPr lang="en-US" altLang="ko-KR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82D47B38-0E4E-0F53-FDD5-5D51E6517873}"/>
              </a:ext>
            </a:extLst>
          </p:cNvPr>
          <p:cNvGrpSpPr/>
          <p:nvPr/>
        </p:nvGrpSpPr>
        <p:grpSpPr>
          <a:xfrm>
            <a:off x="1110669" y="1258570"/>
            <a:ext cx="6174509" cy="370032"/>
            <a:chOff x="2344819" y="1130547"/>
            <a:chExt cx="6174509" cy="59067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2FF6FCD-3833-D6FF-FE28-D0E11A8663B3}"/>
                </a:ext>
              </a:extLst>
            </p:cNvPr>
            <p:cNvSpPr txBox="1"/>
            <p:nvPr/>
          </p:nvSpPr>
          <p:spPr>
            <a:xfrm>
              <a:off x="3151620" y="1477516"/>
              <a:ext cx="391134" cy="17195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kumimoji="1" lang="ko-KR" altLang="en-US" sz="700" dirty="0"/>
                <a:t>오늘 마감</a:t>
              </a:r>
              <a:endParaRPr kumimoji="1" lang="x-none" altLang="en-US" sz="7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7E1BD8A-6063-B68F-E7CE-346B2CCD178E}"/>
                </a:ext>
              </a:extLst>
            </p:cNvPr>
            <p:cNvSpPr txBox="1"/>
            <p:nvPr/>
          </p:nvSpPr>
          <p:spPr>
            <a:xfrm>
              <a:off x="5151019" y="1477516"/>
              <a:ext cx="480902" cy="17195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kumimoji="1" lang="ko-KR" altLang="en-US" sz="700" dirty="0">
                  <a:solidFill>
                    <a:prstClr val="black"/>
                  </a:solidFill>
                </a:rPr>
                <a:t>현재 진행중</a:t>
              </a:r>
              <a:endParaRPr kumimoji="1" lang="x-none" altLang="en-US" sz="700" dirty="0">
                <a:solidFill>
                  <a:prstClr val="black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7C403CF-3A7C-881D-861A-4BE83D9A6C85}"/>
                </a:ext>
              </a:extLst>
            </p:cNvPr>
            <p:cNvSpPr txBox="1"/>
            <p:nvPr/>
          </p:nvSpPr>
          <p:spPr>
            <a:xfrm>
              <a:off x="7380061" y="1477515"/>
              <a:ext cx="179536" cy="17195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kumimoji="1" lang="ko-KR" altLang="en-US" sz="700">
                  <a:solidFill>
                    <a:prstClr val="black"/>
                  </a:solidFill>
                </a:rPr>
                <a:t>마감</a:t>
              </a:r>
              <a:endParaRPr kumimoji="1" lang="x-none" altLang="en-US" sz="700">
                <a:solidFill>
                  <a:prstClr val="black"/>
                </a:solidFill>
              </a:endParaRP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1B142D48-7EE0-3C9E-E2B0-643254D11B67}"/>
                </a:ext>
              </a:extLst>
            </p:cNvPr>
            <p:cNvSpPr/>
            <p:nvPr/>
          </p:nvSpPr>
          <p:spPr>
            <a:xfrm>
              <a:off x="2344819" y="1130547"/>
              <a:ext cx="6174509" cy="590677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x-none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8A2586A-7DBB-8CC8-062D-A5854969BBF7}"/>
                </a:ext>
              </a:extLst>
            </p:cNvPr>
            <p:cNvSpPr txBox="1"/>
            <p:nvPr/>
          </p:nvSpPr>
          <p:spPr>
            <a:xfrm>
              <a:off x="3308948" y="1180619"/>
              <a:ext cx="179536" cy="29478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r"/>
              <a:r>
                <a:rPr kumimoji="1" lang="en-US" altLang="ko-KR" sz="1200" b="1" dirty="0"/>
                <a:t>0</a:t>
              </a:r>
              <a:r>
                <a:rPr kumimoji="1" lang="ko-KR" altLang="en-US" sz="700" b="1" dirty="0"/>
                <a:t>개</a:t>
              </a:r>
              <a:endParaRPr kumimoji="1" lang="x-none" altLang="en-US" sz="700" b="1" dirty="0"/>
            </a:p>
          </p:txBody>
        </p:sp>
        <p:cxnSp>
          <p:nvCxnSpPr>
            <p:cNvPr id="33" name="직선 연결선 104">
              <a:extLst>
                <a:ext uri="{FF2B5EF4-FFF2-40B4-BE49-F238E27FC236}">
                  <a16:creationId xmlns:a16="http://schemas.microsoft.com/office/drawing/2014/main" id="{2602CBD0-EAC4-8D3F-79ED-9EEA8C26F686}"/>
                </a:ext>
              </a:extLst>
            </p:cNvPr>
            <p:cNvCxnSpPr/>
            <p:nvPr/>
          </p:nvCxnSpPr>
          <p:spPr>
            <a:xfrm>
              <a:off x="4413199" y="1243369"/>
              <a:ext cx="0" cy="37398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105">
              <a:extLst>
                <a:ext uri="{FF2B5EF4-FFF2-40B4-BE49-F238E27FC236}">
                  <a16:creationId xmlns:a16="http://schemas.microsoft.com/office/drawing/2014/main" id="{AC506663-5477-7294-D14B-F9D3006431E0}"/>
                </a:ext>
              </a:extLst>
            </p:cNvPr>
            <p:cNvCxnSpPr/>
            <p:nvPr/>
          </p:nvCxnSpPr>
          <p:spPr>
            <a:xfrm>
              <a:off x="6514597" y="1243369"/>
              <a:ext cx="0" cy="37398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2CB2FC-BE1D-16BB-EF93-A64C4A4239D2}"/>
                </a:ext>
              </a:extLst>
            </p:cNvPr>
            <p:cNvSpPr txBox="1"/>
            <p:nvPr/>
          </p:nvSpPr>
          <p:spPr>
            <a:xfrm>
              <a:off x="5360352" y="1192901"/>
              <a:ext cx="171522" cy="27021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r"/>
              <a:r>
                <a:rPr kumimoji="1" lang="en-US" altLang="ko-KR" sz="1100" b="1"/>
                <a:t>0</a:t>
              </a:r>
              <a:r>
                <a:rPr kumimoji="1" lang="ko-KR" altLang="en-US" sz="700" b="1"/>
                <a:t>개</a:t>
              </a:r>
              <a:endParaRPr kumimoji="1" lang="x-none" altLang="en-US" sz="700" b="1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813D4F0-0D81-618C-89E7-C1FB932F5F73}"/>
                </a:ext>
              </a:extLst>
            </p:cNvPr>
            <p:cNvSpPr txBox="1"/>
            <p:nvPr/>
          </p:nvSpPr>
          <p:spPr>
            <a:xfrm>
              <a:off x="7384069" y="1192901"/>
              <a:ext cx="171521" cy="27021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r"/>
              <a:r>
                <a:rPr kumimoji="1" lang="en-US" altLang="ko-KR" sz="1100" b="1"/>
                <a:t>0</a:t>
              </a:r>
              <a:r>
                <a:rPr kumimoji="1" lang="ko-KR" altLang="en-US" sz="700" b="1"/>
                <a:t>개</a:t>
              </a:r>
              <a:endParaRPr kumimoji="1" lang="x-none" altLang="en-US" sz="700" b="1"/>
            </a:p>
          </p:txBody>
        </p:sp>
      </p:grpSp>
      <p:graphicFrame>
        <p:nvGraphicFramePr>
          <p:cNvPr id="37" name="표 36">
            <a:extLst>
              <a:ext uri="{FF2B5EF4-FFF2-40B4-BE49-F238E27FC236}">
                <a16:creationId xmlns:a16="http://schemas.microsoft.com/office/drawing/2014/main" id="{6AE194DC-742A-4F39-6B7B-625B2144E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826427"/>
              </p:ext>
            </p:extLst>
          </p:nvPr>
        </p:nvGraphicFramePr>
        <p:xfrm>
          <a:off x="9042400" y="111727"/>
          <a:ext cx="3064806" cy="92617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STU-MY-Todo-001b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할 일</a:t>
                      </a:r>
                      <a:r>
                        <a:rPr lang="en-US" altLang="ko-KR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_</a:t>
                      </a:r>
                      <a:r>
                        <a:rPr lang="en-US" altLang="ko-KR" b="1" spc="0" baseline="0" dirty="0">
                          <a:solidFill>
                            <a:srgbClr val="FF0000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(</a:t>
                      </a:r>
                      <a:r>
                        <a:rPr lang="ko-KR" altLang="en-US" b="1" spc="0" baseline="0" dirty="0">
                          <a:solidFill>
                            <a:srgbClr val="FF0000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학생 진급</a:t>
                      </a:r>
                      <a:r>
                        <a:rPr lang="en-US" altLang="ko-KR" b="1" spc="0" baseline="0" dirty="0">
                          <a:solidFill>
                            <a:srgbClr val="FF0000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)</a:t>
                      </a:r>
                      <a:endParaRPr lang="ko-KR" altLang="en-US" b="0" spc="0" baseline="0" dirty="0">
                        <a:solidFill>
                          <a:srgbClr val="FF0000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8" name="Google Shape;912;p23">
            <a:extLst>
              <a:ext uri="{FF2B5EF4-FFF2-40B4-BE49-F238E27FC236}">
                <a16:creationId xmlns:a16="http://schemas.microsoft.com/office/drawing/2014/main" id="{E0FFF920-D556-8312-73F7-F7BB8EDC1E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3413347"/>
              </p:ext>
            </p:extLst>
          </p:nvPr>
        </p:nvGraphicFramePr>
        <p:xfrm>
          <a:off x="9042400" y="1315768"/>
          <a:ext cx="3037052" cy="5707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765">
                <a:tc>
                  <a:txBody>
                    <a:bodyPr/>
                    <a:lstStyle/>
                    <a:p>
                      <a:pPr marL="39688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endParaRPr lang="en-US" altLang="ko-KR"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lgun Gothic" panose="020B0503020000020004" pitchFamily="50" charset="-127"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z="700" spc="0" baseline="0" dirty="0">
                          <a:solidFill>
                            <a:srgbClr val="FF0000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학생 진급 케이스</a:t>
                      </a:r>
                      <a:endParaRPr lang="en-US" altLang="ko-KR" sz="700" spc="0" baseline="0" dirty="0">
                        <a:solidFill>
                          <a:srgbClr val="FF0000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lgun Gothic" panose="020B0503020000020004" pitchFamily="50" charset="-127"/>
                        <a:buChar char="-"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z="700" spc="0" baseline="0" dirty="0">
                          <a:solidFill>
                            <a:srgbClr val="FF0000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학년도 전환 후 학생이 최초 진입 했을 때 화면</a:t>
                      </a:r>
                      <a:endParaRPr lang="en-US" altLang="ko-KR" sz="700" spc="0" baseline="0" dirty="0">
                        <a:solidFill>
                          <a:srgbClr val="FF0000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229439"/>
                  </a:ext>
                </a:extLst>
              </a:tr>
              <a:tr h="238765">
                <a:tc>
                  <a:txBody>
                    <a:bodyPr/>
                    <a:lstStyle/>
                    <a:p>
                      <a:pPr marL="39688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나의 할 일</a:t>
                      </a:r>
                      <a:endParaRPr lang="en-US" altLang="ko-KR" sz="700" b="1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lgun Gothic" panose="020B0503020000020004" pitchFamily="50" charset="-127"/>
                        <a:buChar char="-"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“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나의 할 일 리스트가 없습니다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“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문구 노출</a:t>
                      </a:r>
                      <a:endParaRPr lang="en-US" altLang="ko-KR" sz="70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976661"/>
                  </a:ext>
                </a:extLst>
              </a:tr>
            </a:tbl>
          </a:graphicData>
        </a:graphic>
      </p:graphicFrame>
      <p:sp>
        <p:nvSpPr>
          <p:cNvPr id="39" name="타원 38">
            <a:extLst>
              <a:ext uri="{FF2B5EF4-FFF2-40B4-BE49-F238E27FC236}">
                <a16:creationId xmlns:a16="http://schemas.microsoft.com/office/drawing/2014/main" id="{FEF504A3-7D00-3F77-5D9F-404D1EB1C665}"/>
              </a:ext>
            </a:extLst>
          </p:cNvPr>
          <p:cNvSpPr/>
          <p:nvPr/>
        </p:nvSpPr>
        <p:spPr>
          <a:xfrm>
            <a:off x="3615108" y="3790174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6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2C28214B-B033-DAF8-74A6-778E110F6BEF}"/>
              </a:ext>
            </a:extLst>
          </p:cNvPr>
          <p:cNvSpPr/>
          <p:nvPr/>
        </p:nvSpPr>
        <p:spPr>
          <a:xfrm>
            <a:off x="1067352" y="1201079"/>
            <a:ext cx="6267565" cy="45361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DELETE v.2.0.7</a:t>
            </a:r>
            <a:endParaRPr lang="ko-KR" altLang="en-US" sz="700" dirty="0"/>
          </a:p>
        </p:txBody>
      </p:sp>
      <p:graphicFrame>
        <p:nvGraphicFramePr>
          <p:cNvPr id="41" name="표 3">
            <a:extLst>
              <a:ext uri="{FF2B5EF4-FFF2-40B4-BE49-F238E27FC236}">
                <a16:creationId xmlns:a16="http://schemas.microsoft.com/office/drawing/2014/main" id="{CB691DA4-2491-536A-6BDC-CDACD0676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32753"/>
              </p:ext>
            </p:extLst>
          </p:nvPr>
        </p:nvGraphicFramePr>
        <p:xfrm>
          <a:off x="1199047" y="2014320"/>
          <a:ext cx="6135870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5870">
                  <a:extLst>
                    <a:ext uri="{9D8B030D-6E8A-4147-A177-3AD203B41FA5}">
                      <a16:colId xmlns:a16="http://schemas.microsoft.com/office/drawing/2014/main" val="803218214"/>
                    </a:ext>
                  </a:extLst>
                </a:gridCol>
              </a:tblGrid>
              <a:tr h="1407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전체 할 일 </a:t>
                      </a:r>
                      <a:r>
                        <a:rPr lang="en-US" altLang="ko-KR" sz="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(0)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723880"/>
                  </a:ext>
                </a:extLst>
              </a:tr>
            </a:tbl>
          </a:graphicData>
        </a:graphic>
      </p:graphicFrame>
      <p:sp>
        <p:nvSpPr>
          <p:cNvPr id="42" name="직사각형 41">
            <a:extLst>
              <a:ext uri="{FF2B5EF4-FFF2-40B4-BE49-F238E27FC236}">
                <a16:creationId xmlns:a16="http://schemas.microsoft.com/office/drawing/2014/main" id="{228A4DAC-BF79-942A-904D-5CAB03BE55C0}"/>
              </a:ext>
            </a:extLst>
          </p:cNvPr>
          <p:cNvSpPr/>
          <p:nvPr/>
        </p:nvSpPr>
        <p:spPr>
          <a:xfrm>
            <a:off x="6537537" y="1778366"/>
            <a:ext cx="812960" cy="24212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DELETE v.2.0.7</a:t>
            </a:r>
            <a:endParaRPr lang="ko-KR" altLang="en-US" sz="700" dirty="0"/>
          </a:p>
        </p:txBody>
      </p:sp>
    </p:spTree>
    <p:extLst>
      <p:ext uri="{BB962C8B-B14F-4D97-AF65-F5344CB8AC3E}">
        <p14:creationId xmlns:p14="http://schemas.microsoft.com/office/powerpoint/2010/main" val="2310100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D19AE-BB5E-96C4-EACC-72F7F5EE4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ading The Fourth Industrial Revolution…">
            <a:extLst>
              <a:ext uri="{FF2B5EF4-FFF2-40B4-BE49-F238E27FC236}">
                <a16:creationId xmlns:a16="http://schemas.microsoft.com/office/drawing/2014/main" id="{DC530E13-84DF-D5E7-CB97-C5AE96367F05}"/>
              </a:ext>
            </a:extLst>
          </p:cNvPr>
          <p:cNvSpPr txBox="1"/>
          <p:nvPr/>
        </p:nvSpPr>
        <p:spPr>
          <a:xfrm>
            <a:off x="3004497" y="190500"/>
            <a:ext cx="617511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 sz="2800" b="0">
                <a:solidFill>
                  <a:srgbClr val="00011D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altLang="ko-KR" sz="2000" b="1" dirty="0">
                <a:solidFill>
                  <a:srgbClr val="00011D"/>
                </a:solidFill>
                <a:latin typeface="+mn-ea"/>
                <a:cs typeface="Malgun Gothic" charset="-127"/>
                <a:sym typeface="Roboto Light"/>
              </a:rPr>
              <a:t>History</a:t>
            </a:r>
            <a:endParaRPr lang="ko-KR" altLang="en-US" sz="2000" b="1" dirty="0">
              <a:solidFill>
                <a:srgbClr val="00011D"/>
              </a:solidFill>
              <a:latin typeface="+mn-ea"/>
              <a:cs typeface="Malgun Gothic" charset="-127"/>
              <a:sym typeface="Roboto Light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A21CDF32-8BA1-A376-D6DB-A598BD4DC0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2276328"/>
              </p:ext>
            </p:extLst>
          </p:nvPr>
        </p:nvGraphicFramePr>
        <p:xfrm>
          <a:off x="695325" y="710564"/>
          <a:ext cx="10722537" cy="5905910"/>
        </p:xfrm>
        <a:graphic>
          <a:graphicData uri="http://schemas.openxmlformats.org/drawingml/2006/table">
            <a:tbl>
              <a:tblPr/>
              <a:tblGrid>
                <a:gridCol w="304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6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7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30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2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3492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800" b="1" i="0" spc="0" baseline="0" dirty="0">
                          <a:solidFill>
                            <a:srgbClr val="5E5E5E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ver.</a:t>
                      </a:r>
                      <a:endParaRPr sz="800" b="1" i="0" spc="0" baseline="0" dirty="0">
                        <a:solidFill>
                          <a:srgbClr val="5E5E5E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800" b="1" i="0" spc="0" baseline="0" dirty="0">
                          <a:solidFill>
                            <a:srgbClr val="5E5E5E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등록일</a:t>
                      </a:r>
                    </a:p>
                  </a:txBody>
                  <a:tcPr marL="45720" marR="45720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800" b="1" i="0" spc="0" baseline="0" dirty="0">
                          <a:solidFill>
                            <a:srgbClr val="5E5E5E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페이지</a:t>
                      </a:r>
                      <a:endParaRPr sz="800" b="1" i="0" spc="0" baseline="0" dirty="0">
                        <a:solidFill>
                          <a:srgbClr val="5E5E5E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800" b="1" i="0" spc="0" baseline="0" dirty="0">
                          <a:solidFill>
                            <a:srgbClr val="5E5E5E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화면 </a:t>
                      </a:r>
                      <a:r>
                        <a:rPr lang="en-US" altLang="ko-KR" sz="800" b="1" i="0" spc="0" baseline="0" dirty="0">
                          <a:solidFill>
                            <a:srgbClr val="5E5E5E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ID</a:t>
                      </a:r>
                      <a:endParaRPr sz="800" b="1" i="0" spc="0" baseline="0" dirty="0">
                        <a:solidFill>
                          <a:srgbClr val="5E5E5E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800" b="1" i="0" spc="0" baseline="0" dirty="0">
                          <a:solidFill>
                            <a:srgbClr val="5E5E5E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변경내용</a:t>
                      </a:r>
                    </a:p>
                  </a:txBody>
                  <a:tcPr marL="45720" marR="45720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800" b="1" i="0" spc="0" baseline="0" dirty="0">
                          <a:solidFill>
                            <a:srgbClr val="5E5E5E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비고</a:t>
                      </a:r>
                      <a:endParaRPr sz="800" b="1" i="0" spc="0" baseline="0" dirty="0">
                        <a:solidFill>
                          <a:srgbClr val="5E5E5E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800" b="1" i="0" spc="0" baseline="0" dirty="0">
                          <a:solidFill>
                            <a:srgbClr val="5E5E5E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등록자</a:t>
                      </a:r>
                    </a:p>
                  </a:txBody>
                  <a:tcPr marL="45720" marR="45720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25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2.3.2</a:t>
                      </a: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2025.06.04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26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TEA-MY-Todo-002a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&lt;5&gt;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표기 방식 추가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&lt;6&gt; 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수강생 승인 문구 수정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강동휘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997877"/>
                  </a:ext>
                </a:extLst>
              </a:tr>
              <a:tr h="21725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2.3.3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2025.06.12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28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TEA-LNB-NOTI-002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&lt;10&gt;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신고 내역 디자인 추가 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강동휘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100045"/>
                  </a:ext>
                </a:extLst>
              </a:tr>
              <a:tr h="21725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2.3.4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2025.06.13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28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TEA-LNB-NOTI-002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&lt;10&gt;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신고 내역 → 콘텐츠 신고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텍스트 변경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&lt;10-1&gt;,&lt;10-2&gt;,&lt;10-3&gt;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메시지 내용 변경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6808991"/>
                  </a:ext>
                </a:extLst>
              </a:tr>
              <a:tr h="21725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2.3.5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2025.06.13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28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TEA-LNB-NOTI-002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&lt;10-1&gt;,&lt;10-2&gt;,&lt;10-3&gt;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메시지 내용 변경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피드백 반영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kumimoji="1"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719812"/>
                  </a:ext>
                </a:extLst>
              </a:tr>
              <a:tr h="217259">
                <a:tc rowSpan="3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2.3.6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2025.06.16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57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All-MY-1:1-001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구분 선택 </a:t>
                      </a:r>
                      <a:r>
                        <a:rPr kumimoji="1" lang="ko-KR" altLang="en-US" sz="600" dirty="0" err="1">
                          <a:solidFill>
                            <a:schemeClr val="tx1"/>
                          </a:solidFill>
                        </a:rPr>
                        <a:t>셀렉트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 박스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&gt;  ‘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온라인 학교’ 추가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250573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59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All-MY-1:1-002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&lt;3&gt;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카테고리 ‘온라인 학교’ 추가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231393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66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All-CUS-Notice-001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카테고리 ‘서비스 공지‘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, ‘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온라인 학교’ 추가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053596"/>
                  </a:ext>
                </a:extLst>
              </a:tr>
              <a:tr h="21725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2.3.7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2025.07.15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26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TEA-MY-Todo-002a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&lt;6B&gt; D-Day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표시 기준 변경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&lt;6C&gt;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동록일 표시 기준 변경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861409"/>
                  </a:ext>
                </a:extLst>
              </a:tr>
              <a:tr h="21725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2.3.8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2025.07.16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28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TEA-LNB-NOTI-002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&lt;8B&gt;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온라인 학교 ‘과목삭제’ 삭제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3314575"/>
                  </a:ext>
                </a:extLst>
              </a:tr>
              <a:tr h="217259">
                <a:tc rowSpan="2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2.3.9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2025.07.16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42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STU-LNB-NOTI-002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&lt;8B&gt;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온라인 학교 ‘과목삭제’ 복구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4887554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56,65,67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All-MY-1:1-001,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All-CUS-Notice-001,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All-CUS-FAQ-001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&lt;3&gt;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내용 정의 수정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개발 현황과 동일하게 반영</a:t>
                      </a: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49392"/>
                  </a:ext>
                </a:extLst>
              </a:tr>
              <a:tr h="21725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2.3.10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2025.07.24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15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교사 및 학생의 할 일과 알림 항목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할 일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알림 항목별 노출 기준 정의 추가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840272"/>
                  </a:ext>
                </a:extLst>
              </a:tr>
              <a:tr h="217259">
                <a:tc rowSpan="3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2.3.11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2025.12.04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17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할 일</a:t>
                      </a: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/</a:t>
                      </a: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알림 드롭다운 팝업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&lt;2&gt;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서비스 공지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학교 공지 노출 정의 추가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888752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29,44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TEA-LNB-NOTI-002a.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STU-LNB-NOTI-002a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&lt;2&gt;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서비스 공지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학교 공지 노출 정의 추가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822230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68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All-CUS-Notice-002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&lt;5&gt;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서비스 공지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학교 공지 노출 정의 추가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682604"/>
                  </a:ext>
                </a:extLst>
              </a:tr>
              <a:tr h="217259">
                <a:tc rowSpan="3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2.3.12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2025.12.05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17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할 일</a:t>
                      </a: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/</a:t>
                      </a: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알림 드롭다운 팝업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&lt;2&gt; → &lt;1D&gt;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넘버링 수정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296763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29,44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TEA-LNB-NOTI-002a.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STU-LNB-NOTI-002a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디자인 검토 필요 딱지 제거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25156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68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All-CUS-Notice-002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6178955"/>
                  </a:ext>
                </a:extLst>
              </a:tr>
              <a:tr h="217259">
                <a:tc rowSpan="2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2.3.13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2025.12.16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61,62,63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All-MY-1:1-003, All-MY-1:1-004, </a:t>
                      </a:r>
                      <a:b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</a:b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All-MYP-Terms-001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화면 현행화 및 에디터 적용 범위 및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FO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노출 정의 추가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764304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69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All-CUS-FAQ-001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&lt;5&gt;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내용 정의 추가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에디터 적용 범위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표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첨부파일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링크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19172"/>
                  </a:ext>
                </a:extLst>
              </a:tr>
              <a:tr h="21725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2.4.0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2025.12.09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22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프로필 이미지 하단 툴팁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&lt;1-1&gt; ‘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다시 보지 않기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’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 버튼 삭제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533675"/>
                  </a:ext>
                </a:extLst>
              </a:tr>
              <a:tr h="21725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2.4.1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2026.01.07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22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프로필 이미지 하단 툴팁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연동 안내 팝업 노출 정의 추가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326080"/>
                  </a:ext>
                </a:extLst>
              </a:tr>
              <a:tr h="21725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2.4.2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2026.01.09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22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프로필 이미지 하단 툴팁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연동 안내 팝업 노출 기준 보완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580709"/>
                  </a:ext>
                </a:extLst>
              </a:tr>
              <a:tr h="21725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2.4.3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2026.01.09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62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All-MY-1:1-004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답변 영역 ‘관리자 이름’ 표시 삭제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089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1148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>
            <a:extLst>
              <a:ext uri="{FF2B5EF4-FFF2-40B4-BE49-F238E27FC236}">
                <a16:creationId xmlns:a16="http://schemas.microsoft.com/office/drawing/2014/main" id="{929FD1F3-BEA7-E643-F208-A858F8878BDD}"/>
              </a:ext>
            </a:extLst>
          </p:cNvPr>
          <p:cNvSpPr/>
          <p:nvPr/>
        </p:nvSpPr>
        <p:spPr>
          <a:xfrm>
            <a:off x="65657" y="6793559"/>
            <a:ext cx="12192000" cy="2965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타원 145">
            <a:extLst>
              <a:ext uri="{FF2B5EF4-FFF2-40B4-BE49-F238E27FC236}">
                <a16:creationId xmlns:a16="http://schemas.microsoft.com/office/drawing/2014/main" id="{B84E6D76-B86E-9130-5456-E0A12F5A0B6D}"/>
              </a:ext>
            </a:extLst>
          </p:cNvPr>
          <p:cNvSpPr>
            <a:spLocks noChangeAspect="1"/>
          </p:cNvSpPr>
          <p:nvPr/>
        </p:nvSpPr>
        <p:spPr>
          <a:xfrm>
            <a:off x="8156004" y="139861"/>
            <a:ext cx="36000" cy="36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7" name="타원 146">
            <a:extLst>
              <a:ext uri="{FF2B5EF4-FFF2-40B4-BE49-F238E27FC236}">
                <a16:creationId xmlns:a16="http://schemas.microsoft.com/office/drawing/2014/main" id="{8CC6E571-154C-A1D8-4AB6-71B8F90984B1}"/>
              </a:ext>
            </a:extLst>
          </p:cNvPr>
          <p:cNvSpPr/>
          <p:nvPr/>
        </p:nvSpPr>
        <p:spPr>
          <a:xfrm>
            <a:off x="7921449" y="49913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8" name="텍스트 상자 68">
            <a:extLst>
              <a:ext uri="{FF2B5EF4-FFF2-40B4-BE49-F238E27FC236}">
                <a16:creationId xmlns:a16="http://schemas.microsoft.com/office/drawing/2014/main" id="{E8907A5C-FDF8-091C-FA2B-A9092004C95F}"/>
              </a:ext>
            </a:extLst>
          </p:cNvPr>
          <p:cNvSpPr txBox="1"/>
          <p:nvPr/>
        </p:nvSpPr>
        <p:spPr>
          <a:xfrm>
            <a:off x="1097721" y="983616"/>
            <a:ext cx="26930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ko-KR" altLang="en-US" sz="1050" b="1"/>
              <a:t>알림</a:t>
            </a:r>
          </a:p>
        </p:txBody>
      </p:sp>
      <p:cxnSp>
        <p:nvCxnSpPr>
          <p:cNvPr id="225" name="직선 연결선 11">
            <a:extLst>
              <a:ext uri="{FF2B5EF4-FFF2-40B4-BE49-F238E27FC236}">
                <a16:creationId xmlns:a16="http://schemas.microsoft.com/office/drawing/2014/main" id="{47A568FB-62FB-7C24-F000-0C0D74B1B0BC}"/>
              </a:ext>
            </a:extLst>
          </p:cNvPr>
          <p:cNvCxnSpPr>
            <a:cxnSpLocks/>
            <a:stCxn id="227" idx="0"/>
          </p:cNvCxnSpPr>
          <p:nvPr/>
        </p:nvCxnSpPr>
        <p:spPr>
          <a:xfrm>
            <a:off x="1076503" y="1834679"/>
            <a:ext cx="0" cy="756309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>
            <a:extLst>
              <a:ext uri="{FF2B5EF4-FFF2-40B4-BE49-F238E27FC236}">
                <a16:creationId xmlns:a16="http://schemas.microsoft.com/office/drawing/2014/main" id="{4D284409-BF64-32BA-CEBD-2AFCE2076C28}"/>
              </a:ext>
            </a:extLst>
          </p:cNvPr>
          <p:cNvSpPr txBox="1"/>
          <p:nvPr/>
        </p:nvSpPr>
        <p:spPr>
          <a:xfrm>
            <a:off x="1200050" y="1734131"/>
            <a:ext cx="137743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 b="1" kern="0">
                <a:solidFill>
                  <a:prstClr val="black"/>
                </a:solidFill>
              </a:rPr>
              <a:t>오늘 </a:t>
            </a:r>
            <a:r>
              <a:rPr lang="en-US" altLang="ko-KR" sz="800" b="1" kern="0">
                <a:solidFill>
                  <a:prstClr val="black"/>
                </a:solidFill>
              </a:rPr>
              <a:t>2021.03.15 (</a:t>
            </a:r>
            <a:r>
              <a:rPr lang="ko-KR" altLang="en-US" sz="800" b="1" kern="0">
                <a:solidFill>
                  <a:prstClr val="black"/>
                </a:solidFill>
              </a:rPr>
              <a:t>월</a:t>
            </a:r>
            <a:r>
              <a:rPr lang="en-US" altLang="ko-KR" sz="800" b="1" kern="0">
                <a:solidFill>
                  <a:prstClr val="black"/>
                </a:solidFill>
              </a:rPr>
              <a:t>)</a:t>
            </a:r>
            <a:endParaRPr lang="ko-KR" altLang="en-US" sz="800" b="1">
              <a:solidFill>
                <a:prstClr val="black"/>
              </a:solidFill>
            </a:endParaRPr>
          </a:p>
        </p:txBody>
      </p:sp>
      <p:sp>
        <p:nvSpPr>
          <p:cNvPr id="227" name="타원 226">
            <a:extLst>
              <a:ext uri="{FF2B5EF4-FFF2-40B4-BE49-F238E27FC236}">
                <a16:creationId xmlns:a16="http://schemas.microsoft.com/office/drawing/2014/main" id="{19222CF8-220F-3618-6763-9E37B86C1A68}"/>
              </a:ext>
            </a:extLst>
          </p:cNvPr>
          <p:cNvSpPr/>
          <p:nvPr/>
        </p:nvSpPr>
        <p:spPr>
          <a:xfrm>
            <a:off x="1039695" y="1834679"/>
            <a:ext cx="73615" cy="7361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11D70334-232D-6473-05E5-DA6BDFD28A08}"/>
              </a:ext>
            </a:extLst>
          </p:cNvPr>
          <p:cNvSpPr txBox="1"/>
          <p:nvPr/>
        </p:nvSpPr>
        <p:spPr>
          <a:xfrm>
            <a:off x="1200050" y="2824690"/>
            <a:ext cx="114124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 b="1" kern="0" dirty="0">
                <a:solidFill>
                  <a:prstClr val="black"/>
                </a:solidFill>
              </a:rPr>
              <a:t>2021.03.12 (</a:t>
            </a:r>
            <a:r>
              <a:rPr lang="ko-KR" altLang="en-US" sz="800" b="1" kern="0" dirty="0">
                <a:solidFill>
                  <a:prstClr val="black"/>
                </a:solidFill>
              </a:rPr>
              <a:t>금</a:t>
            </a:r>
            <a:r>
              <a:rPr lang="en-US" altLang="ko-KR" sz="800" b="1" kern="0" dirty="0">
                <a:solidFill>
                  <a:prstClr val="black"/>
                </a:solidFill>
              </a:rPr>
              <a:t>)</a:t>
            </a:r>
            <a:endParaRPr lang="ko-KR" altLang="en-US" sz="800" b="1" dirty="0">
              <a:solidFill>
                <a:prstClr val="black"/>
              </a:solidFill>
            </a:endParaRPr>
          </a:p>
        </p:txBody>
      </p:sp>
      <p:sp>
        <p:nvSpPr>
          <p:cNvPr id="229" name="타원 228">
            <a:extLst>
              <a:ext uri="{FF2B5EF4-FFF2-40B4-BE49-F238E27FC236}">
                <a16:creationId xmlns:a16="http://schemas.microsoft.com/office/drawing/2014/main" id="{EC366564-07D9-8912-FCFA-EE947EFC358A}"/>
              </a:ext>
            </a:extLst>
          </p:cNvPr>
          <p:cNvSpPr/>
          <p:nvPr/>
        </p:nvSpPr>
        <p:spPr>
          <a:xfrm>
            <a:off x="1039695" y="2895604"/>
            <a:ext cx="73615" cy="7361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30" name="사각형: 둥근 모서리 16">
            <a:extLst>
              <a:ext uri="{FF2B5EF4-FFF2-40B4-BE49-F238E27FC236}">
                <a16:creationId xmlns:a16="http://schemas.microsoft.com/office/drawing/2014/main" id="{EA4CB07C-EF09-4E46-D5C5-DFC2BBFA94D2}"/>
              </a:ext>
            </a:extLst>
          </p:cNvPr>
          <p:cNvSpPr/>
          <p:nvPr/>
        </p:nvSpPr>
        <p:spPr>
          <a:xfrm>
            <a:off x="1310474" y="3096905"/>
            <a:ext cx="6141193" cy="497493"/>
          </a:xfrm>
          <a:prstGeom prst="roundRect">
            <a:avLst>
              <a:gd name="adj" fmla="val 8224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7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n-US" altLang="ko-KR" sz="7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ko-KR" altLang="en-US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코로나</a:t>
            </a:r>
            <a:r>
              <a:rPr lang="en-US" altLang="ko-KR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19</a:t>
            </a:r>
            <a:r>
              <a:rPr lang="ko-KR" altLang="en-US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로 인하여 </a:t>
            </a:r>
            <a:r>
              <a:rPr lang="en-US" altLang="ko-KR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3</a:t>
            </a:r>
            <a:r>
              <a:rPr lang="ko-KR" altLang="en-US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월 한달 간 실시간 온라인 수업으로 진행될 예정이며</a:t>
            </a:r>
            <a:r>
              <a:rPr lang="en-US" altLang="ko-KR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바깥 외출 및 모임 등을 삼가해 주시기 바랍니다</a:t>
            </a:r>
            <a:r>
              <a:rPr lang="en-US" altLang="ko-KR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r>
              <a:rPr lang="ko-KR" altLang="en-US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</a:p>
        </p:txBody>
      </p:sp>
      <p:grpSp>
        <p:nvGrpSpPr>
          <p:cNvPr id="231" name="그룹 230">
            <a:extLst>
              <a:ext uri="{FF2B5EF4-FFF2-40B4-BE49-F238E27FC236}">
                <a16:creationId xmlns:a16="http://schemas.microsoft.com/office/drawing/2014/main" id="{595EB72B-9973-F08B-96BE-7CAEC1362D03}"/>
              </a:ext>
            </a:extLst>
          </p:cNvPr>
          <p:cNvGrpSpPr/>
          <p:nvPr/>
        </p:nvGrpSpPr>
        <p:grpSpPr>
          <a:xfrm>
            <a:off x="949907" y="3203932"/>
            <a:ext cx="253192" cy="253192"/>
            <a:chOff x="1713671" y="2073566"/>
            <a:chExt cx="296104" cy="296104"/>
          </a:xfrm>
        </p:grpSpPr>
        <p:sp>
          <p:nvSpPr>
            <p:cNvPr id="232" name="타원 231">
              <a:extLst>
                <a:ext uri="{FF2B5EF4-FFF2-40B4-BE49-F238E27FC236}">
                  <a16:creationId xmlns:a16="http://schemas.microsoft.com/office/drawing/2014/main" id="{A71A69BE-8096-7814-87F3-089CCA00626A}"/>
                </a:ext>
              </a:extLst>
            </p:cNvPr>
            <p:cNvSpPr/>
            <p:nvPr/>
          </p:nvSpPr>
          <p:spPr>
            <a:xfrm>
              <a:off x="1713671" y="2073566"/>
              <a:ext cx="296104" cy="2961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33" name="그래픽 232" descr="학교">
              <a:extLst>
                <a:ext uri="{FF2B5EF4-FFF2-40B4-BE49-F238E27FC236}">
                  <a16:creationId xmlns:a16="http://schemas.microsoft.com/office/drawing/2014/main" id="{20E150D9-2125-35C7-F663-F6FE05467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46948" y="2095364"/>
              <a:ext cx="226464" cy="226464"/>
            </a:xfrm>
            <a:prstGeom prst="rect">
              <a:avLst/>
            </a:prstGeom>
          </p:spPr>
        </p:pic>
      </p:grpSp>
      <p:sp>
        <p:nvSpPr>
          <p:cNvPr id="234" name="사각형: 둥근 모서리 10">
            <a:extLst>
              <a:ext uri="{FF2B5EF4-FFF2-40B4-BE49-F238E27FC236}">
                <a16:creationId xmlns:a16="http://schemas.microsoft.com/office/drawing/2014/main" id="{E95E3BA9-2E0D-4C71-3E39-9C48E1EA0535}"/>
              </a:ext>
            </a:extLst>
          </p:cNvPr>
          <p:cNvSpPr/>
          <p:nvPr/>
        </p:nvSpPr>
        <p:spPr>
          <a:xfrm>
            <a:off x="1310474" y="1947559"/>
            <a:ext cx="6141193" cy="847411"/>
          </a:xfrm>
          <a:prstGeom prst="roundRect">
            <a:avLst>
              <a:gd name="adj" fmla="val 2959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700" b="1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YYYY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년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MM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월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DD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일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NN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시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~ NN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시까지 서버 점검 예정입니다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. YYYY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년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MM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월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DD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일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NN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시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~ NN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시까지 서버 점검 예정입니다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. YYYY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년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MM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월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DD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일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NN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시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~ NN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시까지 서버 점검 예정입니다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. </a:t>
            </a:r>
          </a:p>
          <a:p>
            <a:endParaRPr lang="en-US" altLang="ko-KR" sz="7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235" name="그룹 234">
            <a:extLst>
              <a:ext uri="{FF2B5EF4-FFF2-40B4-BE49-F238E27FC236}">
                <a16:creationId xmlns:a16="http://schemas.microsoft.com/office/drawing/2014/main" id="{4D3435CA-B8B6-AC82-9239-4EB58998329B}"/>
              </a:ext>
            </a:extLst>
          </p:cNvPr>
          <p:cNvGrpSpPr/>
          <p:nvPr/>
        </p:nvGrpSpPr>
        <p:grpSpPr>
          <a:xfrm>
            <a:off x="1423519" y="2506708"/>
            <a:ext cx="961144" cy="228646"/>
            <a:chOff x="2810756" y="2364438"/>
            <a:chExt cx="961144" cy="228646"/>
          </a:xfrm>
        </p:grpSpPr>
        <p:sp>
          <p:nvSpPr>
            <p:cNvPr id="236" name="직사각형 235">
              <a:extLst>
                <a:ext uri="{FF2B5EF4-FFF2-40B4-BE49-F238E27FC236}">
                  <a16:creationId xmlns:a16="http://schemas.microsoft.com/office/drawing/2014/main" id="{659631A3-0000-2953-5878-00ACA0CB21FF}"/>
                </a:ext>
              </a:extLst>
            </p:cNvPr>
            <p:cNvSpPr/>
            <p:nvPr/>
          </p:nvSpPr>
          <p:spPr>
            <a:xfrm>
              <a:off x="2810756" y="2364438"/>
              <a:ext cx="961144" cy="22864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</a:endParaRPr>
            </a:p>
          </p:txBody>
        </p:sp>
        <p:grpSp>
          <p:nvGrpSpPr>
            <p:cNvPr id="237" name="그룹 236">
              <a:extLst>
                <a:ext uri="{FF2B5EF4-FFF2-40B4-BE49-F238E27FC236}">
                  <a16:creationId xmlns:a16="http://schemas.microsoft.com/office/drawing/2014/main" id="{B320B8D7-A245-CD4B-9642-9D8EFE425FDE}"/>
                </a:ext>
              </a:extLst>
            </p:cNvPr>
            <p:cNvGrpSpPr/>
            <p:nvPr/>
          </p:nvGrpSpPr>
          <p:grpSpPr>
            <a:xfrm>
              <a:off x="2886788" y="2432594"/>
              <a:ext cx="798521" cy="95297"/>
              <a:chOff x="6268599" y="5423797"/>
              <a:chExt cx="798521" cy="95297"/>
            </a:xfrm>
          </p:grpSpPr>
          <p:sp>
            <p:nvSpPr>
              <p:cNvPr id="238" name="Freeform 30">
                <a:extLst>
                  <a:ext uri="{FF2B5EF4-FFF2-40B4-BE49-F238E27FC236}">
                    <a16:creationId xmlns:a16="http://schemas.microsoft.com/office/drawing/2014/main" id="{2626AD9C-DDFA-F550-7F14-CC0FC7B4D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8599" y="5424469"/>
                <a:ext cx="84970" cy="94625"/>
              </a:xfrm>
              <a:custGeom>
                <a:avLst/>
                <a:gdLst>
                  <a:gd name="T0" fmla="*/ 352 w 353"/>
                  <a:gd name="T1" fmla="*/ 150 h 431"/>
                  <a:gd name="T2" fmla="*/ 251 w 353"/>
                  <a:gd name="T3" fmla="*/ 150 h 431"/>
                  <a:gd name="T4" fmla="*/ 251 w 353"/>
                  <a:gd name="T5" fmla="*/ 0 h 431"/>
                  <a:gd name="T6" fmla="*/ 96 w 353"/>
                  <a:gd name="T7" fmla="*/ 0 h 431"/>
                  <a:gd name="T8" fmla="*/ 96 w 353"/>
                  <a:gd name="T9" fmla="*/ 150 h 431"/>
                  <a:gd name="T10" fmla="*/ 0 w 353"/>
                  <a:gd name="T11" fmla="*/ 150 h 431"/>
                  <a:gd name="T12" fmla="*/ 174 w 353"/>
                  <a:gd name="T13" fmla="*/ 329 h 431"/>
                  <a:gd name="T14" fmla="*/ 352 w 353"/>
                  <a:gd name="T15" fmla="*/ 150 h 431"/>
                  <a:gd name="T16" fmla="*/ 0 w 353"/>
                  <a:gd name="T17" fmla="*/ 377 h 431"/>
                  <a:gd name="T18" fmla="*/ 0 w 353"/>
                  <a:gd name="T19" fmla="*/ 430 h 431"/>
                  <a:gd name="T20" fmla="*/ 352 w 353"/>
                  <a:gd name="T21" fmla="*/ 430 h 431"/>
                  <a:gd name="T22" fmla="*/ 352 w 353"/>
                  <a:gd name="T23" fmla="*/ 377 h 431"/>
                  <a:gd name="T24" fmla="*/ 0 w 353"/>
                  <a:gd name="T25" fmla="*/ 377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3" h="431">
                    <a:moveTo>
                      <a:pt x="352" y="150"/>
                    </a:moveTo>
                    <a:lnTo>
                      <a:pt x="251" y="150"/>
                    </a:lnTo>
                    <a:lnTo>
                      <a:pt x="251" y="0"/>
                    </a:lnTo>
                    <a:lnTo>
                      <a:pt x="96" y="0"/>
                    </a:lnTo>
                    <a:lnTo>
                      <a:pt x="96" y="150"/>
                    </a:lnTo>
                    <a:lnTo>
                      <a:pt x="0" y="150"/>
                    </a:lnTo>
                    <a:lnTo>
                      <a:pt x="174" y="329"/>
                    </a:lnTo>
                    <a:lnTo>
                      <a:pt x="352" y="150"/>
                    </a:lnTo>
                    <a:close/>
                    <a:moveTo>
                      <a:pt x="0" y="377"/>
                    </a:moveTo>
                    <a:lnTo>
                      <a:pt x="0" y="430"/>
                    </a:lnTo>
                    <a:lnTo>
                      <a:pt x="352" y="430"/>
                    </a:lnTo>
                    <a:lnTo>
                      <a:pt x="352" y="377"/>
                    </a:lnTo>
                    <a:lnTo>
                      <a:pt x="0" y="377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400">
                  <a:solidFill>
                    <a:prstClr val="black"/>
                  </a:solidFill>
                  <a:ea typeface="맑은 고딕" panose="020B0503020000020004" pitchFamily="50" charset="-127"/>
                </a:endParaRPr>
              </a:p>
            </p:txBody>
          </p:sp>
          <p:sp>
            <p:nvSpPr>
              <p:cNvPr id="239" name="직사각형 238">
                <a:extLst>
                  <a:ext uri="{FF2B5EF4-FFF2-40B4-BE49-F238E27FC236}">
                    <a16:creationId xmlns:a16="http://schemas.microsoft.com/office/drawing/2014/main" id="{4A295E59-8E4B-359C-061D-1F36458EB5BF}"/>
                  </a:ext>
                </a:extLst>
              </p:cNvPr>
              <p:cNvSpPr/>
              <p:nvPr/>
            </p:nvSpPr>
            <p:spPr>
              <a:xfrm>
                <a:off x="6422713" y="5423797"/>
                <a:ext cx="644407" cy="9233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/>
              <a:p>
                <a:r>
                  <a:rPr lang="x-none" altLang="en-US" sz="600" u="sng">
                    <a:solidFill>
                      <a:srgbClr val="0070C0"/>
                    </a:solidFill>
                  </a:rPr>
                  <a:t>강남 고등학교</a:t>
                </a:r>
                <a:r>
                  <a:rPr lang="en-US" altLang="ko-KR" sz="600" u="sng">
                    <a:solidFill>
                      <a:srgbClr val="0070C0"/>
                    </a:solidFill>
                  </a:rPr>
                  <a:t>.</a:t>
                </a:r>
                <a:r>
                  <a:rPr lang="en-US" altLang="ko-KR" sz="600" u="sng" err="1">
                    <a:solidFill>
                      <a:srgbClr val="0070C0"/>
                    </a:solidFill>
                  </a:rPr>
                  <a:t>png</a:t>
                </a:r>
                <a:endParaRPr lang="x-none" altLang="en-US" sz="16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40" name="직사각형 239">
            <a:extLst>
              <a:ext uri="{FF2B5EF4-FFF2-40B4-BE49-F238E27FC236}">
                <a16:creationId xmlns:a16="http://schemas.microsoft.com/office/drawing/2014/main" id="{B8480270-2A65-4FF4-2CC9-67F74D188A5D}"/>
              </a:ext>
            </a:extLst>
          </p:cNvPr>
          <p:cNvSpPr/>
          <p:nvPr/>
        </p:nvSpPr>
        <p:spPr>
          <a:xfrm>
            <a:off x="1431469" y="2030521"/>
            <a:ext cx="611400" cy="179129"/>
          </a:xfrm>
          <a:prstGeom prst="rect">
            <a:avLst/>
          </a:prstGeom>
          <a:solidFill>
            <a:srgbClr val="A5A5A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b="1">
                <a:solidFill>
                  <a:prstClr val="white"/>
                </a:solidFill>
              </a:rPr>
              <a:t>서비스 공지</a:t>
            </a:r>
          </a:p>
        </p:txBody>
      </p:sp>
      <p:grpSp>
        <p:nvGrpSpPr>
          <p:cNvPr id="241" name="그룹 240">
            <a:extLst>
              <a:ext uri="{FF2B5EF4-FFF2-40B4-BE49-F238E27FC236}">
                <a16:creationId xmlns:a16="http://schemas.microsoft.com/office/drawing/2014/main" id="{E027996E-9DFE-F978-D101-4D7313DE27D0}"/>
              </a:ext>
            </a:extLst>
          </p:cNvPr>
          <p:cNvGrpSpPr/>
          <p:nvPr/>
        </p:nvGrpSpPr>
        <p:grpSpPr>
          <a:xfrm>
            <a:off x="2458234" y="2506708"/>
            <a:ext cx="961144" cy="228646"/>
            <a:chOff x="3845471" y="2364438"/>
            <a:chExt cx="961144" cy="228646"/>
          </a:xfrm>
        </p:grpSpPr>
        <p:sp>
          <p:nvSpPr>
            <p:cNvPr id="242" name="직사각형 241">
              <a:extLst>
                <a:ext uri="{FF2B5EF4-FFF2-40B4-BE49-F238E27FC236}">
                  <a16:creationId xmlns:a16="http://schemas.microsoft.com/office/drawing/2014/main" id="{D75F346E-A016-637A-9426-AD37D1AA58BC}"/>
                </a:ext>
              </a:extLst>
            </p:cNvPr>
            <p:cNvSpPr/>
            <p:nvPr/>
          </p:nvSpPr>
          <p:spPr>
            <a:xfrm>
              <a:off x="3845471" y="2364438"/>
              <a:ext cx="961144" cy="22864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</a:endParaRPr>
            </a:p>
          </p:txBody>
        </p:sp>
        <p:grpSp>
          <p:nvGrpSpPr>
            <p:cNvPr id="243" name="그룹 242">
              <a:extLst>
                <a:ext uri="{FF2B5EF4-FFF2-40B4-BE49-F238E27FC236}">
                  <a16:creationId xmlns:a16="http://schemas.microsoft.com/office/drawing/2014/main" id="{A2557888-4D59-0E54-1CF8-37D31113B680}"/>
                </a:ext>
              </a:extLst>
            </p:cNvPr>
            <p:cNvGrpSpPr/>
            <p:nvPr/>
          </p:nvGrpSpPr>
          <p:grpSpPr>
            <a:xfrm>
              <a:off x="3921503" y="2432594"/>
              <a:ext cx="798521" cy="95297"/>
              <a:chOff x="6268599" y="5423797"/>
              <a:chExt cx="798521" cy="95297"/>
            </a:xfrm>
          </p:grpSpPr>
          <p:sp>
            <p:nvSpPr>
              <p:cNvPr id="244" name="Freeform 30">
                <a:extLst>
                  <a:ext uri="{FF2B5EF4-FFF2-40B4-BE49-F238E27FC236}">
                    <a16:creationId xmlns:a16="http://schemas.microsoft.com/office/drawing/2014/main" id="{3BC20D54-9D49-C899-77AC-A49F3933DC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8599" y="5424469"/>
                <a:ext cx="84970" cy="94625"/>
              </a:xfrm>
              <a:custGeom>
                <a:avLst/>
                <a:gdLst>
                  <a:gd name="T0" fmla="*/ 352 w 353"/>
                  <a:gd name="T1" fmla="*/ 150 h 431"/>
                  <a:gd name="T2" fmla="*/ 251 w 353"/>
                  <a:gd name="T3" fmla="*/ 150 h 431"/>
                  <a:gd name="T4" fmla="*/ 251 w 353"/>
                  <a:gd name="T5" fmla="*/ 0 h 431"/>
                  <a:gd name="T6" fmla="*/ 96 w 353"/>
                  <a:gd name="T7" fmla="*/ 0 h 431"/>
                  <a:gd name="T8" fmla="*/ 96 w 353"/>
                  <a:gd name="T9" fmla="*/ 150 h 431"/>
                  <a:gd name="T10" fmla="*/ 0 w 353"/>
                  <a:gd name="T11" fmla="*/ 150 h 431"/>
                  <a:gd name="T12" fmla="*/ 174 w 353"/>
                  <a:gd name="T13" fmla="*/ 329 h 431"/>
                  <a:gd name="T14" fmla="*/ 352 w 353"/>
                  <a:gd name="T15" fmla="*/ 150 h 431"/>
                  <a:gd name="T16" fmla="*/ 0 w 353"/>
                  <a:gd name="T17" fmla="*/ 377 h 431"/>
                  <a:gd name="T18" fmla="*/ 0 w 353"/>
                  <a:gd name="T19" fmla="*/ 430 h 431"/>
                  <a:gd name="T20" fmla="*/ 352 w 353"/>
                  <a:gd name="T21" fmla="*/ 430 h 431"/>
                  <a:gd name="T22" fmla="*/ 352 w 353"/>
                  <a:gd name="T23" fmla="*/ 377 h 431"/>
                  <a:gd name="T24" fmla="*/ 0 w 353"/>
                  <a:gd name="T25" fmla="*/ 377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3" h="431">
                    <a:moveTo>
                      <a:pt x="352" y="150"/>
                    </a:moveTo>
                    <a:lnTo>
                      <a:pt x="251" y="150"/>
                    </a:lnTo>
                    <a:lnTo>
                      <a:pt x="251" y="0"/>
                    </a:lnTo>
                    <a:lnTo>
                      <a:pt x="96" y="0"/>
                    </a:lnTo>
                    <a:lnTo>
                      <a:pt x="96" y="150"/>
                    </a:lnTo>
                    <a:lnTo>
                      <a:pt x="0" y="150"/>
                    </a:lnTo>
                    <a:lnTo>
                      <a:pt x="174" y="329"/>
                    </a:lnTo>
                    <a:lnTo>
                      <a:pt x="352" y="150"/>
                    </a:lnTo>
                    <a:close/>
                    <a:moveTo>
                      <a:pt x="0" y="377"/>
                    </a:moveTo>
                    <a:lnTo>
                      <a:pt x="0" y="430"/>
                    </a:lnTo>
                    <a:lnTo>
                      <a:pt x="352" y="430"/>
                    </a:lnTo>
                    <a:lnTo>
                      <a:pt x="352" y="377"/>
                    </a:lnTo>
                    <a:lnTo>
                      <a:pt x="0" y="377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400">
                  <a:solidFill>
                    <a:prstClr val="black"/>
                  </a:solidFill>
                  <a:ea typeface="맑은 고딕" panose="020B0503020000020004" pitchFamily="50" charset="-127"/>
                </a:endParaRPr>
              </a:p>
            </p:txBody>
          </p:sp>
          <p:sp>
            <p:nvSpPr>
              <p:cNvPr id="245" name="직사각형 244">
                <a:extLst>
                  <a:ext uri="{FF2B5EF4-FFF2-40B4-BE49-F238E27FC236}">
                    <a16:creationId xmlns:a16="http://schemas.microsoft.com/office/drawing/2014/main" id="{0B663707-03E2-3932-A55F-D90D0F022EA2}"/>
                  </a:ext>
                </a:extLst>
              </p:cNvPr>
              <p:cNvSpPr/>
              <p:nvPr/>
            </p:nvSpPr>
            <p:spPr>
              <a:xfrm>
                <a:off x="6422713" y="5423797"/>
                <a:ext cx="644407" cy="9233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/>
              <a:p>
                <a:r>
                  <a:rPr lang="x-none" altLang="en-US" sz="600" u="sng">
                    <a:solidFill>
                      <a:srgbClr val="0070C0"/>
                    </a:solidFill>
                  </a:rPr>
                  <a:t>강남 고등학교</a:t>
                </a:r>
                <a:r>
                  <a:rPr lang="en-US" altLang="ko-KR" sz="600" u="sng">
                    <a:solidFill>
                      <a:srgbClr val="0070C0"/>
                    </a:solidFill>
                  </a:rPr>
                  <a:t>.</a:t>
                </a:r>
                <a:r>
                  <a:rPr lang="en-US" altLang="ko-KR" sz="600" u="sng" err="1">
                    <a:solidFill>
                      <a:srgbClr val="0070C0"/>
                    </a:solidFill>
                  </a:rPr>
                  <a:t>png</a:t>
                </a:r>
                <a:endParaRPr lang="x-none" altLang="en-US" sz="16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46" name="그룹 245">
            <a:extLst>
              <a:ext uri="{FF2B5EF4-FFF2-40B4-BE49-F238E27FC236}">
                <a16:creationId xmlns:a16="http://schemas.microsoft.com/office/drawing/2014/main" id="{51C99C60-8D21-594C-E941-B436427199B8}"/>
              </a:ext>
            </a:extLst>
          </p:cNvPr>
          <p:cNvGrpSpPr/>
          <p:nvPr/>
        </p:nvGrpSpPr>
        <p:grpSpPr>
          <a:xfrm>
            <a:off x="949907" y="2315338"/>
            <a:ext cx="253192" cy="253192"/>
            <a:chOff x="1713671" y="4911531"/>
            <a:chExt cx="296104" cy="296104"/>
          </a:xfrm>
        </p:grpSpPr>
        <p:sp>
          <p:nvSpPr>
            <p:cNvPr id="247" name="타원 246">
              <a:extLst>
                <a:ext uri="{FF2B5EF4-FFF2-40B4-BE49-F238E27FC236}">
                  <a16:creationId xmlns:a16="http://schemas.microsoft.com/office/drawing/2014/main" id="{00D4D1B5-8D5A-EC32-560E-E93614E6BB6E}"/>
                </a:ext>
              </a:extLst>
            </p:cNvPr>
            <p:cNvSpPr/>
            <p:nvPr/>
          </p:nvSpPr>
          <p:spPr>
            <a:xfrm>
              <a:off x="1713671" y="4911531"/>
              <a:ext cx="296104" cy="2961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48" name="그래픽 247" descr="단일 톱니바퀴">
              <a:extLst>
                <a:ext uri="{FF2B5EF4-FFF2-40B4-BE49-F238E27FC236}">
                  <a16:creationId xmlns:a16="http://schemas.microsoft.com/office/drawing/2014/main" id="{2EC13FA5-FD49-E757-7728-184CEC7B5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59227" y="4954745"/>
              <a:ext cx="201994" cy="201994"/>
            </a:xfrm>
            <a:prstGeom prst="rect">
              <a:avLst/>
            </a:prstGeom>
          </p:spPr>
        </p:pic>
      </p:grpSp>
      <p:sp>
        <p:nvSpPr>
          <p:cNvPr id="249" name="직사각형 248">
            <a:extLst>
              <a:ext uri="{FF2B5EF4-FFF2-40B4-BE49-F238E27FC236}">
                <a16:creationId xmlns:a16="http://schemas.microsoft.com/office/drawing/2014/main" id="{AE2C72F1-8EE1-0970-715C-30B54FB900EF}"/>
              </a:ext>
            </a:extLst>
          </p:cNvPr>
          <p:cNvSpPr/>
          <p:nvPr/>
        </p:nvSpPr>
        <p:spPr>
          <a:xfrm>
            <a:off x="1381410" y="3160983"/>
            <a:ext cx="529112" cy="179129"/>
          </a:xfrm>
          <a:prstGeom prst="rect">
            <a:avLst/>
          </a:prstGeom>
          <a:solidFill>
            <a:srgbClr val="5B9BD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b="1">
                <a:solidFill>
                  <a:prstClr val="white"/>
                </a:solidFill>
              </a:rPr>
              <a:t>학교 공지</a:t>
            </a:r>
          </a:p>
        </p:txBody>
      </p:sp>
      <p:sp>
        <p:nvSpPr>
          <p:cNvPr id="250" name="타원 249">
            <a:extLst>
              <a:ext uri="{FF2B5EF4-FFF2-40B4-BE49-F238E27FC236}">
                <a16:creationId xmlns:a16="http://schemas.microsoft.com/office/drawing/2014/main" id="{2001D48A-A0FE-71E2-BB3F-A2B0AF416EE5}"/>
              </a:ext>
            </a:extLst>
          </p:cNvPr>
          <p:cNvSpPr/>
          <p:nvPr/>
        </p:nvSpPr>
        <p:spPr>
          <a:xfrm>
            <a:off x="1039695" y="3754667"/>
            <a:ext cx="73615" cy="7361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83DA5095-0020-4998-E0E2-6DBF7546C981}"/>
              </a:ext>
            </a:extLst>
          </p:cNvPr>
          <p:cNvSpPr txBox="1"/>
          <p:nvPr/>
        </p:nvSpPr>
        <p:spPr>
          <a:xfrm>
            <a:off x="1200049" y="3683753"/>
            <a:ext cx="12278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 b="1" kern="0">
                <a:solidFill>
                  <a:prstClr val="black"/>
                </a:solidFill>
              </a:rPr>
              <a:t>2021.03.01 (</a:t>
            </a:r>
            <a:r>
              <a:rPr lang="ko-KR" altLang="en-US" sz="800" b="1" kern="0">
                <a:solidFill>
                  <a:prstClr val="black"/>
                </a:solidFill>
              </a:rPr>
              <a:t>월</a:t>
            </a:r>
            <a:r>
              <a:rPr lang="en-US" altLang="ko-KR" sz="800" b="1" kern="0">
                <a:solidFill>
                  <a:prstClr val="black"/>
                </a:solidFill>
              </a:rPr>
              <a:t>)</a:t>
            </a:r>
            <a:endParaRPr lang="ko-KR" altLang="en-US" sz="800" b="1">
              <a:solidFill>
                <a:prstClr val="black"/>
              </a:solidFill>
            </a:endParaRPr>
          </a:p>
        </p:txBody>
      </p:sp>
      <p:sp>
        <p:nvSpPr>
          <p:cNvPr id="252" name="사각형: 둥근 모서리 77">
            <a:extLst>
              <a:ext uri="{FF2B5EF4-FFF2-40B4-BE49-F238E27FC236}">
                <a16:creationId xmlns:a16="http://schemas.microsoft.com/office/drawing/2014/main" id="{D4F8FD42-6C64-3470-DA00-057A711FE614}"/>
              </a:ext>
            </a:extLst>
          </p:cNvPr>
          <p:cNvSpPr/>
          <p:nvPr/>
        </p:nvSpPr>
        <p:spPr>
          <a:xfrm>
            <a:off x="1310474" y="3899197"/>
            <a:ext cx="6141193" cy="497493"/>
          </a:xfrm>
          <a:prstGeom prst="roundRect">
            <a:avLst>
              <a:gd name="adj" fmla="val 8224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700" b="1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n-US" altLang="ko-KR" sz="70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문의하신 내용에 대한 답변이 작성되었습니다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endParaRPr lang="ko-KR" altLang="en-US" sz="7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53" name="직사각형 252">
            <a:extLst>
              <a:ext uri="{FF2B5EF4-FFF2-40B4-BE49-F238E27FC236}">
                <a16:creationId xmlns:a16="http://schemas.microsoft.com/office/drawing/2014/main" id="{857109D0-9C8F-4BEE-54F1-B92A7D2C2689}"/>
              </a:ext>
            </a:extLst>
          </p:cNvPr>
          <p:cNvSpPr/>
          <p:nvPr/>
        </p:nvSpPr>
        <p:spPr>
          <a:xfrm>
            <a:off x="1381409" y="3963275"/>
            <a:ext cx="742920" cy="179129"/>
          </a:xfrm>
          <a:prstGeom prst="rect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b="1">
                <a:solidFill>
                  <a:prstClr val="white"/>
                </a:solidFill>
              </a:rPr>
              <a:t>서비스 </a:t>
            </a:r>
            <a:r>
              <a:rPr lang="en-US" altLang="ko-KR" sz="600" b="1">
                <a:solidFill>
                  <a:prstClr val="white"/>
                </a:solidFill>
              </a:rPr>
              <a:t>1:1</a:t>
            </a:r>
            <a:r>
              <a:rPr lang="ko-KR" altLang="en-US" sz="600" b="1">
                <a:solidFill>
                  <a:prstClr val="white"/>
                </a:solidFill>
              </a:rPr>
              <a:t>문의</a:t>
            </a:r>
          </a:p>
        </p:txBody>
      </p:sp>
      <p:sp>
        <p:nvSpPr>
          <p:cNvPr id="254" name="타원 253">
            <a:extLst>
              <a:ext uri="{FF2B5EF4-FFF2-40B4-BE49-F238E27FC236}">
                <a16:creationId xmlns:a16="http://schemas.microsoft.com/office/drawing/2014/main" id="{627048E0-1F22-916D-5D4C-17965FEB9414}"/>
              </a:ext>
            </a:extLst>
          </p:cNvPr>
          <p:cNvSpPr/>
          <p:nvPr/>
        </p:nvSpPr>
        <p:spPr>
          <a:xfrm>
            <a:off x="1039695" y="4513338"/>
            <a:ext cx="73615" cy="7361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561873DC-4084-6D85-4798-F6E8951500B3}"/>
              </a:ext>
            </a:extLst>
          </p:cNvPr>
          <p:cNvSpPr txBox="1"/>
          <p:nvPr/>
        </p:nvSpPr>
        <p:spPr>
          <a:xfrm>
            <a:off x="1200049" y="4442424"/>
            <a:ext cx="12278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 b="1" kern="0">
                <a:solidFill>
                  <a:prstClr val="black"/>
                </a:solidFill>
              </a:rPr>
              <a:t>2021.02.28 (</a:t>
            </a:r>
            <a:r>
              <a:rPr lang="ko-KR" altLang="en-US" sz="800" b="1" kern="0">
                <a:solidFill>
                  <a:prstClr val="black"/>
                </a:solidFill>
              </a:rPr>
              <a:t>화</a:t>
            </a:r>
            <a:r>
              <a:rPr lang="en-US" altLang="ko-KR" sz="800" b="1" kern="0">
                <a:solidFill>
                  <a:prstClr val="black"/>
                </a:solidFill>
              </a:rPr>
              <a:t>)</a:t>
            </a:r>
            <a:endParaRPr lang="ko-KR" altLang="en-US" sz="800" b="1">
              <a:solidFill>
                <a:prstClr val="black"/>
              </a:solidFill>
            </a:endParaRPr>
          </a:p>
        </p:txBody>
      </p:sp>
      <p:sp>
        <p:nvSpPr>
          <p:cNvPr id="256" name="사각형: 둥근 모서리 85">
            <a:extLst>
              <a:ext uri="{FF2B5EF4-FFF2-40B4-BE49-F238E27FC236}">
                <a16:creationId xmlns:a16="http://schemas.microsoft.com/office/drawing/2014/main" id="{F618C3EB-0C5E-1585-D24E-1BDA6A469117}"/>
              </a:ext>
            </a:extLst>
          </p:cNvPr>
          <p:cNvSpPr/>
          <p:nvPr/>
        </p:nvSpPr>
        <p:spPr>
          <a:xfrm>
            <a:off x="1310474" y="4657868"/>
            <a:ext cx="6141193" cy="497493"/>
          </a:xfrm>
          <a:prstGeom prst="roundRect">
            <a:avLst>
              <a:gd name="adj" fmla="val 8224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700" b="1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n-US" altLang="ko-KR" sz="70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비밀번호가 변경되었습니다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endParaRPr lang="ko-KR" altLang="en-US" sz="7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57" name="직사각형 256">
            <a:extLst>
              <a:ext uri="{FF2B5EF4-FFF2-40B4-BE49-F238E27FC236}">
                <a16:creationId xmlns:a16="http://schemas.microsoft.com/office/drawing/2014/main" id="{739406F9-54AE-0D61-34E3-B838311C8160}"/>
              </a:ext>
            </a:extLst>
          </p:cNvPr>
          <p:cNvSpPr/>
          <p:nvPr/>
        </p:nvSpPr>
        <p:spPr>
          <a:xfrm>
            <a:off x="1381410" y="4721946"/>
            <a:ext cx="684520" cy="179129"/>
          </a:xfrm>
          <a:prstGeom prst="rect">
            <a:avLst/>
          </a:prstGeom>
          <a:solidFill>
            <a:srgbClr val="CC99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b="1">
                <a:solidFill>
                  <a:prstClr val="white"/>
                </a:solidFill>
              </a:rPr>
              <a:t>개인정보 변경</a:t>
            </a:r>
          </a:p>
        </p:txBody>
      </p:sp>
      <p:grpSp>
        <p:nvGrpSpPr>
          <p:cNvPr id="258" name="그룹 257">
            <a:extLst>
              <a:ext uri="{FF2B5EF4-FFF2-40B4-BE49-F238E27FC236}">
                <a16:creationId xmlns:a16="http://schemas.microsoft.com/office/drawing/2014/main" id="{FB612D78-C060-06C2-7DBF-AA6DB73A98B4}"/>
              </a:ext>
            </a:extLst>
          </p:cNvPr>
          <p:cNvGrpSpPr/>
          <p:nvPr/>
        </p:nvGrpSpPr>
        <p:grpSpPr>
          <a:xfrm>
            <a:off x="948364" y="4785731"/>
            <a:ext cx="253192" cy="253192"/>
            <a:chOff x="2292384" y="5625763"/>
            <a:chExt cx="253192" cy="253192"/>
          </a:xfrm>
        </p:grpSpPr>
        <p:sp>
          <p:nvSpPr>
            <p:cNvPr id="259" name="타원 258">
              <a:extLst>
                <a:ext uri="{FF2B5EF4-FFF2-40B4-BE49-F238E27FC236}">
                  <a16:creationId xmlns:a16="http://schemas.microsoft.com/office/drawing/2014/main" id="{120D71D6-B42C-A0F8-C9C6-50B6F4299478}"/>
                </a:ext>
              </a:extLst>
            </p:cNvPr>
            <p:cNvSpPr/>
            <p:nvPr/>
          </p:nvSpPr>
          <p:spPr>
            <a:xfrm>
              <a:off x="2292384" y="5625763"/>
              <a:ext cx="253192" cy="25319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60" name="그래픽 259" descr="자물쇠">
              <a:extLst>
                <a:ext uri="{FF2B5EF4-FFF2-40B4-BE49-F238E27FC236}">
                  <a16:creationId xmlns:a16="http://schemas.microsoft.com/office/drawing/2014/main" id="{63B3F7C6-9754-B08F-CDE6-8A461488C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28492" y="5648999"/>
              <a:ext cx="180975" cy="180975"/>
            </a:xfrm>
            <a:prstGeom prst="rect">
              <a:avLst/>
            </a:prstGeom>
          </p:spPr>
        </p:pic>
      </p:grpSp>
      <p:sp>
        <p:nvSpPr>
          <p:cNvPr id="261" name="타원 260">
            <a:extLst>
              <a:ext uri="{FF2B5EF4-FFF2-40B4-BE49-F238E27FC236}">
                <a16:creationId xmlns:a16="http://schemas.microsoft.com/office/drawing/2014/main" id="{D520AFE7-9D9B-8746-8EFF-3D3F6E469C71}"/>
              </a:ext>
            </a:extLst>
          </p:cNvPr>
          <p:cNvSpPr/>
          <p:nvPr/>
        </p:nvSpPr>
        <p:spPr>
          <a:xfrm>
            <a:off x="1039695" y="5293249"/>
            <a:ext cx="73615" cy="7361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001E1389-BA87-A817-091F-A2277B42FF00}"/>
              </a:ext>
            </a:extLst>
          </p:cNvPr>
          <p:cNvSpPr txBox="1"/>
          <p:nvPr/>
        </p:nvSpPr>
        <p:spPr>
          <a:xfrm>
            <a:off x="1200049" y="5222335"/>
            <a:ext cx="12278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 b="1" kern="0">
                <a:solidFill>
                  <a:prstClr val="black"/>
                </a:solidFill>
              </a:rPr>
              <a:t>2021.02.27 (</a:t>
            </a:r>
            <a:r>
              <a:rPr lang="ko-KR" altLang="en-US" sz="800" b="1" kern="0">
                <a:solidFill>
                  <a:prstClr val="black"/>
                </a:solidFill>
              </a:rPr>
              <a:t>월</a:t>
            </a:r>
            <a:r>
              <a:rPr lang="en-US" altLang="ko-KR" sz="800" b="1" kern="0">
                <a:solidFill>
                  <a:prstClr val="black"/>
                </a:solidFill>
              </a:rPr>
              <a:t>)</a:t>
            </a:r>
            <a:endParaRPr lang="ko-KR" altLang="en-US" sz="800" b="1">
              <a:solidFill>
                <a:prstClr val="black"/>
              </a:solidFill>
            </a:endParaRPr>
          </a:p>
        </p:txBody>
      </p:sp>
      <p:sp>
        <p:nvSpPr>
          <p:cNvPr id="263" name="사각형: 둥근 모서리 97">
            <a:extLst>
              <a:ext uri="{FF2B5EF4-FFF2-40B4-BE49-F238E27FC236}">
                <a16:creationId xmlns:a16="http://schemas.microsoft.com/office/drawing/2014/main" id="{E99A23D7-15D3-05B6-616B-1B6DD900E524}"/>
              </a:ext>
            </a:extLst>
          </p:cNvPr>
          <p:cNvSpPr/>
          <p:nvPr/>
        </p:nvSpPr>
        <p:spPr>
          <a:xfrm>
            <a:off x="1310474" y="5437779"/>
            <a:ext cx="6141193" cy="497493"/>
          </a:xfrm>
          <a:prstGeom prst="roundRect">
            <a:avLst>
              <a:gd name="adj" fmla="val 8224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700" b="1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n-US" altLang="ko-KR" sz="70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ko-KR" altLang="en-US" sz="700">
                <a:solidFill>
                  <a:srgbClr val="A56DED"/>
                </a:solidFill>
              </a:rPr>
              <a:t>우리 학교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[</a:t>
            </a:r>
            <a:r>
              <a:rPr lang="ko-KR" altLang="en-US" sz="700" err="1">
                <a:solidFill>
                  <a:prstClr val="black">
                    <a:lumMod val="85000"/>
                    <a:lumOff val="15000"/>
                  </a:prstClr>
                </a:solidFill>
              </a:rPr>
              <a:t>비대면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 학생 금연 전문 프로그램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]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 과목이 삭제되었습니다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endParaRPr lang="ko-KR" altLang="en-US" sz="7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64" name="직사각형 263">
            <a:extLst>
              <a:ext uri="{FF2B5EF4-FFF2-40B4-BE49-F238E27FC236}">
                <a16:creationId xmlns:a16="http://schemas.microsoft.com/office/drawing/2014/main" id="{7E348B92-DC42-6C19-D9A2-DAAD5F810CF0}"/>
              </a:ext>
            </a:extLst>
          </p:cNvPr>
          <p:cNvSpPr/>
          <p:nvPr/>
        </p:nvSpPr>
        <p:spPr>
          <a:xfrm>
            <a:off x="1381410" y="5501857"/>
            <a:ext cx="529112" cy="179129"/>
          </a:xfrm>
          <a:prstGeom prst="rect">
            <a:avLst/>
          </a:prstGeom>
          <a:solidFill>
            <a:srgbClr val="F7736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b="1">
                <a:solidFill>
                  <a:prstClr val="white"/>
                </a:solidFill>
              </a:rPr>
              <a:t>과목 삭제</a:t>
            </a:r>
          </a:p>
        </p:txBody>
      </p:sp>
      <p:grpSp>
        <p:nvGrpSpPr>
          <p:cNvPr id="265" name="그룹 264">
            <a:extLst>
              <a:ext uri="{FF2B5EF4-FFF2-40B4-BE49-F238E27FC236}">
                <a16:creationId xmlns:a16="http://schemas.microsoft.com/office/drawing/2014/main" id="{79E69DA3-39BB-8228-CBE6-72FB259E62E5}"/>
              </a:ext>
            </a:extLst>
          </p:cNvPr>
          <p:cNvGrpSpPr/>
          <p:nvPr/>
        </p:nvGrpSpPr>
        <p:grpSpPr>
          <a:xfrm>
            <a:off x="948364" y="4027060"/>
            <a:ext cx="253192" cy="253192"/>
            <a:chOff x="2292384" y="4501119"/>
            <a:chExt cx="253192" cy="253192"/>
          </a:xfrm>
        </p:grpSpPr>
        <p:sp>
          <p:nvSpPr>
            <p:cNvPr id="266" name="타원 265">
              <a:extLst>
                <a:ext uri="{FF2B5EF4-FFF2-40B4-BE49-F238E27FC236}">
                  <a16:creationId xmlns:a16="http://schemas.microsoft.com/office/drawing/2014/main" id="{CE602C34-E4CA-BADB-0AEA-CB7F811EC3A3}"/>
                </a:ext>
              </a:extLst>
            </p:cNvPr>
            <p:cNvSpPr/>
            <p:nvPr/>
          </p:nvSpPr>
          <p:spPr>
            <a:xfrm>
              <a:off x="2292384" y="4501119"/>
              <a:ext cx="253192" cy="25319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67" name="그래픽 266" descr="연필">
              <a:extLst>
                <a:ext uri="{FF2B5EF4-FFF2-40B4-BE49-F238E27FC236}">
                  <a16:creationId xmlns:a16="http://schemas.microsoft.com/office/drawing/2014/main" id="{CCBA98B4-DD5A-9254-987A-F78465809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347862" y="4557416"/>
              <a:ext cx="145322" cy="145320"/>
            </a:xfrm>
            <a:prstGeom prst="rect">
              <a:avLst/>
            </a:prstGeom>
          </p:spPr>
        </p:pic>
      </p:grpSp>
      <p:grpSp>
        <p:nvGrpSpPr>
          <p:cNvPr id="268" name="그룹 267">
            <a:extLst>
              <a:ext uri="{FF2B5EF4-FFF2-40B4-BE49-F238E27FC236}">
                <a16:creationId xmlns:a16="http://schemas.microsoft.com/office/drawing/2014/main" id="{15BDFFD6-D806-BE6D-8F82-2E8EB8419921}"/>
              </a:ext>
            </a:extLst>
          </p:cNvPr>
          <p:cNvGrpSpPr/>
          <p:nvPr/>
        </p:nvGrpSpPr>
        <p:grpSpPr>
          <a:xfrm>
            <a:off x="948364" y="5591367"/>
            <a:ext cx="253192" cy="253192"/>
            <a:chOff x="2292384" y="6138382"/>
            <a:chExt cx="253192" cy="253192"/>
          </a:xfrm>
        </p:grpSpPr>
        <p:sp>
          <p:nvSpPr>
            <p:cNvPr id="269" name="타원 268">
              <a:extLst>
                <a:ext uri="{FF2B5EF4-FFF2-40B4-BE49-F238E27FC236}">
                  <a16:creationId xmlns:a16="http://schemas.microsoft.com/office/drawing/2014/main" id="{571F830D-6C5E-CDE8-44B0-C4F5C4F4D8C2}"/>
                </a:ext>
              </a:extLst>
            </p:cNvPr>
            <p:cNvSpPr/>
            <p:nvPr/>
          </p:nvSpPr>
          <p:spPr>
            <a:xfrm>
              <a:off x="2292384" y="6138382"/>
              <a:ext cx="253192" cy="253192"/>
            </a:xfrm>
            <a:prstGeom prst="ellipse">
              <a:avLst/>
            </a:prstGeom>
            <a:solidFill>
              <a:srgbClr val="F773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70" name="그래픽 269" descr="서적">
              <a:extLst>
                <a:ext uri="{FF2B5EF4-FFF2-40B4-BE49-F238E27FC236}">
                  <a16:creationId xmlns:a16="http://schemas.microsoft.com/office/drawing/2014/main" id="{CC1D2C92-EB18-62CC-F2FD-FAAECF681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345070" y="6182158"/>
              <a:ext cx="162016" cy="162016"/>
            </a:xfrm>
            <a:prstGeom prst="rect">
              <a:avLst/>
            </a:prstGeom>
          </p:spPr>
        </p:pic>
      </p:grpSp>
      <p:sp>
        <p:nvSpPr>
          <p:cNvPr id="271" name="타원 270">
            <a:extLst>
              <a:ext uri="{FF2B5EF4-FFF2-40B4-BE49-F238E27FC236}">
                <a16:creationId xmlns:a16="http://schemas.microsoft.com/office/drawing/2014/main" id="{FC36633F-E5EB-233D-1508-BEF918112E6A}"/>
              </a:ext>
            </a:extLst>
          </p:cNvPr>
          <p:cNvSpPr/>
          <p:nvPr/>
        </p:nvSpPr>
        <p:spPr>
          <a:xfrm>
            <a:off x="1125257" y="1770601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2" name="타원 271">
            <a:extLst>
              <a:ext uri="{FF2B5EF4-FFF2-40B4-BE49-F238E27FC236}">
                <a16:creationId xmlns:a16="http://schemas.microsoft.com/office/drawing/2014/main" id="{D0BE0747-A11A-C874-A619-E539F02B48D4}"/>
              </a:ext>
            </a:extLst>
          </p:cNvPr>
          <p:cNvSpPr/>
          <p:nvPr/>
        </p:nvSpPr>
        <p:spPr>
          <a:xfrm>
            <a:off x="1355876" y="2052259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3" name="타원 272">
            <a:extLst>
              <a:ext uri="{FF2B5EF4-FFF2-40B4-BE49-F238E27FC236}">
                <a16:creationId xmlns:a16="http://schemas.microsoft.com/office/drawing/2014/main" id="{CB2915D4-37CC-CBBB-FC60-C91A280ED105}"/>
              </a:ext>
            </a:extLst>
          </p:cNvPr>
          <p:cNvSpPr/>
          <p:nvPr/>
        </p:nvSpPr>
        <p:spPr>
          <a:xfrm>
            <a:off x="1096315" y="2270779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3A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4" name="타원 273">
            <a:extLst>
              <a:ext uri="{FF2B5EF4-FFF2-40B4-BE49-F238E27FC236}">
                <a16:creationId xmlns:a16="http://schemas.microsoft.com/office/drawing/2014/main" id="{6F1770AC-9A62-2081-B01A-EAEA3823721D}"/>
              </a:ext>
            </a:extLst>
          </p:cNvPr>
          <p:cNvSpPr/>
          <p:nvPr/>
        </p:nvSpPr>
        <p:spPr>
          <a:xfrm>
            <a:off x="1355876" y="3085206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5" name="타원 274">
            <a:extLst>
              <a:ext uri="{FF2B5EF4-FFF2-40B4-BE49-F238E27FC236}">
                <a16:creationId xmlns:a16="http://schemas.microsoft.com/office/drawing/2014/main" id="{949E51A5-BB70-EBEF-FFD2-C4C793171EDC}"/>
              </a:ext>
            </a:extLst>
          </p:cNvPr>
          <p:cNvSpPr/>
          <p:nvPr/>
        </p:nvSpPr>
        <p:spPr>
          <a:xfrm>
            <a:off x="1096315" y="3153045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4A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9" name="타원 278">
            <a:extLst>
              <a:ext uri="{FF2B5EF4-FFF2-40B4-BE49-F238E27FC236}">
                <a16:creationId xmlns:a16="http://schemas.microsoft.com/office/drawing/2014/main" id="{ED22822E-447B-2F40-9800-CA9DE47C9603}"/>
              </a:ext>
            </a:extLst>
          </p:cNvPr>
          <p:cNvSpPr/>
          <p:nvPr/>
        </p:nvSpPr>
        <p:spPr>
          <a:xfrm>
            <a:off x="1310916" y="3880978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0" name="타원 279">
            <a:extLst>
              <a:ext uri="{FF2B5EF4-FFF2-40B4-BE49-F238E27FC236}">
                <a16:creationId xmlns:a16="http://schemas.microsoft.com/office/drawing/2014/main" id="{0819D119-784C-BB49-888C-8A919AC18DCB}"/>
              </a:ext>
            </a:extLst>
          </p:cNvPr>
          <p:cNvSpPr/>
          <p:nvPr/>
        </p:nvSpPr>
        <p:spPr>
          <a:xfrm>
            <a:off x="1051355" y="3948817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6A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1" name="타원 280">
            <a:extLst>
              <a:ext uri="{FF2B5EF4-FFF2-40B4-BE49-F238E27FC236}">
                <a16:creationId xmlns:a16="http://schemas.microsoft.com/office/drawing/2014/main" id="{4EF61F94-DE3A-2235-8965-6AFEBC51F0FF}"/>
              </a:ext>
            </a:extLst>
          </p:cNvPr>
          <p:cNvSpPr/>
          <p:nvPr/>
        </p:nvSpPr>
        <p:spPr>
          <a:xfrm>
            <a:off x="1355876" y="4654972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2" name="타원 281">
            <a:extLst>
              <a:ext uri="{FF2B5EF4-FFF2-40B4-BE49-F238E27FC236}">
                <a16:creationId xmlns:a16="http://schemas.microsoft.com/office/drawing/2014/main" id="{8DE913D1-4CA5-2459-3B2D-2FBD27DF31E6}"/>
              </a:ext>
            </a:extLst>
          </p:cNvPr>
          <p:cNvSpPr/>
          <p:nvPr/>
        </p:nvSpPr>
        <p:spPr>
          <a:xfrm>
            <a:off x="1096315" y="4715134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7A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85" name="표 284">
            <a:extLst>
              <a:ext uri="{FF2B5EF4-FFF2-40B4-BE49-F238E27FC236}">
                <a16:creationId xmlns:a16="http://schemas.microsoft.com/office/drawing/2014/main" id="{A790340F-F751-F6C4-C768-65E2CD74CDFB}"/>
              </a:ext>
            </a:extLst>
          </p:cNvPr>
          <p:cNvGraphicFramePr>
            <a:graphicFrameLocks noGrp="1"/>
          </p:cNvGraphicFramePr>
          <p:nvPr/>
        </p:nvGraphicFramePr>
        <p:xfrm>
          <a:off x="9042400" y="111727"/>
          <a:ext cx="3064806" cy="92617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STU-LNB-NOTI-002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[</a:t>
                      </a:r>
                      <a:r>
                        <a:rPr lang="ko-KR" altLang="en-US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학생</a:t>
                      </a:r>
                      <a:r>
                        <a:rPr lang="en-US" altLang="ko-KR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]</a:t>
                      </a:r>
                      <a:r>
                        <a:rPr lang="ko-KR" altLang="en-US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알림</a:t>
                      </a:r>
                      <a:endParaRPr lang="ko-KR" altLang="en-US" b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" name="그룹 6">
            <a:extLst>
              <a:ext uri="{FF2B5EF4-FFF2-40B4-BE49-F238E27FC236}">
                <a16:creationId xmlns:a16="http://schemas.microsoft.com/office/drawing/2014/main" id="{1B69CD6C-AEC0-23E5-A05F-0F72142FFCF8}"/>
              </a:ext>
            </a:extLst>
          </p:cNvPr>
          <p:cNvGrpSpPr/>
          <p:nvPr/>
        </p:nvGrpSpPr>
        <p:grpSpPr>
          <a:xfrm>
            <a:off x="1084526" y="1311247"/>
            <a:ext cx="522483" cy="242517"/>
            <a:chOff x="2402591" y="1164496"/>
            <a:chExt cx="631455" cy="236958"/>
          </a:xfrm>
        </p:grpSpPr>
        <p:sp>
          <p:nvSpPr>
            <p:cNvPr id="8" name="모서리가 둥근 직사각형 161">
              <a:extLst>
                <a:ext uri="{FF2B5EF4-FFF2-40B4-BE49-F238E27FC236}">
                  <a16:creationId xmlns:a16="http://schemas.microsoft.com/office/drawing/2014/main" id="{C4EBC29F-57D7-ADDE-3FB1-A7770EE49E39}"/>
                </a:ext>
              </a:extLst>
            </p:cNvPr>
            <p:cNvSpPr/>
            <p:nvPr/>
          </p:nvSpPr>
          <p:spPr>
            <a:xfrm>
              <a:off x="2402591" y="1164496"/>
              <a:ext cx="631455" cy="236958"/>
            </a:xfrm>
            <a:prstGeom prst="roundRect">
              <a:avLst>
                <a:gd name="adj" fmla="val 50000"/>
              </a:avLst>
            </a:prstGeom>
            <a:solidFill>
              <a:srgbClr val="00AAB1">
                <a:alpha val="14000"/>
              </a:srgbClr>
            </a:solidFill>
            <a:ln w="6350">
              <a:solidFill>
                <a:srgbClr val="00AA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rgbClr val="00AAB1"/>
                </a:solidFill>
              </a:endParaRPr>
            </a:p>
          </p:txBody>
        </p:sp>
        <p:sp>
          <p:nvSpPr>
            <p:cNvPr id="9" name="제목 10">
              <a:extLst>
                <a:ext uri="{FF2B5EF4-FFF2-40B4-BE49-F238E27FC236}">
                  <a16:creationId xmlns:a16="http://schemas.microsoft.com/office/drawing/2014/main" id="{848F3413-4311-26F0-DFE5-B3698A28CD6B}"/>
                </a:ext>
              </a:extLst>
            </p:cNvPr>
            <p:cNvSpPr txBox="1">
              <a:spLocks/>
            </p:cNvSpPr>
            <p:nvPr/>
          </p:nvSpPr>
          <p:spPr>
            <a:xfrm>
              <a:off x="2555913" y="1239251"/>
              <a:ext cx="339034" cy="9021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rgbClr val="00AAB1"/>
                  </a:solidFill>
                  <a:latin typeface="+mn-ea"/>
                  <a:ea typeface="+mn-ea"/>
                </a:rPr>
                <a:t>전체 </a:t>
              </a:r>
              <a:r>
                <a:rPr lang="en-US" altLang="ko-KR" sz="600" kern="0" spc="0">
                  <a:solidFill>
                    <a:srgbClr val="00AAB1"/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76F8E219-EB36-15A5-5519-A95F1D382C04}"/>
              </a:ext>
            </a:extLst>
          </p:cNvPr>
          <p:cNvGrpSpPr/>
          <p:nvPr/>
        </p:nvGrpSpPr>
        <p:grpSpPr>
          <a:xfrm>
            <a:off x="1672942" y="1311247"/>
            <a:ext cx="743614" cy="242517"/>
            <a:chOff x="822310" y="2575077"/>
            <a:chExt cx="601875" cy="158694"/>
          </a:xfrm>
        </p:grpSpPr>
        <p:sp>
          <p:nvSpPr>
            <p:cNvPr id="11" name="모서리가 둥근 직사각형 161">
              <a:extLst>
                <a:ext uri="{FF2B5EF4-FFF2-40B4-BE49-F238E27FC236}">
                  <a16:creationId xmlns:a16="http://schemas.microsoft.com/office/drawing/2014/main" id="{952CAA69-654A-C220-85D4-EABFE85E0C87}"/>
                </a:ext>
              </a:extLst>
            </p:cNvPr>
            <p:cNvSpPr/>
            <p:nvPr/>
          </p:nvSpPr>
          <p:spPr>
            <a:xfrm>
              <a:off x="822310" y="2575077"/>
              <a:ext cx="601875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2" name="제목 10">
              <a:extLst>
                <a:ext uri="{FF2B5EF4-FFF2-40B4-BE49-F238E27FC236}">
                  <a16:creationId xmlns:a16="http://schemas.microsoft.com/office/drawing/2014/main" id="{64774C36-3579-BECC-B293-9DA7CAB04FDD}"/>
                </a:ext>
              </a:extLst>
            </p:cNvPr>
            <p:cNvSpPr txBox="1">
              <a:spLocks/>
            </p:cNvSpPr>
            <p:nvPr/>
          </p:nvSpPr>
          <p:spPr>
            <a:xfrm>
              <a:off x="916303" y="2625142"/>
              <a:ext cx="413889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서비스 공지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B8B56F7E-52F5-2103-4B73-D9C1B21B946A}"/>
              </a:ext>
            </a:extLst>
          </p:cNvPr>
          <p:cNvGrpSpPr/>
          <p:nvPr/>
        </p:nvGrpSpPr>
        <p:grpSpPr>
          <a:xfrm>
            <a:off x="2481619" y="1311247"/>
            <a:ext cx="632795" cy="242517"/>
            <a:chOff x="822310" y="2575077"/>
            <a:chExt cx="512179" cy="158694"/>
          </a:xfrm>
        </p:grpSpPr>
        <p:sp>
          <p:nvSpPr>
            <p:cNvPr id="14" name="모서리가 둥근 직사각형 161">
              <a:extLst>
                <a:ext uri="{FF2B5EF4-FFF2-40B4-BE49-F238E27FC236}">
                  <a16:creationId xmlns:a16="http://schemas.microsoft.com/office/drawing/2014/main" id="{FFF77113-5AC6-6E84-9058-A5550F197FF8}"/>
                </a:ext>
              </a:extLst>
            </p:cNvPr>
            <p:cNvSpPr/>
            <p:nvPr/>
          </p:nvSpPr>
          <p:spPr>
            <a:xfrm>
              <a:off x="822310" y="2575077"/>
              <a:ext cx="512179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제목 10">
              <a:extLst>
                <a:ext uri="{FF2B5EF4-FFF2-40B4-BE49-F238E27FC236}">
                  <a16:creationId xmlns:a16="http://schemas.microsoft.com/office/drawing/2014/main" id="{02EA0115-9E76-1E94-BDF0-260133C0B039}"/>
                </a:ext>
              </a:extLst>
            </p:cNvPr>
            <p:cNvSpPr txBox="1">
              <a:spLocks/>
            </p:cNvSpPr>
            <p:nvPr/>
          </p:nvSpPr>
          <p:spPr>
            <a:xfrm>
              <a:off x="911992" y="2625142"/>
              <a:ext cx="351611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학교 공지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67B09B85-3873-9324-E7F3-86CEAE0EA6DF}"/>
              </a:ext>
            </a:extLst>
          </p:cNvPr>
          <p:cNvGrpSpPr/>
          <p:nvPr/>
        </p:nvGrpSpPr>
        <p:grpSpPr>
          <a:xfrm>
            <a:off x="3179477" y="1311247"/>
            <a:ext cx="743614" cy="242517"/>
            <a:chOff x="822310" y="2575077"/>
            <a:chExt cx="601875" cy="158694"/>
          </a:xfrm>
        </p:grpSpPr>
        <p:sp>
          <p:nvSpPr>
            <p:cNvPr id="17" name="모서리가 둥근 직사각형 161">
              <a:extLst>
                <a:ext uri="{FF2B5EF4-FFF2-40B4-BE49-F238E27FC236}">
                  <a16:creationId xmlns:a16="http://schemas.microsoft.com/office/drawing/2014/main" id="{86270342-9311-86B6-A239-7A796E3099BE}"/>
                </a:ext>
              </a:extLst>
            </p:cNvPr>
            <p:cNvSpPr/>
            <p:nvPr/>
          </p:nvSpPr>
          <p:spPr>
            <a:xfrm>
              <a:off x="822310" y="2575077"/>
              <a:ext cx="601875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" name="제목 10">
              <a:extLst>
                <a:ext uri="{FF2B5EF4-FFF2-40B4-BE49-F238E27FC236}">
                  <a16:creationId xmlns:a16="http://schemas.microsoft.com/office/drawing/2014/main" id="{6844931B-C435-69C0-C887-8B194CE8FB0F}"/>
                </a:ext>
              </a:extLst>
            </p:cNvPr>
            <p:cNvSpPr txBox="1">
              <a:spLocks/>
            </p:cNvSpPr>
            <p:nvPr/>
          </p:nvSpPr>
          <p:spPr>
            <a:xfrm>
              <a:off x="871541" y="2625142"/>
              <a:ext cx="503413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서비스 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1:1</a:t>
              </a:r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문의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62A4A0A0-3E22-F294-BBE2-1BC3377707D7}"/>
              </a:ext>
            </a:extLst>
          </p:cNvPr>
          <p:cNvGrpSpPr/>
          <p:nvPr/>
        </p:nvGrpSpPr>
        <p:grpSpPr>
          <a:xfrm>
            <a:off x="3988154" y="1311247"/>
            <a:ext cx="735958" cy="242517"/>
            <a:chOff x="822309" y="2575077"/>
            <a:chExt cx="595678" cy="158694"/>
          </a:xfrm>
        </p:grpSpPr>
        <p:sp>
          <p:nvSpPr>
            <p:cNvPr id="20" name="모서리가 둥근 직사각형 161">
              <a:extLst>
                <a:ext uri="{FF2B5EF4-FFF2-40B4-BE49-F238E27FC236}">
                  <a16:creationId xmlns:a16="http://schemas.microsoft.com/office/drawing/2014/main" id="{AF39A0E5-4E42-5984-EC4E-E999B65CBED9}"/>
                </a:ext>
              </a:extLst>
            </p:cNvPr>
            <p:cNvSpPr/>
            <p:nvPr/>
          </p:nvSpPr>
          <p:spPr>
            <a:xfrm>
              <a:off x="822309" y="2575077"/>
              <a:ext cx="595678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1" name="제목 10">
              <a:extLst>
                <a:ext uri="{FF2B5EF4-FFF2-40B4-BE49-F238E27FC236}">
                  <a16:creationId xmlns:a16="http://schemas.microsoft.com/office/drawing/2014/main" id="{5664B75B-0CB5-D74D-0D98-4B0B9D25FE1C}"/>
                </a:ext>
              </a:extLst>
            </p:cNvPr>
            <p:cNvSpPr txBox="1">
              <a:spLocks/>
            </p:cNvSpPr>
            <p:nvPr/>
          </p:nvSpPr>
          <p:spPr>
            <a:xfrm>
              <a:off x="882318" y="2625142"/>
              <a:ext cx="476167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개인정보 변경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DAA42213-9437-4B6D-65EA-BC960B974D3C}"/>
              </a:ext>
            </a:extLst>
          </p:cNvPr>
          <p:cNvGrpSpPr/>
          <p:nvPr/>
        </p:nvGrpSpPr>
        <p:grpSpPr>
          <a:xfrm>
            <a:off x="4789176" y="1311247"/>
            <a:ext cx="565814" cy="242517"/>
            <a:chOff x="822310" y="2575077"/>
            <a:chExt cx="554655" cy="158694"/>
          </a:xfrm>
        </p:grpSpPr>
        <p:sp>
          <p:nvSpPr>
            <p:cNvPr id="23" name="모서리가 둥근 직사각형 161">
              <a:extLst>
                <a:ext uri="{FF2B5EF4-FFF2-40B4-BE49-F238E27FC236}">
                  <a16:creationId xmlns:a16="http://schemas.microsoft.com/office/drawing/2014/main" id="{9FCF912C-A41D-F32C-A3AD-E4590D6B2886}"/>
                </a:ext>
              </a:extLst>
            </p:cNvPr>
            <p:cNvSpPr/>
            <p:nvPr/>
          </p:nvSpPr>
          <p:spPr>
            <a:xfrm>
              <a:off x="822310" y="2575077"/>
              <a:ext cx="554655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4" name="제목 10">
              <a:extLst>
                <a:ext uri="{FF2B5EF4-FFF2-40B4-BE49-F238E27FC236}">
                  <a16:creationId xmlns:a16="http://schemas.microsoft.com/office/drawing/2014/main" id="{A576D477-ED08-DBA6-0B5B-F1D92972D4BB}"/>
                </a:ext>
              </a:extLst>
            </p:cNvPr>
            <p:cNvSpPr txBox="1">
              <a:spLocks/>
            </p:cNvSpPr>
            <p:nvPr/>
          </p:nvSpPr>
          <p:spPr>
            <a:xfrm>
              <a:off x="873359" y="2625142"/>
              <a:ext cx="452561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과목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 </a:t>
              </a:r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삭제 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sp>
        <p:nvSpPr>
          <p:cNvPr id="26" name="타원 25">
            <a:extLst>
              <a:ext uri="{FF2B5EF4-FFF2-40B4-BE49-F238E27FC236}">
                <a16:creationId xmlns:a16="http://schemas.microsoft.com/office/drawing/2014/main" id="{8822F30F-3BC7-2062-63F8-7DB8A46FDD2C}"/>
              </a:ext>
            </a:extLst>
          </p:cNvPr>
          <p:cNvSpPr/>
          <p:nvPr/>
        </p:nvSpPr>
        <p:spPr>
          <a:xfrm>
            <a:off x="1082058" y="1259855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2C087BEE-794A-D555-35D0-F81F5F773A86}"/>
              </a:ext>
            </a:extLst>
          </p:cNvPr>
          <p:cNvSpPr/>
          <p:nvPr/>
        </p:nvSpPr>
        <p:spPr>
          <a:xfrm>
            <a:off x="1355876" y="5461520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6BF682AB-94FF-DE8E-86C2-BFBF9CFDD0F1}"/>
              </a:ext>
            </a:extLst>
          </p:cNvPr>
          <p:cNvSpPr/>
          <p:nvPr/>
        </p:nvSpPr>
        <p:spPr>
          <a:xfrm>
            <a:off x="1096315" y="5521682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8A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31" name="Google Shape;912;p23">
            <a:extLst>
              <a:ext uri="{FF2B5EF4-FFF2-40B4-BE49-F238E27FC236}">
                <a16:creationId xmlns:a16="http://schemas.microsoft.com/office/drawing/2014/main" id="{569249B7-D228-DCCD-5699-E8BC5CFC61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5713485"/>
              </p:ext>
            </p:extLst>
          </p:nvPr>
        </p:nvGraphicFramePr>
        <p:xfrm>
          <a:off x="9042400" y="1315767"/>
          <a:ext cx="3037052" cy="82675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375">
                <a:tc>
                  <a:txBody>
                    <a:bodyPr/>
                    <a:lstStyle/>
                    <a:p>
                      <a:pPr marL="39688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새로운 알림이 발생한 경우</a:t>
                      </a:r>
                      <a:endParaRPr lang="en-US" altLang="ko-KR" sz="700" b="1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새로운 알림 혹은 미확인 알림에 대하여 알림 아이콘에 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dot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표시</a:t>
                      </a:r>
                      <a:endParaRPr lang="en-US" altLang="ko-KR" sz="70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아이콘 선택 시 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1A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드롭다운 팝업 제공</a:t>
                      </a:r>
                      <a:endParaRPr lang="en-US" altLang="ko-KR" sz="70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더보기 버튼 선택하여 알림 화면에 진입할 경우 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dot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표시 사라짐</a:t>
                      </a:r>
                      <a:endParaRPr lang="en-US" altLang="ko-KR" sz="70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976661"/>
                  </a:ext>
                </a:extLst>
              </a:tr>
              <a:tr h="272283">
                <a:tc>
                  <a:txBody>
                    <a:bodyPr/>
                    <a:lstStyle/>
                    <a:p>
                      <a:pPr marL="39688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z="700" b="1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알림 내역</a:t>
                      </a:r>
                      <a:endParaRPr lang="en-US" altLang="ko-KR" sz="700" b="1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 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알림 </a:t>
                      </a:r>
                      <a:r>
                        <a:rPr lang="ko-KR" altLang="en-US" sz="700" spc="0" baseline="0" err="1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최신순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누적 노출되며 최상단에 오늘 날짜</a:t>
                      </a: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및 알림 내용 고정</a:t>
                      </a:r>
                      <a:endParaRPr lang="en-US" altLang="ko-KR" sz="700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 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과거 내역은 </a:t>
                      </a: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90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일이 지날 경우 화면에서 삭제</a:t>
                      </a:r>
                      <a:endParaRPr lang="en-US" altLang="ko-KR" sz="700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308723"/>
                  </a:ext>
                </a:extLst>
              </a:tr>
              <a:tr h="346375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3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ko-KR" altLang="en-US" sz="700" b="1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공지 알림</a:t>
                      </a:r>
                      <a:r>
                        <a:rPr lang="en-US" altLang="ko-KR" sz="700" b="1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(</a:t>
                      </a:r>
                      <a:r>
                        <a:rPr lang="ko-KR" altLang="en-US" sz="700" b="1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관리자 알림</a:t>
                      </a:r>
                      <a:r>
                        <a:rPr lang="en-US" altLang="ko-KR" sz="700" b="1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 BO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에서 서비스 공지 등록 시 </a:t>
                      </a: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‘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공지 알림</a:t>
                      </a: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’ 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태그로 등록된 서비스 공지 내용 제공</a:t>
                      </a:r>
                      <a:endParaRPr lang="en-US" altLang="ko-KR" sz="700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&gt; BO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에서 서비스 공지 등록 시 첨부파일을 등록할 경우 함께 제공</a:t>
                      </a:r>
                      <a:endParaRPr lang="en-US" altLang="ko-KR" sz="700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9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3A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ko-KR" altLang="en-US" sz="700" b="1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공지 알림 아이콘</a:t>
                      </a:r>
                      <a:endParaRPr lang="en-US" altLang="ko-KR" sz="700" b="1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394649"/>
                  </a:ext>
                </a:extLst>
              </a:tr>
              <a:tr h="272283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4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ko-KR" altLang="en-US" sz="700" b="1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학교 공지 알림</a:t>
                      </a:r>
                      <a:endParaRPr lang="en-US" altLang="ko-KR" sz="700" b="1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 BO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에서 교내 공지 등록 시 </a:t>
                      </a: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‘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학교 공지 알림</a:t>
                      </a: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’ 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태그로 등록된 교내 공지 내용 제공</a:t>
                      </a:r>
                      <a:endParaRPr lang="en-US" altLang="ko-KR" sz="700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983744"/>
                  </a:ext>
                </a:extLst>
              </a:tr>
              <a:tr h="12409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4A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학교 알림 아이콘</a:t>
                      </a:r>
                      <a:endParaRPr lang="en-US" altLang="ko-KR" sz="700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675652"/>
                  </a:ext>
                </a:extLst>
              </a:tr>
              <a:tr h="12409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5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알림 카테고리</a:t>
                      </a:r>
                      <a:endParaRPr lang="en-US" altLang="ko-KR" sz="700" b="1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 default : 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전체 선택 상태</a:t>
                      </a:r>
                      <a:endParaRPr lang="en-US" altLang="ko-KR" sz="70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전체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서비스 공지 알림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학교 공지 알림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서비스 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1:1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문의 알림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개인정보 변경 알림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과목 삭제 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교사 피드백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알림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카테고리 버튼 제공</a:t>
                      </a:r>
                      <a:endParaRPr lang="en-US" altLang="ko-KR" sz="70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각 알림 카테고리 별 등록된 알림의 개수 표시</a:t>
                      </a:r>
                      <a:endParaRPr lang="en-US" altLang="ko-KR" sz="70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카테고리 버튼 선택 시 선택한 카테고리의 알림만 조회</a:t>
                      </a:r>
                      <a:endParaRPr lang="en-US" altLang="ko-KR" sz="70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488973"/>
                  </a:ext>
                </a:extLst>
              </a:tr>
              <a:tr h="12409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6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서비스 </a:t>
                      </a:r>
                      <a:r>
                        <a:rPr lang="en-US" altLang="ko-KR" sz="700" b="1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1:1</a:t>
                      </a:r>
                      <a:r>
                        <a:rPr lang="ko-KR" altLang="en-US" sz="700" b="1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문의 알림</a:t>
                      </a:r>
                      <a:endParaRPr lang="en-US" altLang="ko-KR" sz="700" b="1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 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고객센터 </a:t>
                      </a: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– 1:1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문의 </a:t>
                      </a: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(</a:t>
                      </a:r>
                      <a:r>
                        <a:rPr lang="en-US" altLang="ko-KR" sz="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All-CUS-</a:t>
                      </a:r>
                      <a:r>
                        <a:rPr lang="en-US" altLang="ko-KR" sz="7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맑은 고딕"/>
                        </a:rPr>
                        <a:t>1:1</a:t>
                      </a:r>
                      <a:r>
                        <a:rPr lang="en-US" altLang="ko-KR" sz="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-001) </a:t>
                      </a:r>
                      <a:r>
                        <a:rPr lang="ko-KR" altLang="en-US" sz="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게시판에 사용자가 등록한 게시물에 관리자가 답변을 등록한 경우 </a:t>
                      </a:r>
                      <a:r>
                        <a:rPr lang="en-US" altLang="ko-KR" sz="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ko-KR" altLang="en-US" sz="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서비스 </a:t>
                      </a:r>
                      <a:r>
                        <a:rPr lang="en-US" altLang="ko-KR" sz="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1:1</a:t>
                      </a:r>
                      <a:r>
                        <a:rPr lang="ko-KR" altLang="en-US" sz="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문의 알림</a:t>
                      </a:r>
                      <a:r>
                        <a:rPr lang="en-US" altLang="ko-KR" sz="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＇</a:t>
                      </a:r>
                      <a:r>
                        <a:rPr lang="ko-KR" altLang="en-US" sz="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태그로 알림 제공</a:t>
                      </a: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&gt; 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알림 문구는 </a:t>
                      </a: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‘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문의하신 내용에 대한 답변이 작성되었습니다</a:t>
                      </a: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.’ 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로 제공</a:t>
                      </a:r>
                      <a:endParaRPr lang="en-US" altLang="ko-KR" sz="700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315667"/>
                  </a:ext>
                </a:extLst>
              </a:tr>
              <a:tr h="12409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6A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1:1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문의 알림 아이콘</a:t>
                      </a:r>
                      <a:endParaRPr lang="en-US" altLang="ko-KR" sz="700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436052"/>
                  </a:ext>
                </a:extLst>
              </a:tr>
              <a:tr h="12409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7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개인정보 변경 알림</a:t>
                      </a:r>
                      <a:endParaRPr lang="en-US" altLang="ko-KR" sz="700" b="1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 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사용자가 비밀번호를 변경할 경우 </a:t>
                      </a: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‘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개인정보 변경 알림</a:t>
                      </a: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‘ 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태그로 알림 제공</a:t>
                      </a:r>
                      <a:endParaRPr lang="en-US" altLang="ko-KR" sz="700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851326"/>
                  </a:ext>
                </a:extLst>
              </a:tr>
              <a:tr h="12409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7A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개인정보 변경 알림 아이콘</a:t>
                      </a:r>
                      <a:endParaRPr lang="en-US" altLang="ko-KR" sz="700" b="1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893787"/>
                  </a:ext>
                </a:extLst>
              </a:tr>
              <a:tr h="12409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altLang="ko-KR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8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과목 삭제</a:t>
                      </a:r>
                      <a:endParaRPr lang="en-US" altLang="ko-KR" sz="700" b="1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사용자가 수강 신청한 나의 과목이 삭제된 경우 알림 제공</a:t>
                      </a: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(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나의 과목의 하위 수업 삭제가 아닌 과목 삭제 시에만 제공</a:t>
                      </a: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)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</a:t>
                      </a:r>
                      <a:endParaRPr lang="en-US" altLang="ko-KR" sz="700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 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표기</a:t>
                      </a: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: ‘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과목 타입 </a:t>
                      </a: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[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과목명</a:t>
                      </a: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] 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과목이 삭제되었습니다</a:t>
                      </a: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.’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143011"/>
                  </a:ext>
                </a:extLst>
              </a:tr>
              <a:tr h="12409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altLang="ko-KR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8A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과목 아이콘</a:t>
                      </a:r>
                      <a:endParaRPr lang="en-US" altLang="ko-KR" sz="700" b="1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963595"/>
                  </a:ext>
                </a:extLst>
              </a:tr>
              <a:tr h="12409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8B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온라인 학교 과목 삭제</a:t>
                      </a:r>
                      <a:endParaRPr lang="en-US" altLang="ko-KR" sz="700" b="1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 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학생이 수강 중인 온라인 학교 과목이 삭제된 경우 알림 제공 </a:t>
                      </a:r>
                      <a:endParaRPr lang="en-US" altLang="ko-KR" sz="70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984157"/>
                  </a:ext>
                </a:extLst>
              </a:tr>
              <a:tr h="12409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altLang="ko-KR" sz="700" b="0" i="0" u="none" strike="sng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9</a:t>
                      </a:r>
                      <a:endParaRPr sz="700" b="0" i="0" u="none" strike="sng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strike="sngStrike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과목 알림 </a:t>
                      </a:r>
                      <a:r>
                        <a:rPr lang="en-US" altLang="ko-KR" sz="700" b="1" strike="sngStrike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[</a:t>
                      </a:r>
                      <a:r>
                        <a:rPr lang="ko-KR" altLang="en-US" sz="700" b="1" strike="sngStrike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교사에게만 제공하는 알림</a:t>
                      </a:r>
                      <a:r>
                        <a:rPr lang="en-US" altLang="ko-KR" sz="700" b="1" strike="sngStrike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]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strike="sngStrike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개설한 과목 중 </a:t>
                      </a:r>
                      <a:r>
                        <a:rPr lang="ko-KR" altLang="en-US" sz="700" strike="sngStrike" spc="0" baseline="0" dirty="0" err="1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개설자</a:t>
                      </a:r>
                      <a:r>
                        <a:rPr lang="ko-KR" altLang="en-US" sz="700" strike="sngStrike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승인이 필요한 과목 경우 수강생이 해당 수업 신청 시 </a:t>
                      </a:r>
                      <a:r>
                        <a:rPr lang="en-US" altLang="ko-KR" sz="700" strike="sngStrike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‘</a:t>
                      </a:r>
                      <a:r>
                        <a:rPr lang="ko-KR" altLang="en-US" sz="700" strike="sngStrike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과목</a:t>
                      </a:r>
                      <a:r>
                        <a:rPr lang="en-US" altLang="ko-KR" sz="700" strike="sngStrike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＇</a:t>
                      </a:r>
                      <a:r>
                        <a:rPr lang="ko-KR" altLang="en-US" sz="700" strike="sngStrike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태그로 알림 제공 </a:t>
                      </a:r>
                      <a:endParaRPr lang="en-US" altLang="ko-KR" sz="700" strike="sngStrike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944522"/>
                  </a:ext>
                </a:extLst>
              </a:tr>
              <a:tr h="12409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9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strike="noStrike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교사 피드백</a:t>
                      </a:r>
                      <a:endParaRPr lang="en-US" altLang="ko-KR" sz="700" b="1" strike="noStrike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strike="noStrike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학생이 수강중인 과목 담당 교사에게 온 피드백 메시지</a:t>
                      </a:r>
                      <a:endParaRPr lang="en-US" altLang="ko-KR" sz="700" strike="noStrike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strike="noStrike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선생님 이름 마지막 글자 마스킹 처리</a:t>
                      </a:r>
                      <a:endParaRPr lang="en-US" altLang="ko-KR" sz="700" strike="noStrike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en-US" altLang="ko-KR" sz="700" strike="noStrike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[</a:t>
                      </a:r>
                      <a:r>
                        <a:rPr lang="ko-KR" altLang="en-US" sz="700" strike="noStrike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선생님 이름</a:t>
                      </a:r>
                      <a:r>
                        <a:rPr lang="en-US" altLang="ko-KR" sz="700" strike="noStrike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]</a:t>
                      </a:r>
                      <a:r>
                        <a:rPr lang="ko-KR" altLang="en-US" sz="700" strike="noStrike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선생님의 피드백이 도착했어요</a:t>
                      </a:r>
                      <a:r>
                        <a:rPr lang="en-US" altLang="ko-KR" sz="700" strike="noStrike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! +</a:t>
                      </a:r>
                      <a:r>
                        <a:rPr lang="ko-KR" altLang="en-US" sz="700" strike="noStrike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피드백 메시지</a:t>
                      </a:r>
                      <a:endParaRPr lang="en-US" altLang="ko-KR" sz="700" strike="noStrike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078474"/>
                  </a:ext>
                </a:extLst>
              </a:tr>
              <a:tr h="12409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altLang="ko-KR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9A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교사 피드백 아이콘</a:t>
                      </a:r>
                      <a:endParaRPr lang="en-US" altLang="ko-KR" sz="700" b="1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63121"/>
                  </a:ext>
                </a:extLst>
              </a:tr>
              <a:tr h="124098">
                <a:tc>
                  <a:txBody>
                    <a:bodyPr/>
                    <a:lstStyle/>
                    <a:p>
                      <a:pPr marL="39688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10</a:t>
                      </a:r>
                      <a:endParaRPr lang="en-US" altLang="ko-KR"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학부모</a:t>
                      </a:r>
                      <a:r>
                        <a:rPr lang="en-US" altLang="ko-KR" sz="700" b="1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(</a:t>
                      </a:r>
                      <a:r>
                        <a:rPr lang="ko-KR" altLang="en-US" sz="700" b="1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보호자</a:t>
                      </a:r>
                      <a:r>
                        <a:rPr lang="en-US" altLang="ko-KR" sz="700" b="1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)</a:t>
                      </a:r>
                      <a:r>
                        <a:rPr lang="ko-KR" altLang="en-US" sz="700" b="1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승인</a:t>
                      </a:r>
                      <a:endParaRPr lang="en-US" altLang="ko-KR" sz="700" b="1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학생의 보호자가 최초로 로그인하여 회원가입</a:t>
                      </a: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&gt;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승인 요청 시 해당 학생에게 알림 제공</a:t>
                      </a:r>
                      <a:endParaRPr lang="en-US" altLang="ko-KR" sz="700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승인 대기 버튼 선택시 </a:t>
                      </a:r>
                      <a:r>
                        <a:rPr lang="en-US" altLang="ko-KR" sz="700" b="1" spc="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[</a:t>
                      </a:r>
                      <a:r>
                        <a:rPr lang="en-US" altLang="ko-KR" sz="700" b="1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STU-APP-PAR-001A</a:t>
                      </a:r>
                      <a:r>
                        <a:rPr lang="en-US" altLang="ko-KR" sz="700" b="1" spc="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] </a:t>
                      </a:r>
                      <a:r>
                        <a:rPr lang="ko-KR" altLang="en-US" sz="700" b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팝업 제공</a:t>
                      </a:r>
                      <a:endParaRPr lang="en-US" altLang="ko-KR" sz="700" b="0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b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자세한 내용 </a:t>
                      </a:r>
                      <a:r>
                        <a:rPr lang="en-US" altLang="ko-KR" sz="700" b="1" spc="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[</a:t>
                      </a:r>
                      <a:r>
                        <a:rPr lang="ko-KR" altLang="en-US" sz="700" b="1" spc="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학생</a:t>
                      </a:r>
                      <a:r>
                        <a:rPr lang="en-US" altLang="ko-KR" sz="700" b="1" spc="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] </a:t>
                      </a:r>
                      <a:r>
                        <a:rPr lang="ko-KR" altLang="en-US" sz="700" b="1" spc="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학부모 계정 승인 프로세스 </a:t>
                      </a:r>
                      <a:r>
                        <a:rPr lang="ko-KR" altLang="en-US" sz="700" b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참고</a:t>
                      </a:r>
                      <a:endParaRPr lang="en-US" altLang="ko-KR" sz="700" b="0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10150"/>
                  </a:ext>
                </a:extLst>
              </a:tr>
              <a:tr h="211093">
                <a:tc>
                  <a:txBody>
                    <a:bodyPr/>
                    <a:lstStyle/>
                    <a:p>
                      <a:pPr marL="39688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11</a:t>
                      </a:r>
                      <a:endParaRPr lang="en-US" altLang="ko-KR"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온라인 학교</a:t>
                      </a:r>
                      <a:endParaRPr lang="en-US" altLang="ko-KR" sz="700" b="1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b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학생이 신청한 과목에 대해 교사가 승인 또는 반려 처리 시</a:t>
                      </a:r>
                      <a:r>
                        <a:rPr lang="en-US" altLang="ko-KR" sz="700" b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 </a:t>
                      </a:r>
                      <a:r>
                        <a:rPr lang="ko-KR" altLang="en-US" sz="700" b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알림을 통해 결과를 안내</a:t>
                      </a:r>
                      <a:endParaRPr lang="en-US" altLang="ko-KR" sz="700" b="0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63617"/>
                  </a:ext>
                </a:extLst>
              </a:tr>
              <a:tr h="124098">
                <a:tc>
                  <a:txBody>
                    <a:bodyPr/>
                    <a:lstStyle/>
                    <a:p>
                      <a:pPr marL="39688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11A</a:t>
                      </a:r>
                      <a:endParaRPr lang="en-US" altLang="ko-KR"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온라인 학교 알림 문구</a:t>
                      </a:r>
                      <a:endParaRPr lang="en-US" altLang="ko-KR" sz="700" b="1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승인 완료 시 해당 목록 선택 시</a:t>
                      </a:r>
                      <a:r>
                        <a:rPr lang="en-US" altLang="ko-KR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 </a:t>
                      </a:r>
                      <a:r>
                        <a:rPr lang="en-US" altLang="ko-KR" sz="700" b="1" spc="0" baseline="0" dirty="0">
                          <a:solidFill>
                            <a:srgbClr val="002060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[</a:t>
                      </a:r>
                      <a:r>
                        <a:rPr lang="en-US" altLang="ko-KR" sz="7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STU-NON-OVV-001] </a:t>
                      </a:r>
                      <a:r>
                        <a:rPr lang="ko-KR" altLang="en-US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과목 상세로 이동</a:t>
                      </a:r>
                      <a:endParaRPr lang="en-US" altLang="ko-KR" sz="700" b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교사</a:t>
                      </a:r>
                      <a:r>
                        <a:rPr lang="en-US" altLang="ko-KR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</a:t>
                      </a:r>
                      <a:r>
                        <a:rPr lang="ko-KR" altLang="en-US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승인 반려 시</a:t>
                      </a:r>
                      <a:r>
                        <a:rPr lang="en-US" altLang="ko-KR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:</a:t>
                      </a:r>
                      <a:r>
                        <a:rPr lang="ko-KR" altLang="en-US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</a:t>
                      </a:r>
                      <a:r>
                        <a:rPr lang="en-US" altLang="ko-KR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&lt;11B&gt;”</a:t>
                      </a:r>
                      <a:r>
                        <a:rPr lang="en-US" altLang="ko-KR" sz="70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</a:rPr>
                        <a:t>[</a:t>
                      </a:r>
                      <a:r>
                        <a:rPr lang="ko-KR" altLang="en-US" sz="70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</a:rPr>
                        <a:t>온라인학교</a:t>
                      </a:r>
                      <a:r>
                        <a:rPr lang="en-US" altLang="ko-KR" sz="70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</a:rPr>
                        <a:t>] ‘</a:t>
                      </a:r>
                      <a:r>
                        <a:rPr lang="ko-KR" altLang="en-US" sz="70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</a:rPr>
                        <a:t>수학의 정석’ 수강 신청이 반려되었습니다</a:t>
                      </a:r>
                      <a:r>
                        <a:rPr lang="en-US" altLang="ko-KR" sz="70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</a:rPr>
                        <a:t>.” </a:t>
                      </a:r>
                      <a:r>
                        <a:rPr lang="ko-KR" altLang="en-US" sz="70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</a:rPr>
                        <a:t>제공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학생 수강 신청 시</a:t>
                      </a:r>
                      <a:r>
                        <a:rPr lang="en-US" altLang="ko-KR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: &lt;11C&gt; “</a:t>
                      </a:r>
                      <a:r>
                        <a:rPr lang="en-US" altLang="ko-KR" sz="70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</a:rPr>
                        <a:t>[</a:t>
                      </a:r>
                      <a:r>
                        <a:rPr lang="ko-KR" altLang="en-US" sz="70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</a:rPr>
                        <a:t>온라인학교</a:t>
                      </a:r>
                      <a:r>
                        <a:rPr lang="en-US" altLang="ko-KR" sz="70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</a:rPr>
                        <a:t>] ‘</a:t>
                      </a:r>
                      <a:r>
                        <a:rPr lang="ko-KR" altLang="en-US" sz="70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</a:rPr>
                        <a:t>수학의 정석’ 수강 신청이 접수되었습니다</a:t>
                      </a:r>
                      <a:r>
                        <a:rPr lang="en-US" altLang="ko-KR" sz="70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</a:rPr>
                        <a:t>. </a:t>
                      </a:r>
                      <a:r>
                        <a:rPr lang="ko-KR" altLang="en-US" sz="70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</a:rPr>
                        <a:t>승인 여부는 추후 알림을 통해 안내드릴 예정입니다</a:t>
                      </a:r>
                      <a:r>
                        <a:rPr lang="en-US" altLang="ko-KR" sz="70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</a:rPr>
                        <a:t>.” </a:t>
                      </a:r>
                      <a:r>
                        <a:rPr lang="ko-KR" altLang="en-US" sz="70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</a:rPr>
                        <a:t>제공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036296"/>
                  </a:ext>
                </a:extLst>
              </a:tr>
            </a:tbl>
          </a:graphicData>
        </a:graphic>
      </p:graphicFrame>
      <p:grpSp>
        <p:nvGrpSpPr>
          <p:cNvPr id="25" name="그룹 24">
            <a:extLst>
              <a:ext uri="{FF2B5EF4-FFF2-40B4-BE49-F238E27FC236}">
                <a16:creationId xmlns:a16="http://schemas.microsoft.com/office/drawing/2014/main" id="{28AE41D6-5EA1-1470-BBBF-19097C6AA01F}"/>
              </a:ext>
            </a:extLst>
          </p:cNvPr>
          <p:cNvGrpSpPr/>
          <p:nvPr/>
        </p:nvGrpSpPr>
        <p:grpSpPr>
          <a:xfrm>
            <a:off x="5432550" y="1305382"/>
            <a:ext cx="565814" cy="242517"/>
            <a:chOff x="822310" y="2575077"/>
            <a:chExt cx="554655" cy="158694"/>
          </a:xfrm>
        </p:grpSpPr>
        <p:sp>
          <p:nvSpPr>
            <p:cNvPr id="32" name="모서리가 둥근 직사각형 161">
              <a:extLst>
                <a:ext uri="{FF2B5EF4-FFF2-40B4-BE49-F238E27FC236}">
                  <a16:creationId xmlns:a16="http://schemas.microsoft.com/office/drawing/2014/main" id="{487BEC01-D948-68FF-D0CA-C7BFAE6915E6}"/>
                </a:ext>
              </a:extLst>
            </p:cNvPr>
            <p:cNvSpPr/>
            <p:nvPr/>
          </p:nvSpPr>
          <p:spPr>
            <a:xfrm>
              <a:off x="822310" y="2575077"/>
              <a:ext cx="554655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3" name="제목 10">
              <a:extLst>
                <a:ext uri="{FF2B5EF4-FFF2-40B4-BE49-F238E27FC236}">
                  <a16:creationId xmlns:a16="http://schemas.microsoft.com/office/drawing/2014/main" id="{011808F0-DE89-C1C7-F31B-B5F923F8DC91}"/>
                </a:ext>
              </a:extLst>
            </p:cNvPr>
            <p:cNvSpPr txBox="1">
              <a:spLocks/>
            </p:cNvSpPr>
            <p:nvPr/>
          </p:nvSpPr>
          <p:spPr>
            <a:xfrm>
              <a:off x="835648" y="2625142"/>
              <a:ext cx="527988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교사 피드백 </a:t>
              </a:r>
              <a:r>
                <a:rPr lang="en-US" altLang="ko-KR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pic>
        <p:nvPicPr>
          <p:cNvPr id="43" name="Picture 2" descr="메시지 - 무료 상호 작용개 아이콘">
            <a:extLst>
              <a:ext uri="{FF2B5EF4-FFF2-40B4-BE49-F238E27FC236}">
                <a16:creationId xmlns:a16="http://schemas.microsoft.com/office/drawing/2014/main" id="{C56E31BC-ECFB-64A6-8B7B-2490A20B0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64" y="7183643"/>
            <a:ext cx="268136" cy="26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BD58B26-D13A-AF24-A2AB-B2218FE6BE31}"/>
              </a:ext>
            </a:extLst>
          </p:cNvPr>
          <p:cNvSpPr txBox="1"/>
          <p:nvPr/>
        </p:nvSpPr>
        <p:spPr>
          <a:xfrm>
            <a:off x="1155604" y="6893261"/>
            <a:ext cx="12278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 b="1" kern="0" dirty="0">
                <a:solidFill>
                  <a:prstClr val="black"/>
                </a:solidFill>
              </a:rPr>
              <a:t>2021.02.25 (</a:t>
            </a:r>
            <a:r>
              <a:rPr lang="ko-KR" altLang="en-US" sz="800" b="1" kern="0" dirty="0">
                <a:solidFill>
                  <a:prstClr val="black"/>
                </a:solidFill>
              </a:rPr>
              <a:t>금</a:t>
            </a:r>
            <a:r>
              <a:rPr lang="en-US" altLang="ko-KR" sz="800" b="1" kern="0" dirty="0">
                <a:solidFill>
                  <a:prstClr val="black"/>
                </a:solidFill>
              </a:rPr>
              <a:t>)</a:t>
            </a:r>
            <a:endParaRPr lang="ko-KR" altLang="en-US" sz="800" b="1" dirty="0">
              <a:solidFill>
                <a:prstClr val="black"/>
              </a:solidFill>
            </a:endParaRPr>
          </a:p>
        </p:txBody>
      </p:sp>
      <p:sp>
        <p:nvSpPr>
          <p:cNvPr id="47" name="사각형: 둥근 모서리 97">
            <a:extLst>
              <a:ext uri="{FF2B5EF4-FFF2-40B4-BE49-F238E27FC236}">
                <a16:creationId xmlns:a16="http://schemas.microsoft.com/office/drawing/2014/main" id="{717426DA-10CA-AD76-DDC2-3DF7CC287424}"/>
              </a:ext>
            </a:extLst>
          </p:cNvPr>
          <p:cNvSpPr/>
          <p:nvPr/>
        </p:nvSpPr>
        <p:spPr>
          <a:xfrm>
            <a:off x="1266029" y="7108705"/>
            <a:ext cx="6141193" cy="497493"/>
          </a:xfrm>
          <a:prstGeom prst="roundRect">
            <a:avLst>
              <a:gd name="adj" fmla="val 8224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7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n-US" altLang="ko-KR" sz="7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ko-KR" altLang="en-US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문제 풀이와 학습 시간을 늘려보는 게 어때요</a:t>
            </a:r>
            <a:r>
              <a:rPr lang="en-US" altLang="ko-KR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?</a:t>
            </a:r>
            <a:endParaRPr lang="ko-KR" altLang="en-US" sz="7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4A7B28DB-83D2-4607-001F-55896B86CCD4}"/>
              </a:ext>
            </a:extLst>
          </p:cNvPr>
          <p:cNvSpPr/>
          <p:nvPr/>
        </p:nvSpPr>
        <p:spPr>
          <a:xfrm>
            <a:off x="1336964" y="7172783"/>
            <a:ext cx="1470124" cy="179129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600" b="1" dirty="0">
                <a:solidFill>
                  <a:schemeClr val="bg1"/>
                </a:solidFill>
              </a:rPr>
              <a:t>김은</a:t>
            </a:r>
            <a:r>
              <a:rPr lang="en-US" altLang="ko-KR" sz="600" b="1" dirty="0">
                <a:solidFill>
                  <a:schemeClr val="bg1"/>
                </a:solidFill>
              </a:rPr>
              <a:t>*</a:t>
            </a:r>
            <a:r>
              <a:rPr lang="ko-KR" altLang="en-US" sz="600" b="1" dirty="0">
                <a:solidFill>
                  <a:schemeClr val="bg1"/>
                </a:solidFill>
              </a:rPr>
              <a:t> </a:t>
            </a:r>
            <a:r>
              <a:rPr lang="ko-KR" altLang="en-US" sz="600" b="1" dirty="0">
                <a:solidFill>
                  <a:prstClr val="white"/>
                </a:solidFill>
              </a:rPr>
              <a:t>선생님의 피드백이 도착했어요</a:t>
            </a:r>
            <a:r>
              <a:rPr lang="en-US" altLang="ko-KR" sz="600" b="1" dirty="0">
                <a:solidFill>
                  <a:prstClr val="white"/>
                </a:solidFill>
              </a:rPr>
              <a:t>!</a:t>
            </a:r>
            <a:endParaRPr lang="ko-KR" altLang="en-US" sz="600" b="1" dirty="0">
              <a:solidFill>
                <a:prstClr val="white"/>
              </a:solidFill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A98D4CBB-8A88-046C-DEEB-1EE1C5EA09E6}"/>
              </a:ext>
            </a:extLst>
          </p:cNvPr>
          <p:cNvSpPr/>
          <p:nvPr/>
        </p:nvSpPr>
        <p:spPr>
          <a:xfrm>
            <a:off x="1311431" y="7132446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59F75837-E6AF-EC7B-6800-AEB7D37E01F1}"/>
              </a:ext>
            </a:extLst>
          </p:cNvPr>
          <p:cNvSpPr/>
          <p:nvPr/>
        </p:nvSpPr>
        <p:spPr>
          <a:xfrm>
            <a:off x="1094853" y="7124167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9A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D031E28D-701A-BA7E-70B6-450EC9C9A30E}"/>
              </a:ext>
            </a:extLst>
          </p:cNvPr>
          <p:cNvSpPr/>
          <p:nvPr/>
        </p:nvSpPr>
        <p:spPr>
          <a:xfrm>
            <a:off x="9042400" y="6593546"/>
            <a:ext cx="3037052" cy="40002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현행화 삭제 </a:t>
            </a:r>
            <a:r>
              <a:rPr lang="en-US" altLang="ko-KR" sz="1050" dirty="0"/>
              <a:t>(V.2.0.1)</a:t>
            </a:r>
            <a:endParaRPr lang="ko-KR" altLang="en-US" sz="1050" dirty="0"/>
          </a:p>
        </p:txBody>
      </p:sp>
      <p:graphicFrame>
        <p:nvGraphicFramePr>
          <p:cNvPr id="55" name="Google Shape;548;p12">
            <a:extLst>
              <a:ext uri="{FF2B5EF4-FFF2-40B4-BE49-F238E27FC236}">
                <a16:creationId xmlns:a16="http://schemas.microsoft.com/office/drawing/2014/main" id="{97E18F9D-3876-2120-A1A2-3FCFB21E9F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9942"/>
              </p:ext>
            </p:extLst>
          </p:nvPr>
        </p:nvGraphicFramePr>
        <p:xfrm>
          <a:off x="12192000" y="18760"/>
          <a:ext cx="1887100" cy="8476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62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2.2.6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&lt;10&gt;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학부모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보호자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승인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추가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378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2.3.0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&lt;11&gt;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온라인 학교 카테고리 추가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635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2.3.8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&lt;8B&gt;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온라인 학교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‘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과목 삭제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‘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삭제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365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2.3.9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&lt;8B&gt;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온라인 학교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‘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과목 삭제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’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복구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685266"/>
                  </a:ext>
                </a:extLst>
              </a:tr>
            </a:tbl>
          </a:graphicData>
        </a:graphic>
      </p:graphicFrame>
      <p:grpSp>
        <p:nvGrpSpPr>
          <p:cNvPr id="2" name="그룹 1">
            <a:extLst>
              <a:ext uri="{FF2B5EF4-FFF2-40B4-BE49-F238E27FC236}">
                <a16:creationId xmlns:a16="http://schemas.microsoft.com/office/drawing/2014/main" id="{C004AC26-35D7-020A-FA76-CCCC3D123784}"/>
              </a:ext>
            </a:extLst>
          </p:cNvPr>
          <p:cNvGrpSpPr/>
          <p:nvPr/>
        </p:nvGrpSpPr>
        <p:grpSpPr>
          <a:xfrm>
            <a:off x="6060519" y="1311247"/>
            <a:ext cx="653726" cy="242517"/>
            <a:chOff x="822310" y="2575077"/>
            <a:chExt cx="554655" cy="158694"/>
          </a:xfrm>
        </p:grpSpPr>
        <p:sp>
          <p:nvSpPr>
            <p:cNvPr id="3" name="모서리가 둥근 직사각형 161">
              <a:extLst>
                <a:ext uri="{FF2B5EF4-FFF2-40B4-BE49-F238E27FC236}">
                  <a16:creationId xmlns:a16="http://schemas.microsoft.com/office/drawing/2014/main" id="{0B62904A-5CFB-6130-EC93-E03B6B5AB4AA}"/>
                </a:ext>
              </a:extLst>
            </p:cNvPr>
            <p:cNvSpPr/>
            <p:nvPr/>
          </p:nvSpPr>
          <p:spPr>
            <a:xfrm>
              <a:off x="822310" y="2575077"/>
              <a:ext cx="554655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" name="제목 10">
              <a:extLst>
                <a:ext uri="{FF2B5EF4-FFF2-40B4-BE49-F238E27FC236}">
                  <a16:creationId xmlns:a16="http://schemas.microsoft.com/office/drawing/2014/main" id="{8A812A69-A55E-7471-1438-10D233F4F1D6}"/>
                </a:ext>
              </a:extLst>
            </p:cNvPr>
            <p:cNvSpPr txBox="1">
              <a:spLocks/>
            </p:cNvSpPr>
            <p:nvPr/>
          </p:nvSpPr>
          <p:spPr>
            <a:xfrm>
              <a:off x="871149" y="2625142"/>
              <a:ext cx="456984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학부모 </a:t>
              </a:r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승인 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(1)</a:t>
              </a:r>
              <a:endParaRPr lang="en-US" altLang="ko-KR" sz="600" kern="0" spc="0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endParaRPr>
            </a:p>
          </p:txBody>
        </p:sp>
      </p:grpSp>
      <p:sp>
        <p:nvSpPr>
          <p:cNvPr id="35" name="사각형: 둥근 모서리 124">
            <a:extLst>
              <a:ext uri="{FF2B5EF4-FFF2-40B4-BE49-F238E27FC236}">
                <a16:creationId xmlns:a16="http://schemas.microsoft.com/office/drawing/2014/main" id="{CFC90659-036B-44C6-70AE-706A294009FA}"/>
              </a:ext>
            </a:extLst>
          </p:cNvPr>
          <p:cNvSpPr/>
          <p:nvPr/>
        </p:nvSpPr>
        <p:spPr>
          <a:xfrm>
            <a:off x="1293525" y="8004984"/>
            <a:ext cx="6141193" cy="675108"/>
          </a:xfrm>
          <a:prstGeom prst="roundRect">
            <a:avLst>
              <a:gd name="adj" fmla="val 8224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0</a:t>
            </a:r>
            <a:r>
              <a:rPr lang="ko-KR" altLang="en-US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학년</a:t>
            </a:r>
            <a:r>
              <a:rPr lang="en-US" altLang="ko-KR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0</a:t>
            </a:r>
            <a:r>
              <a:rPr lang="ko-KR" altLang="en-US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반 </a:t>
            </a:r>
            <a:r>
              <a:rPr lang="en-US" altLang="ko-KR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0</a:t>
            </a:r>
            <a:r>
              <a:rPr lang="ko-KR" altLang="en-US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번 </a:t>
            </a:r>
            <a:r>
              <a:rPr lang="en-US" altLang="ko-KR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OOO</a:t>
            </a:r>
            <a:r>
              <a:rPr lang="ko-KR" altLang="en-US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학생의 보호자가 계정 승인 요청하였습니다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. 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계정 승인을 </a:t>
            </a:r>
            <a:r>
              <a:rPr lang="ko-KR" altLang="en-US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진행해 주시기 바랍니다</a:t>
            </a:r>
            <a:r>
              <a:rPr lang="en-US" altLang="ko-KR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endParaRPr lang="ko-KR" altLang="en-US" sz="7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88655136-F3E8-34F0-55B2-853BD5CF2F13}"/>
              </a:ext>
            </a:extLst>
          </p:cNvPr>
          <p:cNvSpPr/>
          <p:nvPr/>
        </p:nvSpPr>
        <p:spPr>
          <a:xfrm>
            <a:off x="1364460" y="8047435"/>
            <a:ext cx="629641" cy="179129"/>
          </a:xfrm>
          <a:prstGeom prst="rect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b="1">
                <a:solidFill>
                  <a:prstClr val="white"/>
                </a:solidFill>
              </a:rPr>
              <a:t>학부모 승인</a:t>
            </a:r>
            <a:endParaRPr lang="ko-KR" altLang="en-US" sz="600" b="1" dirty="0">
              <a:solidFill>
                <a:prstClr val="white"/>
              </a:solidFill>
            </a:endParaRP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B91322A0-44AA-E092-F06C-8CC883755726}"/>
              </a:ext>
            </a:extLst>
          </p:cNvPr>
          <p:cNvSpPr/>
          <p:nvPr/>
        </p:nvSpPr>
        <p:spPr>
          <a:xfrm>
            <a:off x="1355876" y="7975415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A15263CA-C4C5-5818-4F6A-DFC964C82EE7}"/>
              </a:ext>
            </a:extLst>
          </p:cNvPr>
          <p:cNvGrpSpPr/>
          <p:nvPr/>
        </p:nvGrpSpPr>
        <p:grpSpPr>
          <a:xfrm>
            <a:off x="948364" y="8086964"/>
            <a:ext cx="253192" cy="253192"/>
            <a:chOff x="931415" y="6433230"/>
            <a:chExt cx="253192" cy="253192"/>
          </a:xfrm>
        </p:grpSpPr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ED0E56A1-2102-A46F-2D84-B21D4D58FFC1}"/>
                </a:ext>
              </a:extLst>
            </p:cNvPr>
            <p:cNvSpPr/>
            <p:nvPr/>
          </p:nvSpPr>
          <p:spPr>
            <a:xfrm>
              <a:off x="931415" y="6433230"/>
              <a:ext cx="253192" cy="2531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pic>
          <p:nvPicPr>
            <p:cNvPr id="40" name="그래픽 39" descr="팔로우 단색으로 채워진">
              <a:extLst>
                <a:ext uri="{FF2B5EF4-FFF2-40B4-BE49-F238E27FC236}">
                  <a16:creationId xmlns:a16="http://schemas.microsoft.com/office/drawing/2014/main" id="{13ED6D49-0515-8F34-4193-CCF3A066D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64128" y="6465943"/>
              <a:ext cx="187767" cy="187767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699A2EE-823F-CE5C-20C9-678C3FA34138}"/>
              </a:ext>
            </a:extLst>
          </p:cNvPr>
          <p:cNvSpPr txBox="1"/>
          <p:nvPr/>
        </p:nvSpPr>
        <p:spPr>
          <a:xfrm>
            <a:off x="1200049" y="7751379"/>
            <a:ext cx="12278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 b="1" kern="0">
                <a:solidFill>
                  <a:prstClr val="black"/>
                </a:solidFill>
              </a:rPr>
              <a:t>2025.03.12 (</a:t>
            </a:r>
            <a:r>
              <a:rPr lang="ko-KR" altLang="en-US" sz="800" b="1" kern="0">
                <a:solidFill>
                  <a:prstClr val="black"/>
                </a:solidFill>
              </a:rPr>
              <a:t>수</a:t>
            </a:r>
            <a:r>
              <a:rPr lang="en-US" altLang="ko-KR" sz="800" b="1" kern="0">
                <a:solidFill>
                  <a:prstClr val="black"/>
                </a:solidFill>
              </a:rPr>
              <a:t>)</a:t>
            </a:r>
            <a:endParaRPr lang="ko-KR" altLang="en-US" sz="800" b="1" dirty="0">
              <a:solidFill>
                <a:prstClr val="black"/>
              </a:solidFill>
            </a:endParaRPr>
          </a:p>
        </p:txBody>
      </p:sp>
      <p:sp>
        <p:nvSpPr>
          <p:cNvPr id="42" name="타원 41">
            <a:extLst>
              <a:ext uri="{FF2B5EF4-FFF2-40B4-BE49-F238E27FC236}">
                <a16:creationId xmlns:a16="http://schemas.microsoft.com/office/drawing/2014/main" id="{D3D05EE6-382B-7C00-3EBD-7714771368F1}"/>
              </a:ext>
            </a:extLst>
          </p:cNvPr>
          <p:cNvSpPr/>
          <p:nvPr/>
        </p:nvSpPr>
        <p:spPr>
          <a:xfrm>
            <a:off x="1096315" y="8036165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10A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A88DB71-C1FE-AD40-EAE0-86208EF183AB}"/>
              </a:ext>
            </a:extLst>
          </p:cNvPr>
          <p:cNvSpPr txBox="1"/>
          <p:nvPr/>
        </p:nvSpPr>
        <p:spPr>
          <a:xfrm>
            <a:off x="1302790" y="8405726"/>
            <a:ext cx="54373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b="1" u="sng">
                <a:solidFill>
                  <a:srgbClr val="A56DED"/>
                </a:solidFill>
              </a:rPr>
              <a:t>승인대기</a:t>
            </a:r>
            <a:endParaRPr lang="ko-KR" altLang="en-US" sz="2000" b="1" u="sng">
              <a:solidFill>
                <a:srgbClr val="A56DED"/>
              </a:solidFill>
            </a:endParaRPr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40874FAC-1492-2AAF-121F-2C8297B4FB24}"/>
              </a:ext>
            </a:extLst>
          </p:cNvPr>
          <p:cNvSpPr/>
          <p:nvPr/>
        </p:nvSpPr>
        <p:spPr>
          <a:xfrm>
            <a:off x="6100907" y="1255016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10A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65993D66-32E5-7934-579C-6DECC79A20F3}"/>
              </a:ext>
            </a:extLst>
          </p:cNvPr>
          <p:cNvSpPr/>
          <p:nvPr/>
        </p:nvSpPr>
        <p:spPr>
          <a:xfrm>
            <a:off x="2065036" y="7981842"/>
            <a:ext cx="733308" cy="956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altLang="ko-KR" sz="500"/>
              <a:t>[</a:t>
            </a:r>
            <a:r>
              <a:rPr lang="ko-KR" altLang="en-US" sz="500"/>
              <a:t>학생</a:t>
            </a:r>
            <a:r>
              <a:rPr lang="en-US" altLang="ko-KR" sz="500"/>
              <a:t>] </a:t>
            </a:r>
            <a:r>
              <a:rPr lang="ko-KR" altLang="en-US" sz="500"/>
              <a:t>학부모 계정 승인</a:t>
            </a:r>
            <a:endParaRPr lang="en-US" altLang="ko-KR" sz="500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09B8DC39-5BE4-0A95-839C-3A1CD8F23D92}"/>
              </a:ext>
            </a:extLst>
          </p:cNvPr>
          <p:cNvSpPr/>
          <p:nvPr/>
        </p:nvSpPr>
        <p:spPr>
          <a:xfrm>
            <a:off x="1039695" y="5991470"/>
            <a:ext cx="73615" cy="7361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0F8136-6D17-588D-FB29-7A076B71D1EC}"/>
              </a:ext>
            </a:extLst>
          </p:cNvPr>
          <p:cNvSpPr txBox="1"/>
          <p:nvPr/>
        </p:nvSpPr>
        <p:spPr>
          <a:xfrm>
            <a:off x="1200049" y="5920556"/>
            <a:ext cx="12278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 b="1" kern="0" dirty="0">
                <a:solidFill>
                  <a:prstClr val="black"/>
                </a:solidFill>
              </a:rPr>
              <a:t>2021.02.27 (</a:t>
            </a:r>
            <a:r>
              <a:rPr lang="ko-KR" altLang="en-US" sz="800" b="1" kern="0" dirty="0">
                <a:solidFill>
                  <a:prstClr val="black"/>
                </a:solidFill>
              </a:rPr>
              <a:t>월</a:t>
            </a:r>
            <a:r>
              <a:rPr lang="en-US" altLang="ko-KR" sz="800" b="1" kern="0" dirty="0">
                <a:solidFill>
                  <a:prstClr val="black"/>
                </a:solidFill>
              </a:rPr>
              <a:t>)</a:t>
            </a:r>
            <a:endParaRPr lang="ko-KR" altLang="en-US" sz="800" b="1" dirty="0">
              <a:solidFill>
                <a:prstClr val="black"/>
              </a:solidFill>
            </a:endParaRPr>
          </a:p>
        </p:txBody>
      </p:sp>
      <p:sp>
        <p:nvSpPr>
          <p:cNvPr id="29" name="사각형: 둥근 모서리 97">
            <a:extLst>
              <a:ext uri="{FF2B5EF4-FFF2-40B4-BE49-F238E27FC236}">
                <a16:creationId xmlns:a16="http://schemas.microsoft.com/office/drawing/2014/main" id="{6C68CABE-8F14-0E01-CB16-27B9B429AF10}"/>
              </a:ext>
            </a:extLst>
          </p:cNvPr>
          <p:cNvSpPr/>
          <p:nvPr/>
        </p:nvSpPr>
        <p:spPr>
          <a:xfrm>
            <a:off x="1310474" y="6136000"/>
            <a:ext cx="6141193" cy="497493"/>
          </a:xfrm>
          <a:prstGeom prst="roundRect">
            <a:avLst>
              <a:gd name="adj" fmla="val 8224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700" b="1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n-US" altLang="ko-KR" sz="70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ko-KR" altLang="en-US" sz="700">
                <a:solidFill>
                  <a:srgbClr val="A56DED"/>
                </a:solidFill>
              </a:rPr>
              <a:t>온라인 학교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[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고등 수학 개념 끝장내기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]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  과목이 삭제되었습니다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endParaRPr lang="ko-KR" altLang="en-US" sz="7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707AAD1-BBD3-AD61-0FC6-CC184E40A760}"/>
              </a:ext>
            </a:extLst>
          </p:cNvPr>
          <p:cNvSpPr/>
          <p:nvPr/>
        </p:nvSpPr>
        <p:spPr>
          <a:xfrm>
            <a:off x="1381410" y="6200078"/>
            <a:ext cx="529112" cy="179129"/>
          </a:xfrm>
          <a:prstGeom prst="rect">
            <a:avLst/>
          </a:prstGeom>
          <a:solidFill>
            <a:srgbClr val="F7736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b="1">
                <a:solidFill>
                  <a:prstClr val="white"/>
                </a:solidFill>
              </a:rPr>
              <a:t>과목 삭제</a:t>
            </a: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1436726C-72FA-23BF-5693-A9D2C5AF3A89}"/>
              </a:ext>
            </a:extLst>
          </p:cNvPr>
          <p:cNvGrpSpPr/>
          <p:nvPr/>
        </p:nvGrpSpPr>
        <p:grpSpPr>
          <a:xfrm>
            <a:off x="948364" y="6289588"/>
            <a:ext cx="253192" cy="253192"/>
            <a:chOff x="2292384" y="6138382"/>
            <a:chExt cx="253192" cy="253192"/>
          </a:xfrm>
        </p:grpSpPr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226C9877-2858-CADA-6A97-B79E33D22EE8}"/>
                </a:ext>
              </a:extLst>
            </p:cNvPr>
            <p:cNvSpPr/>
            <p:nvPr/>
          </p:nvSpPr>
          <p:spPr>
            <a:xfrm>
              <a:off x="2292384" y="6138382"/>
              <a:ext cx="253192" cy="253192"/>
            </a:xfrm>
            <a:prstGeom prst="ellipse">
              <a:avLst/>
            </a:prstGeom>
            <a:solidFill>
              <a:srgbClr val="F773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53" name="그래픽 52" descr="서적">
              <a:extLst>
                <a:ext uri="{FF2B5EF4-FFF2-40B4-BE49-F238E27FC236}">
                  <a16:creationId xmlns:a16="http://schemas.microsoft.com/office/drawing/2014/main" id="{F2231386-6139-66AB-81D8-91AC730E7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345070" y="6182158"/>
              <a:ext cx="162016" cy="162016"/>
            </a:xfrm>
            <a:prstGeom prst="rect">
              <a:avLst/>
            </a:prstGeom>
          </p:spPr>
        </p:pic>
      </p:grpSp>
      <p:sp>
        <p:nvSpPr>
          <p:cNvPr id="54" name="타원 53">
            <a:extLst>
              <a:ext uri="{FF2B5EF4-FFF2-40B4-BE49-F238E27FC236}">
                <a16:creationId xmlns:a16="http://schemas.microsoft.com/office/drawing/2014/main" id="{ACCB3DD0-43D4-002A-F0E5-62748BDEFA08}"/>
              </a:ext>
            </a:extLst>
          </p:cNvPr>
          <p:cNvSpPr/>
          <p:nvPr/>
        </p:nvSpPr>
        <p:spPr>
          <a:xfrm>
            <a:off x="1269571" y="6390563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8B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20BDF811-8E3B-599D-0187-9F2678923FEA}"/>
              </a:ext>
            </a:extLst>
          </p:cNvPr>
          <p:cNvGrpSpPr/>
          <p:nvPr/>
        </p:nvGrpSpPr>
        <p:grpSpPr>
          <a:xfrm>
            <a:off x="6797941" y="1311247"/>
            <a:ext cx="653726" cy="242517"/>
            <a:chOff x="822310" y="2575077"/>
            <a:chExt cx="554655" cy="158694"/>
          </a:xfrm>
        </p:grpSpPr>
        <p:sp>
          <p:nvSpPr>
            <p:cNvPr id="57" name="모서리가 둥근 직사각형 161">
              <a:extLst>
                <a:ext uri="{FF2B5EF4-FFF2-40B4-BE49-F238E27FC236}">
                  <a16:creationId xmlns:a16="http://schemas.microsoft.com/office/drawing/2014/main" id="{5FD60B69-659B-F4EC-A505-BB165B0998A6}"/>
                </a:ext>
              </a:extLst>
            </p:cNvPr>
            <p:cNvSpPr/>
            <p:nvPr/>
          </p:nvSpPr>
          <p:spPr>
            <a:xfrm>
              <a:off x="822310" y="2575077"/>
              <a:ext cx="554655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1" name="제목 10">
              <a:extLst>
                <a:ext uri="{FF2B5EF4-FFF2-40B4-BE49-F238E27FC236}">
                  <a16:creationId xmlns:a16="http://schemas.microsoft.com/office/drawing/2014/main" id="{25336C54-7D29-F1FA-B175-071DCBB71F19}"/>
                </a:ext>
              </a:extLst>
            </p:cNvPr>
            <p:cNvSpPr txBox="1">
              <a:spLocks/>
            </p:cNvSpPr>
            <p:nvPr/>
          </p:nvSpPr>
          <p:spPr>
            <a:xfrm>
              <a:off x="871148" y="2625142"/>
              <a:ext cx="456984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온라인 학교 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(1)</a:t>
              </a:r>
              <a:endParaRPr lang="en-US" altLang="ko-KR" sz="600" kern="0" spc="0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endParaRPr>
            </a:p>
          </p:txBody>
        </p:sp>
      </p:grpSp>
      <p:sp>
        <p:nvSpPr>
          <p:cNvPr id="62" name="사각형: 둥근 모서리 61">
            <a:extLst>
              <a:ext uri="{FF2B5EF4-FFF2-40B4-BE49-F238E27FC236}">
                <a16:creationId xmlns:a16="http://schemas.microsoft.com/office/drawing/2014/main" id="{E80BF5CB-7AF5-061F-0B56-ACED892DE637}"/>
              </a:ext>
            </a:extLst>
          </p:cNvPr>
          <p:cNvSpPr/>
          <p:nvPr/>
        </p:nvSpPr>
        <p:spPr>
          <a:xfrm>
            <a:off x="1094853" y="1603127"/>
            <a:ext cx="5254091" cy="4571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타원 137">
            <a:extLst>
              <a:ext uri="{FF2B5EF4-FFF2-40B4-BE49-F238E27FC236}">
                <a16:creationId xmlns:a16="http://schemas.microsoft.com/office/drawing/2014/main" id="{FEB0F6E6-FCE1-3044-7652-D0671F078BFC}"/>
              </a:ext>
            </a:extLst>
          </p:cNvPr>
          <p:cNvSpPr/>
          <p:nvPr/>
        </p:nvSpPr>
        <p:spPr>
          <a:xfrm>
            <a:off x="1039695" y="8877181"/>
            <a:ext cx="73615" cy="7361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545D706-75D6-2F60-6C73-6A735BDAFBAC}"/>
              </a:ext>
            </a:extLst>
          </p:cNvPr>
          <p:cNvSpPr txBox="1"/>
          <p:nvPr/>
        </p:nvSpPr>
        <p:spPr>
          <a:xfrm>
            <a:off x="1200049" y="8806267"/>
            <a:ext cx="12278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 b="1" kern="0" dirty="0">
                <a:solidFill>
                  <a:prstClr val="black"/>
                </a:solidFill>
              </a:rPr>
              <a:t>2021.02.27 (</a:t>
            </a:r>
            <a:r>
              <a:rPr lang="ko-KR" altLang="en-US" sz="800" b="1" kern="0" dirty="0">
                <a:solidFill>
                  <a:prstClr val="black"/>
                </a:solidFill>
              </a:rPr>
              <a:t>월</a:t>
            </a:r>
            <a:r>
              <a:rPr lang="en-US" altLang="ko-KR" sz="800" b="1" kern="0" dirty="0">
                <a:solidFill>
                  <a:prstClr val="black"/>
                </a:solidFill>
              </a:rPr>
              <a:t>)</a:t>
            </a:r>
            <a:endParaRPr lang="ko-KR" altLang="en-US" sz="800" b="1" dirty="0">
              <a:solidFill>
                <a:prstClr val="black"/>
              </a:solidFill>
            </a:endParaRPr>
          </a:p>
        </p:txBody>
      </p:sp>
      <p:sp>
        <p:nvSpPr>
          <p:cNvPr id="140" name="사각형: 둥근 모서리 97">
            <a:extLst>
              <a:ext uri="{FF2B5EF4-FFF2-40B4-BE49-F238E27FC236}">
                <a16:creationId xmlns:a16="http://schemas.microsoft.com/office/drawing/2014/main" id="{A5D1CE6E-8287-650E-4C60-12EFB6EAAF4E}"/>
              </a:ext>
            </a:extLst>
          </p:cNvPr>
          <p:cNvSpPr/>
          <p:nvPr/>
        </p:nvSpPr>
        <p:spPr>
          <a:xfrm>
            <a:off x="1310474" y="9021711"/>
            <a:ext cx="6141193" cy="497493"/>
          </a:xfrm>
          <a:prstGeom prst="roundRect">
            <a:avLst>
              <a:gd name="adj" fmla="val 8224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700" b="1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n-US" altLang="ko-KR" sz="70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[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고등 수학 개념 끝장내기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]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 수강 신청이 승인되었습니다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endParaRPr lang="ko-KR" altLang="en-US" sz="7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41" name="직사각형 140">
            <a:extLst>
              <a:ext uri="{FF2B5EF4-FFF2-40B4-BE49-F238E27FC236}">
                <a16:creationId xmlns:a16="http://schemas.microsoft.com/office/drawing/2014/main" id="{FDDAB68C-28E8-A540-E52B-384BB8E17C4E}"/>
              </a:ext>
            </a:extLst>
          </p:cNvPr>
          <p:cNvSpPr/>
          <p:nvPr/>
        </p:nvSpPr>
        <p:spPr>
          <a:xfrm>
            <a:off x="1381409" y="9085789"/>
            <a:ext cx="612691" cy="179129"/>
          </a:xfrm>
          <a:prstGeom prst="rect">
            <a:avLst/>
          </a:prstGeom>
          <a:solidFill>
            <a:srgbClr val="ED7D3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b="1">
                <a:solidFill>
                  <a:prstClr val="white"/>
                </a:solidFill>
              </a:rPr>
              <a:t>온라인 학교</a:t>
            </a:r>
          </a:p>
        </p:txBody>
      </p:sp>
      <p:grpSp>
        <p:nvGrpSpPr>
          <p:cNvPr id="142" name="그룹 141">
            <a:extLst>
              <a:ext uri="{FF2B5EF4-FFF2-40B4-BE49-F238E27FC236}">
                <a16:creationId xmlns:a16="http://schemas.microsoft.com/office/drawing/2014/main" id="{CF6B9CAD-BEB0-5C89-FB14-2AAA464D3C43}"/>
              </a:ext>
            </a:extLst>
          </p:cNvPr>
          <p:cNvGrpSpPr/>
          <p:nvPr/>
        </p:nvGrpSpPr>
        <p:grpSpPr>
          <a:xfrm>
            <a:off x="948364" y="9175299"/>
            <a:ext cx="253192" cy="253192"/>
            <a:chOff x="2292384" y="6138382"/>
            <a:chExt cx="253192" cy="253192"/>
          </a:xfrm>
        </p:grpSpPr>
        <p:sp>
          <p:nvSpPr>
            <p:cNvPr id="143" name="타원 142">
              <a:extLst>
                <a:ext uri="{FF2B5EF4-FFF2-40B4-BE49-F238E27FC236}">
                  <a16:creationId xmlns:a16="http://schemas.microsoft.com/office/drawing/2014/main" id="{D111064D-6316-5DAB-85DB-20C8EBD01E05}"/>
                </a:ext>
              </a:extLst>
            </p:cNvPr>
            <p:cNvSpPr/>
            <p:nvPr/>
          </p:nvSpPr>
          <p:spPr>
            <a:xfrm>
              <a:off x="2292384" y="6138382"/>
              <a:ext cx="253192" cy="253192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144" name="그래픽 143" descr="원격 학습 언어 단색으로 채워진">
              <a:extLst>
                <a:ext uri="{FF2B5EF4-FFF2-40B4-BE49-F238E27FC236}">
                  <a16:creationId xmlns:a16="http://schemas.microsoft.com/office/drawing/2014/main" id="{9D441E3A-C3C7-B1BD-E5BD-B96AC7F44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2345070" y="6182158"/>
              <a:ext cx="162016" cy="162016"/>
            </a:xfrm>
            <a:prstGeom prst="rect">
              <a:avLst/>
            </a:prstGeom>
          </p:spPr>
        </p:pic>
      </p:grpSp>
      <p:sp>
        <p:nvSpPr>
          <p:cNvPr id="145" name="타원 144">
            <a:extLst>
              <a:ext uri="{FF2B5EF4-FFF2-40B4-BE49-F238E27FC236}">
                <a16:creationId xmlns:a16="http://schemas.microsoft.com/office/drawing/2014/main" id="{6B4485D7-50A0-CDA4-F344-59D4608D536D}"/>
              </a:ext>
            </a:extLst>
          </p:cNvPr>
          <p:cNvSpPr/>
          <p:nvPr/>
        </p:nvSpPr>
        <p:spPr>
          <a:xfrm>
            <a:off x="1221887" y="9098449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11A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DB8A03F-C73E-3486-8F28-3E710AD5DAFF}"/>
              </a:ext>
            </a:extLst>
          </p:cNvPr>
          <p:cNvSpPr txBox="1"/>
          <p:nvPr/>
        </p:nvSpPr>
        <p:spPr>
          <a:xfrm>
            <a:off x="4321322" y="9049515"/>
            <a:ext cx="24256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[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고등 수학 개념 끝장내기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] 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수강 신청이 반려되었습니다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endParaRPr lang="ko-KR" altLang="en-US" sz="7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884C6B5C-7A45-8F07-CA8E-5DC723C746A4}"/>
              </a:ext>
            </a:extLst>
          </p:cNvPr>
          <p:cNvSpPr txBox="1"/>
          <p:nvPr/>
        </p:nvSpPr>
        <p:spPr>
          <a:xfrm>
            <a:off x="4321322" y="9276274"/>
            <a:ext cx="45544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[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고등 수학 개념 끝장내기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] 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수강 신청이 접수되었습니다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. 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승인 여부는 추후 알림을 통해 안내드릴 예정입니다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endParaRPr lang="ko-KR" altLang="en-US" sz="7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52" name="타원 151">
            <a:extLst>
              <a:ext uri="{FF2B5EF4-FFF2-40B4-BE49-F238E27FC236}">
                <a16:creationId xmlns:a16="http://schemas.microsoft.com/office/drawing/2014/main" id="{B97912C5-238D-B253-3009-CEEC8A3F3651}"/>
              </a:ext>
            </a:extLst>
          </p:cNvPr>
          <p:cNvSpPr/>
          <p:nvPr/>
        </p:nvSpPr>
        <p:spPr>
          <a:xfrm>
            <a:off x="6481856" y="4038887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11A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3" name="타원 152">
            <a:extLst>
              <a:ext uri="{FF2B5EF4-FFF2-40B4-BE49-F238E27FC236}">
                <a16:creationId xmlns:a16="http://schemas.microsoft.com/office/drawing/2014/main" id="{EBC00C10-6333-F2B6-7BFE-F0866EEA770A}"/>
              </a:ext>
            </a:extLst>
          </p:cNvPr>
          <p:cNvSpPr/>
          <p:nvPr/>
        </p:nvSpPr>
        <p:spPr>
          <a:xfrm>
            <a:off x="6788664" y="1278123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4" name="직사각형 153">
            <a:extLst>
              <a:ext uri="{FF2B5EF4-FFF2-40B4-BE49-F238E27FC236}">
                <a16:creationId xmlns:a16="http://schemas.microsoft.com/office/drawing/2014/main" id="{D74B0D28-B180-9C09-D5D4-8101D173E8E4}"/>
              </a:ext>
            </a:extLst>
          </p:cNvPr>
          <p:cNvSpPr/>
          <p:nvPr/>
        </p:nvSpPr>
        <p:spPr>
          <a:xfrm>
            <a:off x="6827617" y="1153271"/>
            <a:ext cx="733308" cy="956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altLang="ko-KR" sz="500"/>
              <a:t>[</a:t>
            </a:r>
            <a:r>
              <a:rPr lang="ko-KR" altLang="en-US" sz="500"/>
              <a:t>학생</a:t>
            </a:r>
            <a:r>
              <a:rPr lang="en-US" altLang="ko-KR" sz="500"/>
              <a:t>] </a:t>
            </a:r>
            <a:r>
              <a:rPr lang="ko-KR" altLang="en-US" sz="500"/>
              <a:t>온라인 학교 </a:t>
            </a:r>
            <a:endParaRPr lang="en-US" altLang="ko-KR" sz="500" dirty="0"/>
          </a:p>
        </p:txBody>
      </p:sp>
      <p:sp>
        <p:nvSpPr>
          <p:cNvPr id="155" name="타원 154">
            <a:extLst>
              <a:ext uri="{FF2B5EF4-FFF2-40B4-BE49-F238E27FC236}">
                <a16:creationId xmlns:a16="http://schemas.microsoft.com/office/drawing/2014/main" id="{5E23C300-4526-AC66-9FF5-A5921795CB4B}"/>
              </a:ext>
            </a:extLst>
          </p:cNvPr>
          <p:cNvSpPr/>
          <p:nvPr/>
        </p:nvSpPr>
        <p:spPr>
          <a:xfrm>
            <a:off x="4260571" y="9009956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11B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6" name="타원 155">
            <a:extLst>
              <a:ext uri="{FF2B5EF4-FFF2-40B4-BE49-F238E27FC236}">
                <a16:creationId xmlns:a16="http://schemas.microsoft.com/office/drawing/2014/main" id="{CB18AB67-C58D-92C5-A303-846127D56C35}"/>
              </a:ext>
            </a:extLst>
          </p:cNvPr>
          <p:cNvSpPr/>
          <p:nvPr/>
        </p:nvSpPr>
        <p:spPr>
          <a:xfrm>
            <a:off x="4260571" y="9254800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11C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23464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상자 68">
            <a:extLst>
              <a:ext uri="{FF2B5EF4-FFF2-40B4-BE49-F238E27FC236}">
                <a16:creationId xmlns:a16="http://schemas.microsoft.com/office/drawing/2014/main" id="{E7D6405F-5430-E0F3-0618-7570BF35313E}"/>
              </a:ext>
            </a:extLst>
          </p:cNvPr>
          <p:cNvSpPr txBox="1"/>
          <p:nvPr/>
        </p:nvSpPr>
        <p:spPr>
          <a:xfrm>
            <a:off x="1097721" y="983616"/>
            <a:ext cx="26930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ko-KR" altLang="en-US" sz="1050" b="1"/>
              <a:t>알림</a:t>
            </a:r>
          </a:p>
        </p:txBody>
      </p:sp>
      <p:cxnSp>
        <p:nvCxnSpPr>
          <p:cNvPr id="3" name="직선 연결선 11">
            <a:extLst>
              <a:ext uri="{FF2B5EF4-FFF2-40B4-BE49-F238E27FC236}">
                <a16:creationId xmlns:a16="http://schemas.microsoft.com/office/drawing/2014/main" id="{3098D51E-AF11-E3B6-1007-9FF0299A9F97}"/>
              </a:ext>
            </a:extLst>
          </p:cNvPr>
          <p:cNvCxnSpPr>
            <a:cxnSpLocks/>
            <a:stCxn id="5" idx="0"/>
            <a:endCxn id="44" idx="4"/>
          </p:cNvCxnSpPr>
          <p:nvPr/>
        </p:nvCxnSpPr>
        <p:spPr>
          <a:xfrm flipH="1">
            <a:off x="1074960" y="1834679"/>
            <a:ext cx="1543" cy="4562779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F901294-4871-2D8C-AB5A-156C8F1676F0}"/>
              </a:ext>
            </a:extLst>
          </p:cNvPr>
          <p:cNvSpPr txBox="1"/>
          <p:nvPr/>
        </p:nvSpPr>
        <p:spPr>
          <a:xfrm>
            <a:off x="1200050" y="1734131"/>
            <a:ext cx="137743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 b="1" kern="0">
                <a:solidFill>
                  <a:prstClr val="black"/>
                </a:solidFill>
              </a:rPr>
              <a:t>오늘 </a:t>
            </a:r>
            <a:r>
              <a:rPr lang="en-US" altLang="ko-KR" sz="800" b="1" kern="0">
                <a:solidFill>
                  <a:prstClr val="black"/>
                </a:solidFill>
              </a:rPr>
              <a:t>2021.03.15 (</a:t>
            </a:r>
            <a:r>
              <a:rPr lang="ko-KR" altLang="en-US" sz="800" b="1" kern="0">
                <a:solidFill>
                  <a:prstClr val="black"/>
                </a:solidFill>
              </a:rPr>
              <a:t>월</a:t>
            </a:r>
            <a:r>
              <a:rPr lang="en-US" altLang="ko-KR" sz="800" b="1" kern="0">
                <a:solidFill>
                  <a:prstClr val="black"/>
                </a:solidFill>
              </a:rPr>
              <a:t>)</a:t>
            </a:r>
            <a:endParaRPr lang="ko-KR" altLang="en-US" sz="800" b="1">
              <a:solidFill>
                <a:prstClr val="black"/>
              </a:solidFill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4E5977D9-0752-1870-64F5-E07F46D2B7EA}"/>
              </a:ext>
            </a:extLst>
          </p:cNvPr>
          <p:cNvSpPr/>
          <p:nvPr/>
        </p:nvSpPr>
        <p:spPr>
          <a:xfrm>
            <a:off x="1039695" y="1834679"/>
            <a:ext cx="73615" cy="7361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0BEA3A-5745-8DBF-1B74-FDE8BDF4693C}"/>
              </a:ext>
            </a:extLst>
          </p:cNvPr>
          <p:cNvSpPr txBox="1"/>
          <p:nvPr/>
        </p:nvSpPr>
        <p:spPr>
          <a:xfrm>
            <a:off x="1200050" y="2824690"/>
            <a:ext cx="114124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 b="1" kern="0" dirty="0">
                <a:solidFill>
                  <a:prstClr val="black"/>
                </a:solidFill>
              </a:rPr>
              <a:t>2021.03.12 (</a:t>
            </a:r>
            <a:r>
              <a:rPr lang="ko-KR" altLang="en-US" sz="800" b="1" kern="0" dirty="0">
                <a:solidFill>
                  <a:prstClr val="black"/>
                </a:solidFill>
              </a:rPr>
              <a:t>금</a:t>
            </a:r>
            <a:r>
              <a:rPr lang="en-US" altLang="ko-KR" sz="800" b="1" kern="0" dirty="0">
                <a:solidFill>
                  <a:prstClr val="black"/>
                </a:solidFill>
              </a:rPr>
              <a:t>)</a:t>
            </a:r>
            <a:endParaRPr lang="ko-KR" altLang="en-US" sz="800" b="1" dirty="0">
              <a:solidFill>
                <a:prstClr val="black"/>
              </a:solidFill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DB8F1133-03DD-B097-E405-43333EC7AD79}"/>
              </a:ext>
            </a:extLst>
          </p:cNvPr>
          <p:cNvSpPr/>
          <p:nvPr/>
        </p:nvSpPr>
        <p:spPr>
          <a:xfrm>
            <a:off x="1039695" y="2895604"/>
            <a:ext cx="73615" cy="7361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사각형: 둥근 모서리 10">
            <a:extLst>
              <a:ext uri="{FF2B5EF4-FFF2-40B4-BE49-F238E27FC236}">
                <a16:creationId xmlns:a16="http://schemas.microsoft.com/office/drawing/2014/main" id="{C84F46DF-6EB8-8F38-0697-52F9319E7BA2}"/>
              </a:ext>
            </a:extLst>
          </p:cNvPr>
          <p:cNvSpPr/>
          <p:nvPr/>
        </p:nvSpPr>
        <p:spPr>
          <a:xfrm>
            <a:off x="1310474" y="1947559"/>
            <a:ext cx="6141193" cy="847411"/>
          </a:xfrm>
          <a:prstGeom prst="roundRect">
            <a:avLst>
              <a:gd name="adj" fmla="val 2959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700" b="1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YYYY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년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MM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월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DD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일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NN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시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~ NN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시까지 서버 점검 예정입니다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. YYYY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년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MM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월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DD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일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NN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시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~ NN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시까지 서버 점검 예정입니다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. YYYY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년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MM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월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DD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일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NN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시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~ NN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시까지 서버 점검 예정입니다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. </a:t>
            </a:r>
          </a:p>
          <a:p>
            <a:endParaRPr lang="en-US" altLang="ko-KR" sz="7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80B3B93E-5A1E-B36C-26F7-B913A01F70EE}"/>
              </a:ext>
            </a:extLst>
          </p:cNvPr>
          <p:cNvGrpSpPr/>
          <p:nvPr/>
        </p:nvGrpSpPr>
        <p:grpSpPr>
          <a:xfrm>
            <a:off x="1423519" y="2506708"/>
            <a:ext cx="961144" cy="228646"/>
            <a:chOff x="2810756" y="2364438"/>
            <a:chExt cx="961144" cy="228646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54089BDA-34D1-E4B2-5C6C-759C94012E21}"/>
                </a:ext>
              </a:extLst>
            </p:cNvPr>
            <p:cNvSpPr/>
            <p:nvPr/>
          </p:nvSpPr>
          <p:spPr>
            <a:xfrm>
              <a:off x="2810756" y="2364438"/>
              <a:ext cx="961144" cy="22864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</a:endParaRPr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1B7C19B8-1284-A1C1-ABEE-790F72FD897A}"/>
                </a:ext>
              </a:extLst>
            </p:cNvPr>
            <p:cNvGrpSpPr/>
            <p:nvPr/>
          </p:nvGrpSpPr>
          <p:grpSpPr>
            <a:xfrm>
              <a:off x="2886788" y="2432594"/>
              <a:ext cx="798521" cy="95297"/>
              <a:chOff x="6268599" y="5423797"/>
              <a:chExt cx="798521" cy="95297"/>
            </a:xfrm>
          </p:grpSpPr>
          <p:sp>
            <p:nvSpPr>
              <p:cNvPr id="16" name="Freeform 30">
                <a:extLst>
                  <a:ext uri="{FF2B5EF4-FFF2-40B4-BE49-F238E27FC236}">
                    <a16:creationId xmlns:a16="http://schemas.microsoft.com/office/drawing/2014/main" id="{E9BB343D-0350-7CB6-9EB1-D056164DE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8599" y="5424469"/>
                <a:ext cx="84970" cy="94625"/>
              </a:xfrm>
              <a:custGeom>
                <a:avLst/>
                <a:gdLst>
                  <a:gd name="T0" fmla="*/ 352 w 353"/>
                  <a:gd name="T1" fmla="*/ 150 h 431"/>
                  <a:gd name="T2" fmla="*/ 251 w 353"/>
                  <a:gd name="T3" fmla="*/ 150 h 431"/>
                  <a:gd name="T4" fmla="*/ 251 w 353"/>
                  <a:gd name="T5" fmla="*/ 0 h 431"/>
                  <a:gd name="T6" fmla="*/ 96 w 353"/>
                  <a:gd name="T7" fmla="*/ 0 h 431"/>
                  <a:gd name="T8" fmla="*/ 96 w 353"/>
                  <a:gd name="T9" fmla="*/ 150 h 431"/>
                  <a:gd name="T10" fmla="*/ 0 w 353"/>
                  <a:gd name="T11" fmla="*/ 150 h 431"/>
                  <a:gd name="T12" fmla="*/ 174 w 353"/>
                  <a:gd name="T13" fmla="*/ 329 h 431"/>
                  <a:gd name="T14" fmla="*/ 352 w 353"/>
                  <a:gd name="T15" fmla="*/ 150 h 431"/>
                  <a:gd name="T16" fmla="*/ 0 w 353"/>
                  <a:gd name="T17" fmla="*/ 377 h 431"/>
                  <a:gd name="T18" fmla="*/ 0 w 353"/>
                  <a:gd name="T19" fmla="*/ 430 h 431"/>
                  <a:gd name="T20" fmla="*/ 352 w 353"/>
                  <a:gd name="T21" fmla="*/ 430 h 431"/>
                  <a:gd name="T22" fmla="*/ 352 w 353"/>
                  <a:gd name="T23" fmla="*/ 377 h 431"/>
                  <a:gd name="T24" fmla="*/ 0 w 353"/>
                  <a:gd name="T25" fmla="*/ 377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3" h="431">
                    <a:moveTo>
                      <a:pt x="352" y="150"/>
                    </a:moveTo>
                    <a:lnTo>
                      <a:pt x="251" y="150"/>
                    </a:lnTo>
                    <a:lnTo>
                      <a:pt x="251" y="0"/>
                    </a:lnTo>
                    <a:lnTo>
                      <a:pt x="96" y="0"/>
                    </a:lnTo>
                    <a:lnTo>
                      <a:pt x="96" y="150"/>
                    </a:lnTo>
                    <a:lnTo>
                      <a:pt x="0" y="150"/>
                    </a:lnTo>
                    <a:lnTo>
                      <a:pt x="174" y="329"/>
                    </a:lnTo>
                    <a:lnTo>
                      <a:pt x="352" y="150"/>
                    </a:lnTo>
                    <a:close/>
                    <a:moveTo>
                      <a:pt x="0" y="377"/>
                    </a:moveTo>
                    <a:lnTo>
                      <a:pt x="0" y="430"/>
                    </a:lnTo>
                    <a:lnTo>
                      <a:pt x="352" y="430"/>
                    </a:lnTo>
                    <a:lnTo>
                      <a:pt x="352" y="377"/>
                    </a:lnTo>
                    <a:lnTo>
                      <a:pt x="0" y="377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400">
                  <a:solidFill>
                    <a:prstClr val="black"/>
                  </a:solidFill>
                  <a:ea typeface="맑은 고딕" panose="020B0503020000020004" pitchFamily="50" charset="-127"/>
                </a:endParaRPr>
              </a:p>
            </p:txBody>
          </p:sp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71047152-717A-8977-D190-565EE3BF96BD}"/>
                  </a:ext>
                </a:extLst>
              </p:cNvPr>
              <p:cNvSpPr/>
              <p:nvPr/>
            </p:nvSpPr>
            <p:spPr>
              <a:xfrm>
                <a:off x="6422713" y="5423797"/>
                <a:ext cx="644407" cy="9233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/>
              <a:p>
                <a:r>
                  <a:rPr lang="x-none" altLang="en-US" sz="600" u="sng">
                    <a:solidFill>
                      <a:srgbClr val="0070C0"/>
                    </a:solidFill>
                  </a:rPr>
                  <a:t>강남 고등학교</a:t>
                </a:r>
                <a:r>
                  <a:rPr lang="en-US" altLang="ko-KR" sz="600" u="sng">
                    <a:solidFill>
                      <a:srgbClr val="0070C0"/>
                    </a:solidFill>
                  </a:rPr>
                  <a:t>.</a:t>
                </a:r>
                <a:r>
                  <a:rPr lang="en-US" altLang="ko-KR" sz="600" u="sng" err="1">
                    <a:solidFill>
                      <a:srgbClr val="0070C0"/>
                    </a:solidFill>
                  </a:rPr>
                  <a:t>png</a:t>
                </a:r>
                <a:endParaRPr lang="x-none" altLang="en-US" sz="16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468A52D-EB40-3A3B-0277-081F361E23BD}"/>
              </a:ext>
            </a:extLst>
          </p:cNvPr>
          <p:cNvSpPr/>
          <p:nvPr/>
        </p:nvSpPr>
        <p:spPr>
          <a:xfrm>
            <a:off x="1431469" y="2030521"/>
            <a:ext cx="611400" cy="179129"/>
          </a:xfrm>
          <a:prstGeom prst="rect">
            <a:avLst/>
          </a:prstGeom>
          <a:solidFill>
            <a:srgbClr val="A5A5A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b="1">
                <a:solidFill>
                  <a:prstClr val="white"/>
                </a:solidFill>
              </a:rPr>
              <a:t>서비스 공지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A4A34310-F790-8B67-781C-879530EE220D}"/>
              </a:ext>
            </a:extLst>
          </p:cNvPr>
          <p:cNvGrpSpPr/>
          <p:nvPr/>
        </p:nvGrpSpPr>
        <p:grpSpPr>
          <a:xfrm>
            <a:off x="2458234" y="2506708"/>
            <a:ext cx="961144" cy="228646"/>
            <a:chOff x="3845471" y="2364438"/>
            <a:chExt cx="961144" cy="228646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D83847E9-515F-3F8A-8D88-68FB65D8361A}"/>
                </a:ext>
              </a:extLst>
            </p:cNvPr>
            <p:cNvSpPr/>
            <p:nvPr/>
          </p:nvSpPr>
          <p:spPr>
            <a:xfrm>
              <a:off x="3845471" y="2364438"/>
              <a:ext cx="961144" cy="22864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</a:endParaRP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D9FB40B7-EB87-D90E-1317-141D5ECEB9B3}"/>
                </a:ext>
              </a:extLst>
            </p:cNvPr>
            <p:cNvGrpSpPr/>
            <p:nvPr/>
          </p:nvGrpSpPr>
          <p:grpSpPr>
            <a:xfrm>
              <a:off x="3921503" y="2432594"/>
              <a:ext cx="798521" cy="95297"/>
              <a:chOff x="6268599" y="5423797"/>
              <a:chExt cx="798521" cy="95297"/>
            </a:xfrm>
          </p:grpSpPr>
          <p:sp>
            <p:nvSpPr>
              <p:cNvPr id="22" name="Freeform 30">
                <a:extLst>
                  <a:ext uri="{FF2B5EF4-FFF2-40B4-BE49-F238E27FC236}">
                    <a16:creationId xmlns:a16="http://schemas.microsoft.com/office/drawing/2014/main" id="{35BCA75E-3051-F984-848A-9AE74CA60F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8599" y="5424469"/>
                <a:ext cx="84970" cy="94625"/>
              </a:xfrm>
              <a:custGeom>
                <a:avLst/>
                <a:gdLst>
                  <a:gd name="T0" fmla="*/ 352 w 353"/>
                  <a:gd name="T1" fmla="*/ 150 h 431"/>
                  <a:gd name="T2" fmla="*/ 251 w 353"/>
                  <a:gd name="T3" fmla="*/ 150 h 431"/>
                  <a:gd name="T4" fmla="*/ 251 w 353"/>
                  <a:gd name="T5" fmla="*/ 0 h 431"/>
                  <a:gd name="T6" fmla="*/ 96 w 353"/>
                  <a:gd name="T7" fmla="*/ 0 h 431"/>
                  <a:gd name="T8" fmla="*/ 96 w 353"/>
                  <a:gd name="T9" fmla="*/ 150 h 431"/>
                  <a:gd name="T10" fmla="*/ 0 w 353"/>
                  <a:gd name="T11" fmla="*/ 150 h 431"/>
                  <a:gd name="T12" fmla="*/ 174 w 353"/>
                  <a:gd name="T13" fmla="*/ 329 h 431"/>
                  <a:gd name="T14" fmla="*/ 352 w 353"/>
                  <a:gd name="T15" fmla="*/ 150 h 431"/>
                  <a:gd name="T16" fmla="*/ 0 w 353"/>
                  <a:gd name="T17" fmla="*/ 377 h 431"/>
                  <a:gd name="T18" fmla="*/ 0 w 353"/>
                  <a:gd name="T19" fmla="*/ 430 h 431"/>
                  <a:gd name="T20" fmla="*/ 352 w 353"/>
                  <a:gd name="T21" fmla="*/ 430 h 431"/>
                  <a:gd name="T22" fmla="*/ 352 w 353"/>
                  <a:gd name="T23" fmla="*/ 377 h 431"/>
                  <a:gd name="T24" fmla="*/ 0 w 353"/>
                  <a:gd name="T25" fmla="*/ 377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3" h="431">
                    <a:moveTo>
                      <a:pt x="352" y="150"/>
                    </a:moveTo>
                    <a:lnTo>
                      <a:pt x="251" y="150"/>
                    </a:lnTo>
                    <a:lnTo>
                      <a:pt x="251" y="0"/>
                    </a:lnTo>
                    <a:lnTo>
                      <a:pt x="96" y="0"/>
                    </a:lnTo>
                    <a:lnTo>
                      <a:pt x="96" y="150"/>
                    </a:lnTo>
                    <a:lnTo>
                      <a:pt x="0" y="150"/>
                    </a:lnTo>
                    <a:lnTo>
                      <a:pt x="174" y="329"/>
                    </a:lnTo>
                    <a:lnTo>
                      <a:pt x="352" y="150"/>
                    </a:lnTo>
                    <a:close/>
                    <a:moveTo>
                      <a:pt x="0" y="377"/>
                    </a:moveTo>
                    <a:lnTo>
                      <a:pt x="0" y="430"/>
                    </a:lnTo>
                    <a:lnTo>
                      <a:pt x="352" y="430"/>
                    </a:lnTo>
                    <a:lnTo>
                      <a:pt x="352" y="377"/>
                    </a:lnTo>
                    <a:lnTo>
                      <a:pt x="0" y="377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400">
                  <a:solidFill>
                    <a:prstClr val="black"/>
                  </a:solidFill>
                  <a:ea typeface="맑은 고딕" panose="020B0503020000020004" pitchFamily="50" charset="-127"/>
                </a:endParaRPr>
              </a:p>
            </p:txBody>
          </p:sp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E76DFBB2-588D-A423-C47F-EFE0807D2A8D}"/>
                  </a:ext>
                </a:extLst>
              </p:cNvPr>
              <p:cNvSpPr/>
              <p:nvPr/>
            </p:nvSpPr>
            <p:spPr>
              <a:xfrm>
                <a:off x="6422713" y="5423797"/>
                <a:ext cx="644407" cy="9233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/>
              <a:p>
                <a:r>
                  <a:rPr lang="x-none" altLang="en-US" sz="600" u="sng">
                    <a:solidFill>
                      <a:srgbClr val="0070C0"/>
                    </a:solidFill>
                  </a:rPr>
                  <a:t>강남 고등학교</a:t>
                </a:r>
                <a:r>
                  <a:rPr lang="en-US" altLang="ko-KR" sz="600" u="sng">
                    <a:solidFill>
                      <a:srgbClr val="0070C0"/>
                    </a:solidFill>
                  </a:rPr>
                  <a:t>.</a:t>
                </a:r>
                <a:r>
                  <a:rPr lang="en-US" altLang="ko-KR" sz="600" u="sng" err="1">
                    <a:solidFill>
                      <a:srgbClr val="0070C0"/>
                    </a:solidFill>
                  </a:rPr>
                  <a:t>png</a:t>
                </a:r>
                <a:endParaRPr lang="x-none" altLang="en-US" sz="16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C9C506F-428A-998E-9451-418D302613A5}"/>
              </a:ext>
            </a:extLst>
          </p:cNvPr>
          <p:cNvGrpSpPr/>
          <p:nvPr/>
        </p:nvGrpSpPr>
        <p:grpSpPr>
          <a:xfrm>
            <a:off x="949907" y="2315338"/>
            <a:ext cx="253192" cy="253192"/>
            <a:chOff x="1713671" y="4911531"/>
            <a:chExt cx="296104" cy="296104"/>
          </a:xfrm>
        </p:grpSpPr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EE8DF0ED-124D-6BFA-6389-A1E48CE24D9F}"/>
                </a:ext>
              </a:extLst>
            </p:cNvPr>
            <p:cNvSpPr/>
            <p:nvPr/>
          </p:nvSpPr>
          <p:spPr>
            <a:xfrm>
              <a:off x="1713671" y="4911531"/>
              <a:ext cx="296104" cy="2961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6" name="그래픽 25" descr="단일 톱니바퀴">
              <a:extLst>
                <a:ext uri="{FF2B5EF4-FFF2-40B4-BE49-F238E27FC236}">
                  <a16:creationId xmlns:a16="http://schemas.microsoft.com/office/drawing/2014/main" id="{E5471750-07BC-4BF0-585C-812FED66D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59227" y="4954745"/>
              <a:ext cx="201994" cy="201994"/>
            </a:xfrm>
            <a:prstGeom prst="rect">
              <a:avLst/>
            </a:prstGeom>
          </p:spPr>
        </p:pic>
      </p:grpSp>
      <p:sp>
        <p:nvSpPr>
          <p:cNvPr id="28" name="타원 27">
            <a:extLst>
              <a:ext uri="{FF2B5EF4-FFF2-40B4-BE49-F238E27FC236}">
                <a16:creationId xmlns:a16="http://schemas.microsoft.com/office/drawing/2014/main" id="{15318857-97D6-4080-21BA-037FC787A123}"/>
              </a:ext>
            </a:extLst>
          </p:cNvPr>
          <p:cNvSpPr/>
          <p:nvPr/>
        </p:nvSpPr>
        <p:spPr>
          <a:xfrm>
            <a:off x="1039695" y="5871873"/>
            <a:ext cx="73615" cy="7361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E83EDE-4282-300E-8F8C-05B0010A8595}"/>
              </a:ext>
            </a:extLst>
          </p:cNvPr>
          <p:cNvSpPr txBox="1"/>
          <p:nvPr/>
        </p:nvSpPr>
        <p:spPr>
          <a:xfrm>
            <a:off x="1200049" y="5800959"/>
            <a:ext cx="12278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 b="1" kern="0">
                <a:solidFill>
                  <a:prstClr val="black"/>
                </a:solidFill>
              </a:rPr>
              <a:t>2021.03.01 (</a:t>
            </a:r>
            <a:r>
              <a:rPr lang="ko-KR" altLang="en-US" sz="800" b="1" kern="0">
                <a:solidFill>
                  <a:prstClr val="black"/>
                </a:solidFill>
              </a:rPr>
              <a:t>월</a:t>
            </a:r>
            <a:r>
              <a:rPr lang="en-US" altLang="ko-KR" sz="800" b="1" kern="0">
                <a:solidFill>
                  <a:prstClr val="black"/>
                </a:solidFill>
              </a:rPr>
              <a:t>)</a:t>
            </a:r>
            <a:endParaRPr lang="ko-KR" altLang="en-US" sz="800" b="1">
              <a:solidFill>
                <a:prstClr val="black"/>
              </a:solidFill>
            </a:endParaRPr>
          </a:p>
        </p:txBody>
      </p:sp>
      <p:sp>
        <p:nvSpPr>
          <p:cNvPr id="30" name="사각형: 둥근 모서리 77">
            <a:extLst>
              <a:ext uri="{FF2B5EF4-FFF2-40B4-BE49-F238E27FC236}">
                <a16:creationId xmlns:a16="http://schemas.microsoft.com/office/drawing/2014/main" id="{3C1C64E0-4847-431C-9AA2-B4A096D56D02}"/>
              </a:ext>
            </a:extLst>
          </p:cNvPr>
          <p:cNvSpPr/>
          <p:nvPr/>
        </p:nvSpPr>
        <p:spPr>
          <a:xfrm>
            <a:off x="1310474" y="6016403"/>
            <a:ext cx="6141193" cy="497493"/>
          </a:xfrm>
          <a:prstGeom prst="roundRect">
            <a:avLst>
              <a:gd name="adj" fmla="val 8224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700" b="1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n-US" altLang="ko-KR" sz="70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문의하신 내용에 대한 답변이 작성되었습니다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endParaRPr lang="ko-KR" altLang="en-US" sz="7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FB662A6-D370-6703-BA52-2B5D30CA89AD}"/>
              </a:ext>
            </a:extLst>
          </p:cNvPr>
          <p:cNvSpPr/>
          <p:nvPr/>
        </p:nvSpPr>
        <p:spPr>
          <a:xfrm>
            <a:off x="1381409" y="6080481"/>
            <a:ext cx="742920" cy="179129"/>
          </a:xfrm>
          <a:prstGeom prst="rect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b="1">
                <a:solidFill>
                  <a:prstClr val="white"/>
                </a:solidFill>
              </a:rPr>
              <a:t>서비스 </a:t>
            </a:r>
            <a:r>
              <a:rPr lang="en-US" altLang="ko-KR" sz="600" b="1">
                <a:solidFill>
                  <a:prstClr val="white"/>
                </a:solidFill>
              </a:rPr>
              <a:t>1:1</a:t>
            </a:r>
            <a:r>
              <a:rPr lang="ko-KR" altLang="en-US" sz="600" b="1">
                <a:solidFill>
                  <a:prstClr val="white"/>
                </a:solidFill>
              </a:rPr>
              <a:t>문의</a:t>
            </a: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856D5646-3E41-B7ED-A82A-E9A8DFDFB168}"/>
              </a:ext>
            </a:extLst>
          </p:cNvPr>
          <p:cNvGrpSpPr/>
          <p:nvPr/>
        </p:nvGrpSpPr>
        <p:grpSpPr>
          <a:xfrm>
            <a:off x="948364" y="6144266"/>
            <a:ext cx="253192" cy="253192"/>
            <a:chOff x="2292384" y="4501119"/>
            <a:chExt cx="253192" cy="253192"/>
          </a:xfrm>
        </p:grpSpPr>
        <p:sp>
          <p:nvSpPr>
            <p:cNvPr id="44" name="타원 43">
              <a:extLst>
                <a:ext uri="{FF2B5EF4-FFF2-40B4-BE49-F238E27FC236}">
                  <a16:creationId xmlns:a16="http://schemas.microsoft.com/office/drawing/2014/main" id="{4F856C6F-7E33-38D5-BF22-B7B74CDE20FA}"/>
                </a:ext>
              </a:extLst>
            </p:cNvPr>
            <p:cNvSpPr/>
            <p:nvPr/>
          </p:nvSpPr>
          <p:spPr>
            <a:xfrm>
              <a:off x="2292384" y="4501119"/>
              <a:ext cx="253192" cy="25319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45" name="그래픽 44" descr="연필">
              <a:extLst>
                <a:ext uri="{FF2B5EF4-FFF2-40B4-BE49-F238E27FC236}">
                  <a16:creationId xmlns:a16="http://schemas.microsoft.com/office/drawing/2014/main" id="{74948A3A-EDE2-DC85-C13A-669D03711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47862" y="4557416"/>
              <a:ext cx="145322" cy="145320"/>
            </a:xfrm>
            <a:prstGeom prst="rect">
              <a:avLst/>
            </a:prstGeom>
          </p:spPr>
        </p:pic>
      </p:grpSp>
      <p:sp>
        <p:nvSpPr>
          <p:cNvPr id="49" name="타원 48">
            <a:extLst>
              <a:ext uri="{FF2B5EF4-FFF2-40B4-BE49-F238E27FC236}">
                <a16:creationId xmlns:a16="http://schemas.microsoft.com/office/drawing/2014/main" id="{3D498904-C78B-40A0-6D58-80518B12504C}"/>
              </a:ext>
            </a:extLst>
          </p:cNvPr>
          <p:cNvSpPr/>
          <p:nvPr/>
        </p:nvSpPr>
        <p:spPr>
          <a:xfrm>
            <a:off x="1125257" y="1770601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919D2D49-E7CE-0A62-53C2-EFE8D4386971}"/>
              </a:ext>
            </a:extLst>
          </p:cNvPr>
          <p:cNvSpPr/>
          <p:nvPr/>
        </p:nvSpPr>
        <p:spPr>
          <a:xfrm>
            <a:off x="1355876" y="2052259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B1504990-BC08-1AE4-E9A9-AF8EDC8BE8E7}"/>
              </a:ext>
            </a:extLst>
          </p:cNvPr>
          <p:cNvSpPr/>
          <p:nvPr/>
        </p:nvSpPr>
        <p:spPr>
          <a:xfrm>
            <a:off x="1096315" y="2270779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3A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D49E1F39-5B67-09EB-B328-43F5B4343AB8}"/>
              </a:ext>
            </a:extLst>
          </p:cNvPr>
          <p:cNvGrpSpPr/>
          <p:nvPr/>
        </p:nvGrpSpPr>
        <p:grpSpPr>
          <a:xfrm>
            <a:off x="1084526" y="1311247"/>
            <a:ext cx="522483" cy="242517"/>
            <a:chOff x="2402591" y="1164496"/>
            <a:chExt cx="631455" cy="236958"/>
          </a:xfrm>
        </p:grpSpPr>
        <p:sp>
          <p:nvSpPr>
            <p:cNvPr id="59" name="모서리가 둥근 직사각형 161">
              <a:extLst>
                <a:ext uri="{FF2B5EF4-FFF2-40B4-BE49-F238E27FC236}">
                  <a16:creationId xmlns:a16="http://schemas.microsoft.com/office/drawing/2014/main" id="{6341D554-EBA2-D56C-243A-8141D71F43DA}"/>
                </a:ext>
              </a:extLst>
            </p:cNvPr>
            <p:cNvSpPr/>
            <p:nvPr/>
          </p:nvSpPr>
          <p:spPr>
            <a:xfrm>
              <a:off x="2402591" y="1164496"/>
              <a:ext cx="631455" cy="236958"/>
            </a:xfrm>
            <a:prstGeom prst="roundRect">
              <a:avLst>
                <a:gd name="adj" fmla="val 50000"/>
              </a:avLst>
            </a:prstGeom>
            <a:solidFill>
              <a:srgbClr val="00AAB1">
                <a:alpha val="14000"/>
              </a:srgbClr>
            </a:solidFill>
            <a:ln w="6350">
              <a:solidFill>
                <a:srgbClr val="00AA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rgbClr val="00AAB1"/>
                </a:solidFill>
              </a:endParaRPr>
            </a:p>
          </p:txBody>
        </p:sp>
        <p:sp>
          <p:nvSpPr>
            <p:cNvPr id="60" name="제목 10">
              <a:extLst>
                <a:ext uri="{FF2B5EF4-FFF2-40B4-BE49-F238E27FC236}">
                  <a16:creationId xmlns:a16="http://schemas.microsoft.com/office/drawing/2014/main" id="{2D9228AC-C437-45E3-60C6-0FB53EFAE8E9}"/>
                </a:ext>
              </a:extLst>
            </p:cNvPr>
            <p:cNvSpPr txBox="1">
              <a:spLocks/>
            </p:cNvSpPr>
            <p:nvPr/>
          </p:nvSpPr>
          <p:spPr>
            <a:xfrm>
              <a:off x="2555913" y="1239251"/>
              <a:ext cx="339034" cy="9021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rgbClr val="00AAB1"/>
                  </a:solidFill>
                  <a:latin typeface="+mn-ea"/>
                  <a:ea typeface="+mn-ea"/>
                </a:rPr>
                <a:t>전체 </a:t>
              </a:r>
              <a:r>
                <a:rPr lang="en-US" altLang="ko-KR" sz="600" kern="0" spc="0">
                  <a:solidFill>
                    <a:srgbClr val="00AAB1"/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EA058F9F-29D3-9557-B0EB-5A866F3654D0}"/>
              </a:ext>
            </a:extLst>
          </p:cNvPr>
          <p:cNvGrpSpPr/>
          <p:nvPr/>
        </p:nvGrpSpPr>
        <p:grpSpPr>
          <a:xfrm>
            <a:off x="1672942" y="1311247"/>
            <a:ext cx="743614" cy="242517"/>
            <a:chOff x="822310" y="2575077"/>
            <a:chExt cx="601875" cy="158694"/>
          </a:xfrm>
        </p:grpSpPr>
        <p:sp>
          <p:nvSpPr>
            <p:cNvPr id="62" name="모서리가 둥근 직사각형 161">
              <a:extLst>
                <a:ext uri="{FF2B5EF4-FFF2-40B4-BE49-F238E27FC236}">
                  <a16:creationId xmlns:a16="http://schemas.microsoft.com/office/drawing/2014/main" id="{4E1F6BF8-4DF1-7876-4768-7FD3CDC723D8}"/>
                </a:ext>
              </a:extLst>
            </p:cNvPr>
            <p:cNvSpPr/>
            <p:nvPr/>
          </p:nvSpPr>
          <p:spPr>
            <a:xfrm>
              <a:off x="822310" y="2575077"/>
              <a:ext cx="601875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3" name="제목 10">
              <a:extLst>
                <a:ext uri="{FF2B5EF4-FFF2-40B4-BE49-F238E27FC236}">
                  <a16:creationId xmlns:a16="http://schemas.microsoft.com/office/drawing/2014/main" id="{C5D0851F-C9F2-1644-3D3A-FD3D171F7C66}"/>
                </a:ext>
              </a:extLst>
            </p:cNvPr>
            <p:cNvSpPr txBox="1">
              <a:spLocks/>
            </p:cNvSpPr>
            <p:nvPr/>
          </p:nvSpPr>
          <p:spPr>
            <a:xfrm>
              <a:off x="916303" y="2625142"/>
              <a:ext cx="413889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서비스 공지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675A639E-3055-BB73-89F7-6F227F4D13D2}"/>
              </a:ext>
            </a:extLst>
          </p:cNvPr>
          <p:cNvGrpSpPr/>
          <p:nvPr/>
        </p:nvGrpSpPr>
        <p:grpSpPr>
          <a:xfrm>
            <a:off x="2481619" y="1311247"/>
            <a:ext cx="632795" cy="242517"/>
            <a:chOff x="822310" y="2575077"/>
            <a:chExt cx="512179" cy="158694"/>
          </a:xfrm>
        </p:grpSpPr>
        <p:sp>
          <p:nvSpPr>
            <p:cNvPr id="65" name="모서리가 둥근 직사각형 161">
              <a:extLst>
                <a:ext uri="{FF2B5EF4-FFF2-40B4-BE49-F238E27FC236}">
                  <a16:creationId xmlns:a16="http://schemas.microsoft.com/office/drawing/2014/main" id="{BB5C0276-E7BA-89F6-7AD5-FF82AD8A9A1F}"/>
                </a:ext>
              </a:extLst>
            </p:cNvPr>
            <p:cNvSpPr/>
            <p:nvPr/>
          </p:nvSpPr>
          <p:spPr>
            <a:xfrm>
              <a:off x="822310" y="2575077"/>
              <a:ext cx="512179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6" name="제목 10">
              <a:extLst>
                <a:ext uri="{FF2B5EF4-FFF2-40B4-BE49-F238E27FC236}">
                  <a16:creationId xmlns:a16="http://schemas.microsoft.com/office/drawing/2014/main" id="{228A35D6-E092-6731-67EF-88F8CD69FE06}"/>
                </a:ext>
              </a:extLst>
            </p:cNvPr>
            <p:cNvSpPr txBox="1">
              <a:spLocks/>
            </p:cNvSpPr>
            <p:nvPr/>
          </p:nvSpPr>
          <p:spPr>
            <a:xfrm>
              <a:off x="911992" y="2625142"/>
              <a:ext cx="351611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학교 공지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C15E2B8C-1DDA-03EC-4F45-797F12CFA7D5}"/>
              </a:ext>
            </a:extLst>
          </p:cNvPr>
          <p:cNvGrpSpPr/>
          <p:nvPr/>
        </p:nvGrpSpPr>
        <p:grpSpPr>
          <a:xfrm>
            <a:off x="3179477" y="1311247"/>
            <a:ext cx="743614" cy="242517"/>
            <a:chOff x="822310" y="2575077"/>
            <a:chExt cx="601875" cy="158694"/>
          </a:xfrm>
        </p:grpSpPr>
        <p:sp>
          <p:nvSpPr>
            <p:cNvPr id="68" name="모서리가 둥근 직사각형 161">
              <a:extLst>
                <a:ext uri="{FF2B5EF4-FFF2-40B4-BE49-F238E27FC236}">
                  <a16:creationId xmlns:a16="http://schemas.microsoft.com/office/drawing/2014/main" id="{FEB25887-8C86-0A63-62FA-AE812301C97D}"/>
                </a:ext>
              </a:extLst>
            </p:cNvPr>
            <p:cNvSpPr/>
            <p:nvPr/>
          </p:nvSpPr>
          <p:spPr>
            <a:xfrm>
              <a:off x="822310" y="2575077"/>
              <a:ext cx="601875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9" name="제목 10">
              <a:extLst>
                <a:ext uri="{FF2B5EF4-FFF2-40B4-BE49-F238E27FC236}">
                  <a16:creationId xmlns:a16="http://schemas.microsoft.com/office/drawing/2014/main" id="{070D9729-E4B1-2896-02EB-7280B65629ED}"/>
                </a:ext>
              </a:extLst>
            </p:cNvPr>
            <p:cNvSpPr txBox="1">
              <a:spLocks/>
            </p:cNvSpPr>
            <p:nvPr/>
          </p:nvSpPr>
          <p:spPr>
            <a:xfrm>
              <a:off x="871541" y="2625142"/>
              <a:ext cx="503413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서비스 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1:1</a:t>
              </a:r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문의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1A4BD3E8-32E2-7AE4-A868-51E56B4EAF45}"/>
              </a:ext>
            </a:extLst>
          </p:cNvPr>
          <p:cNvGrpSpPr/>
          <p:nvPr/>
        </p:nvGrpSpPr>
        <p:grpSpPr>
          <a:xfrm>
            <a:off x="3988154" y="1311247"/>
            <a:ext cx="735958" cy="242517"/>
            <a:chOff x="822309" y="2575077"/>
            <a:chExt cx="595678" cy="158694"/>
          </a:xfrm>
        </p:grpSpPr>
        <p:sp>
          <p:nvSpPr>
            <p:cNvPr id="71" name="모서리가 둥근 직사각형 161">
              <a:extLst>
                <a:ext uri="{FF2B5EF4-FFF2-40B4-BE49-F238E27FC236}">
                  <a16:creationId xmlns:a16="http://schemas.microsoft.com/office/drawing/2014/main" id="{9A23E700-7824-78C1-B1A0-28250ED763DA}"/>
                </a:ext>
              </a:extLst>
            </p:cNvPr>
            <p:cNvSpPr/>
            <p:nvPr/>
          </p:nvSpPr>
          <p:spPr>
            <a:xfrm>
              <a:off x="822309" y="2575077"/>
              <a:ext cx="595678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2" name="제목 10">
              <a:extLst>
                <a:ext uri="{FF2B5EF4-FFF2-40B4-BE49-F238E27FC236}">
                  <a16:creationId xmlns:a16="http://schemas.microsoft.com/office/drawing/2014/main" id="{EE0C649C-15DA-7AC0-F071-FDFC80B93CCB}"/>
                </a:ext>
              </a:extLst>
            </p:cNvPr>
            <p:cNvSpPr txBox="1">
              <a:spLocks/>
            </p:cNvSpPr>
            <p:nvPr/>
          </p:nvSpPr>
          <p:spPr>
            <a:xfrm>
              <a:off x="882318" y="2625142"/>
              <a:ext cx="476167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개인정보 변경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90F462DE-BACA-A00E-64C1-AFCDCB058887}"/>
              </a:ext>
            </a:extLst>
          </p:cNvPr>
          <p:cNvGrpSpPr/>
          <p:nvPr/>
        </p:nvGrpSpPr>
        <p:grpSpPr>
          <a:xfrm>
            <a:off x="4789176" y="1311247"/>
            <a:ext cx="565814" cy="242517"/>
            <a:chOff x="822310" y="2575077"/>
            <a:chExt cx="554655" cy="158694"/>
          </a:xfrm>
        </p:grpSpPr>
        <p:sp>
          <p:nvSpPr>
            <p:cNvPr id="74" name="모서리가 둥근 직사각형 161">
              <a:extLst>
                <a:ext uri="{FF2B5EF4-FFF2-40B4-BE49-F238E27FC236}">
                  <a16:creationId xmlns:a16="http://schemas.microsoft.com/office/drawing/2014/main" id="{54595C42-CB4A-0CB9-331E-2961B40AF0D2}"/>
                </a:ext>
              </a:extLst>
            </p:cNvPr>
            <p:cNvSpPr/>
            <p:nvPr/>
          </p:nvSpPr>
          <p:spPr>
            <a:xfrm>
              <a:off x="822310" y="2575077"/>
              <a:ext cx="554655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5" name="제목 10">
              <a:extLst>
                <a:ext uri="{FF2B5EF4-FFF2-40B4-BE49-F238E27FC236}">
                  <a16:creationId xmlns:a16="http://schemas.microsoft.com/office/drawing/2014/main" id="{6D20CF0A-4B45-9086-B9DF-12372BD58797}"/>
                </a:ext>
              </a:extLst>
            </p:cNvPr>
            <p:cNvSpPr txBox="1">
              <a:spLocks/>
            </p:cNvSpPr>
            <p:nvPr/>
          </p:nvSpPr>
          <p:spPr>
            <a:xfrm>
              <a:off x="873359" y="2625142"/>
              <a:ext cx="452561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과목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 </a:t>
              </a:r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삭제 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sp>
        <p:nvSpPr>
          <p:cNvPr id="76" name="타원 75">
            <a:extLst>
              <a:ext uri="{FF2B5EF4-FFF2-40B4-BE49-F238E27FC236}">
                <a16:creationId xmlns:a16="http://schemas.microsoft.com/office/drawing/2014/main" id="{CBDA6536-A69A-D66A-B22C-2C95BF1E5873}"/>
              </a:ext>
            </a:extLst>
          </p:cNvPr>
          <p:cNvSpPr/>
          <p:nvPr/>
        </p:nvSpPr>
        <p:spPr>
          <a:xfrm>
            <a:off x="1082058" y="1259855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81D18CCD-3B12-A97E-DE33-3E58F82A407B}"/>
              </a:ext>
            </a:extLst>
          </p:cNvPr>
          <p:cNvGrpSpPr/>
          <p:nvPr/>
        </p:nvGrpSpPr>
        <p:grpSpPr>
          <a:xfrm>
            <a:off x="5432550" y="1305382"/>
            <a:ext cx="565814" cy="242517"/>
            <a:chOff x="822310" y="2575077"/>
            <a:chExt cx="554655" cy="158694"/>
          </a:xfrm>
        </p:grpSpPr>
        <p:sp>
          <p:nvSpPr>
            <p:cNvPr id="80" name="모서리가 둥근 직사각형 161">
              <a:extLst>
                <a:ext uri="{FF2B5EF4-FFF2-40B4-BE49-F238E27FC236}">
                  <a16:creationId xmlns:a16="http://schemas.microsoft.com/office/drawing/2014/main" id="{6AAB633C-1413-A3E4-95BD-AC6A919E5319}"/>
                </a:ext>
              </a:extLst>
            </p:cNvPr>
            <p:cNvSpPr/>
            <p:nvPr/>
          </p:nvSpPr>
          <p:spPr>
            <a:xfrm>
              <a:off x="822310" y="2575077"/>
              <a:ext cx="554655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1" name="제목 10">
              <a:extLst>
                <a:ext uri="{FF2B5EF4-FFF2-40B4-BE49-F238E27FC236}">
                  <a16:creationId xmlns:a16="http://schemas.microsoft.com/office/drawing/2014/main" id="{F5FFC06C-7220-8257-2F7E-EE545BC58E5C}"/>
                </a:ext>
              </a:extLst>
            </p:cNvPr>
            <p:cNvSpPr txBox="1">
              <a:spLocks/>
            </p:cNvSpPr>
            <p:nvPr/>
          </p:nvSpPr>
          <p:spPr>
            <a:xfrm>
              <a:off x="835648" y="2625142"/>
              <a:ext cx="527988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교사 피드백 </a:t>
              </a:r>
              <a:r>
                <a:rPr lang="en-US" altLang="ko-KR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269EBDE4-064E-1BE0-D04B-E6C9ECEF89A9}"/>
              </a:ext>
            </a:extLst>
          </p:cNvPr>
          <p:cNvGrpSpPr/>
          <p:nvPr/>
        </p:nvGrpSpPr>
        <p:grpSpPr>
          <a:xfrm>
            <a:off x="6060519" y="1311247"/>
            <a:ext cx="653726" cy="242517"/>
            <a:chOff x="822310" y="2575077"/>
            <a:chExt cx="554655" cy="158694"/>
          </a:xfrm>
        </p:grpSpPr>
        <p:sp>
          <p:nvSpPr>
            <p:cNvPr id="89" name="모서리가 둥근 직사각형 161">
              <a:extLst>
                <a:ext uri="{FF2B5EF4-FFF2-40B4-BE49-F238E27FC236}">
                  <a16:creationId xmlns:a16="http://schemas.microsoft.com/office/drawing/2014/main" id="{BDE0819A-9AF6-DB67-8EED-7112AEE40901}"/>
                </a:ext>
              </a:extLst>
            </p:cNvPr>
            <p:cNvSpPr/>
            <p:nvPr/>
          </p:nvSpPr>
          <p:spPr>
            <a:xfrm>
              <a:off x="822310" y="2575077"/>
              <a:ext cx="554655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0" name="제목 10">
              <a:extLst>
                <a:ext uri="{FF2B5EF4-FFF2-40B4-BE49-F238E27FC236}">
                  <a16:creationId xmlns:a16="http://schemas.microsoft.com/office/drawing/2014/main" id="{3D8E4B63-3D42-B9E0-F10A-B055FF859520}"/>
                </a:ext>
              </a:extLst>
            </p:cNvPr>
            <p:cNvSpPr txBox="1">
              <a:spLocks/>
            </p:cNvSpPr>
            <p:nvPr/>
          </p:nvSpPr>
          <p:spPr>
            <a:xfrm>
              <a:off x="871149" y="2625142"/>
              <a:ext cx="456984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학부모 </a:t>
              </a:r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승인 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(1)</a:t>
              </a:r>
              <a:endParaRPr lang="en-US" altLang="ko-KR" sz="600" kern="0" spc="0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00" name="타원 99">
            <a:extLst>
              <a:ext uri="{FF2B5EF4-FFF2-40B4-BE49-F238E27FC236}">
                <a16:creationId xmlns:a16="http://schemas.microsoft.com/office/drawing/2014/main" id="{1EBBA9C8-929F-75B0-8A43-23C7B09F62A4}"/>
              </a:ext>
            </a:extLst>
          </p:cNvPr>
          <p:cNvSpPr/>
          <p:nvPr/>
        </p:nvSpPr>
        <p:spPr>
          <a:xfrm>
            <a:off x="6100907" y="1255016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10A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10" name="그룹 109">
            <a:extLst>
              <a:ext uri="{FF2B5EF4-FFF2-40B4-BE49-F238E27FC236}">
                <a16:creationId xmlns:a16="http://schemas.microsoft.com/office/drawing/2014/main" id="{F5238FEA-20DA-4500-1A6A-2702B83FD4C0}"/>
              </a:ext>
            </a:extLst>
          </p:cNvPr>
          <p:cNvGrpSpPr/>
          <p:nvPr/>
        </p:nvGrpSpPr>
        <p:grpSpPr>
          <a:xfrm>
            <a:off x="6797941" y="1311247"/>
            <a:ext cx="653726" cy="242517"/>
            <a:chOff x="822310" y="2575077"/>
            <a:chExt cx="554655" cy="158694"/>
          </a:xfrm>
        </p:grpSpPr>
        <p:sp>
          <p:nvSpPr>
            <p:cNvPr id="111" name="모서리가 둥근 직사각형 161">
              <a:extLst>
                <a:ext uri="{FF2B5EF4-FFF2-40B4-BE49-F238E27FC236}">
                  <a16:creationId xmlns:a16="http://schemas.microsoft.com/office/drawing/2014/main" id="{41436346-5036-C7C6-6B7A-3041F6139199}"/>
                </a:ext>
              </a:extLst>
            </p:cNvPr>
            <p:cNvSpPr/>
            <p:nvPr/>
          </p:nvSpPr>
          <p:spPr>
            <a:xfrm>
              <a:off x="822310" y="2575077"/>
              <a:ext cx="554655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2" name="제목 10">
              <a:extLst>
                <a:ext uri="{FF2B5EF4-FFF2-40B4-BE49-F238E27FC236}">
                  <a16:creationId xmlns:a16="http://schemas.microsoft.com/office/drawing/2014/main" id="{9408CF6A-8555-8F0A-1CDA-FF70D054F1CB}"/>
                </a:ext>
              </a:extLst>
            </p:cNvPr>
            <p:cNvSpPr txBox="1">
              <a:spLocks/>
            </p:cNvSpPr>
            <p:nvPr/>
          </p:nvSpPr>
          <p:spPr>
            <a:xfrm>
              <a:off x="871148" y="2625142"/>
              <a:ext cx="456984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온라인 학교 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(1)</a:t>
              </a:r>
              <a:endParaRPr lang="en-US" altLang="ko-KR" sz="600" kern="0" spc="0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13" name="사각형: 둥근 모서리 112">
            <a:extLst>
              <a:ext uri="{FF2B5EF4-FFF2-40B4-BE49-F238E27FC236}">
                <a16:creationId xmlns:a16="http://schemas.microsoft.com/office/drawing/2014/main" id="{4333164D-86D3-4A5E-A965-F516D38DA2A9}"/>
              </a:ext>
            </a:extLst>
          </p:cNvPr>
          <p:cNvSpPr/>
          <p:nvPr/>
        </p:nvSpPr>
        <p:spPr>
          <a:xfrm>
            <a:off x="1094853" y="1603127"/>
            <a:ext cx="5254091" cy="4571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" name="타원 124">
            <a:extLst>
              <a:ext uri="{FF2B5EF4-FFF2-40B4-BE49-F238E27FC236}">
                <a16:creationId xmlns:a16="http://schemas.microsoft.com/office/drawing/2014/main" id="{85FE9CF5-F34E-8B1B-12BC-20704FC83EA7}"/>
              </a:ext>
            </a:extLst>
          </p:cNvPr>
          <p:cNvSpPr/>
          <p:nvPr/>
        </p:nvSpPr>
        <p:spPr>
          <a:xfrm>
            <a:off x="6788664" y="1278123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6" name="직사각형 125">
            <a:extLst>
              <a:ext uri="{FF2B5EF4-FFF2-40B4-BE49-F238E27FC236}">
                <a16:creationId xmlns:a16="http://schemas.microsoft.com/office/drawing/2014/main" id="{FA002E71-19E5-E368-DFCE-683F51F9B8B6}"/>
              </a:ext>
            </a:extLst>
          </p:cNvPr>
          <p:cNvSpPr/>
          <p:nvPr/>
        </p:nvSpPr>
        <p:spPr>
          <a:xfrm>
            <a:off x="6827617" y="1153271"/>
            <a:ext cx="733308" cy="956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altLang="ko-KR" sz="500"/>
              <a:t>[</a:t>
            </a:r>
            <a:r>
              <a:rPr lang="ko-KR" altLang="en-US" sz="500"/>
              <a:t>학생</a:t>
            </a:r>
            <a:r>
              <a:rPr lang="en-US" altLang="ko-KR" sz="500"/>
              <a:t>] </a:t>
            </a:r>
            <a:r>
              <a:rPr lang="ko-KR" altLang="en-US" sz="500"/>
              <a:t>온라인 학교 </a:t>
            </a:r>
            <a:endParaRPr lang="en-US" altLang="ko-KR" sz="500" dirty="0"/>
          </a:p>
        </p:txBody>
      </p:sp>
      <p:sp>
        <p:nvSpPr>
          <p:cNvPr id="129" name="사각형: 둥근 모서리 16">
            <a:extLst>
              <a:ext uri="{FF2B5EF4-FFF2-40B4-BE49-F238E27FC236}">
                <a16:creationId xmlns:a16="http://schemas.microsoft.com/office/drawing/2014/main" id="{481FDC53-1B5C-D8AB-FAA3-1A5900C2A4B2}"/>
              </a:ext>
            </a:extLst>
          </p:cNvPr>
          <p:cNvSpPr/>
          <p:nvPr/>
        </p:nvSpPr>
        <p:spPr>
          <a:xfrm>
            <a:off x="1310474" y="3096905"/>
            <a:ext cx="6141193" cy="2639976"/>
          </a:xfrm>
          <a:prstGeom prst="roundRect">
            <a:avLst>
              <a:gd name="adj" fmla="val 8224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altLang="ko-KR" sz="7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n-US" altLang="ko-KR" sz="7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ko-KR" altLang="en-US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코로나</a:t>
            </a:r>
            <a:r>
              <a:rPr lang="en-US" altLang="ko-KR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19</a:t>
            </a:r>
            <a:r>
              <a:rPr lang="ko-KR" altLang="en-US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로 인하여 </a:t>
            </a:r>
            <a:r>
              <a:rPr lang="en-US" altLang="ko-KR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3</a:t>
            </a:r>
            <a:r>
              <a:rPr lang="ko-KR" altLang="en-US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월 한달 간 실시간 온라인 수업으로 진행될 예정이며</a:t>
            </a:r>
            <a:r>
              <a:rPr lang="en-US" altLang="ko-KR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바깥 외출 및 모임 등을 삼가해 주시기 바랍니다</a:t>
            </a:r>
            <a:r>
              <a:rPr lang="en-US" altLang="ko-KR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r>
              <a:rPr lang="ko-KR" altLang="en-US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</a:p>
        </p:txBody>
      </p:sp>
      <p:grpSp>
        <p:nvGrpSpPr>
          <p:cNvPr id="130" name="그룹 129">
            <a:extLst>
              <a:ext uri="{FF2B5EF4-FFF2-40B4-BE49-F238E27FC236}">
                <a16:creationId xmlns:a16="http://schemas.microsoft.com/office/drawing/2014/main" id="{D59F3874-0086-D646-847D-227CAD290780}"/>
              </a:ext>
            </a:extLst>
          </p:cNvPr>
          <p:cNvGrpSpPr/>
          <p:nvPr/>
        </p:nvGrpSpPr>
        <p:grpSpPr>
          <a:xfrm>
            <a:off x="949907" y="3203932"/>
            <a:ext cx="253192" cy="253192"/>
            <a:chOff x="1713671" y="2073566"/>
            <a:chExt cx="296104" cy="296104"/>
          </a:xfrm>
        </p:grpSpPr>
        <p:sp>
          <p:nvSpPr>
            <p:cNvPr id="131" name="타원 130">
              <a:extLst>
                <a:ext uri="{FF2B5EF4-FFF2-40B4-BE49-F238E27FC236}">
                  <a16:creationId xmlns:a16="http://schemas.microsoft.com/office/drawing/2014/main" id="{9C594013-0C4F-D56C-069F-17ACB6548043}"/>
                </a:ext>
              </a:extLst>
            </p:cNvPr>
            <p:cNvSpPr/>
            <p:nvPr/>
          </p:nvSpPr>
          <p:spPr>
            <a:xfrm>
              <a:off x="1713671" y="2073566"/>
              <a:ext cx="296104" cy="2961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132" name="그래픽 131" descr="학교">
              <a:extLst>
                <a:ext uri="{FF2B5EF4-FFF2-40B4-BE49-F238E27FC236}">
                  <a16:creationId xmlns:a16="http://schemas.microsoft.com/office/drawing/2014/main" id="{95C9095C-4133-75B3-F98B-E367462A8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46948" y="2095364"/>
              <a:ext cx="226464" cy="226464"/>
            </a:xfrm>
            <a:prstGeom prst="rect">
              <a:avLst/>
            </a:prstGeom>
          </p:spPr>
        </p:pic>
      </p:grpSp>
      <p:sp>
        <p:nvSpPr>
          <p:cNvPr id="133" name="직사각형 132">
            <a:extLst>
              <a:ext uri="{FF2B5EF4-FFF2-40B4-BE49-F238E27FC236}">
                <a16:creationId xmlns:a16="http://schemas.microsoft.com/office/drawing/2014/main" id="{99447E97-DB63-F979-5353-3D1F63785F4D}"/>
              </a:ext>
            </a:extLst>
          </p:cNvPr>
          <p:cNvSpPr/>
          <p:nvPr/>
        </p:nvSpPr>
        <p:spPr>
          <a:xfrm>
            <a:off x="1381410" y="3160983"/>
            <a:ext cx="529112" cy="179129"/>
          </a:xfrm>
          <a:prstGeom prst="rect">
            <a:avLst/>
          </a:prstGeom>
          <a:solidFill>
            <a:srgbClr val="5B9BD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b="1">
                <a:solidFill>
                  <a:prstClr val="white"/>
                </a:solidFill>
              </a:rPr>
              <a:t>학교 공지</a:t>
            </a:r>
          </a:p>
        </p:txBody>
      </p:sp>
      <p:sp>
        <p:nvSpPr>
          <p:cNvPr id="134" name="직사각형 133">
            <a:extLst>
              <a:ext uri="{FF2B5EF4-FFF2-40B4-BE49-F238E27FC236}">
                <a16:creationId xmlns:a16="http://schemas.microsoft.com/office/drawing/2014/main" id="{5DB68211-4DB0-13AE-82C1-8BCA9AD452A4}"/>
              </a:ext>
            </a:extLst>
          </p:cNvPr>
          <p:cNvSpPr/>
          <p:nvPr/>
        </p:nvSpPr>
        <p:spPr>
          <a:xfrm>
            <a:off x="1481449" y="4807437"/>
            <a:ext cx="2308376" cy="85250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6000" tIns="36000" rIns="36000" bIns="45718" numCol="1" rtlCol="0" anchor="ctr">
            <a:noAutofit/>
          </a:bodyPr>
          <a:lstStyle/>
          <a:p>
            <a:pPr algn="ctr" defTabSz="914309"/>
            <a:r>
              <a:rPr kumimoji="1" lang="en-US" altLang="ko-KR" sz="2000" b="1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IMAGE</a:t>
            </a:r>
            <a:endParaRPr kumimoji="1" lang="ko-KR" altLang="en-US" sz="2000" b="1" dirty="0">
              <a:solidFill>
                <a:srgbClr val="FFFFFF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  <a:sym typeface="Malgun Gothic"/>
            </a:endParaRPr>
          </a:p>
        </p:txBody>
      </p:sp>
      <p:pic>
        <p:nvPicPr>
          <p:cNvPr id="135" name="Picture 4">
            <a:extLst>
              <a:ext uri="{FF2B5EF4-FFF2-40B4-BE49-F238E27FC236}">
                <a16:creationId xmlns:a16="http://schemas.microsoft.com/office/drawing/2014/main" id="{5953EB2B-2C7D-41FC-9814-DA75EF5AA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7" t="15910" r="13067" b="10035"/>
          <a:stretch>
            <a:fillRect/>
          </a:stretch>
        </p:blipFill>
        <p:spPr bwMode="auto">
          <a:xfrm>
            <a:off x="1456727" y="3597363"/>
            <a:ext cx="2333097" cy="118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직사각형 135">
            <a:extLst>
              <a:ext uri="{FF2B5EF4-FFF2-40B4-BE49-F238E27FC236}">
                <a16:creationId xmlns:a16="http://schemas.microsoft.com/office/drawing/2014/main" id="{A1403622-6BEB-8B21-E3B4-2A8E6715F372}"/>
              </a:ext>
            </a:extLst>
          </p:cNvPr>
          <p:cNvSpPr/>
          <p:nvPr/>
        </p:nvSpPr>
        <p:spPr>
          <a:xfrm>
            <a:off x="1423521" y="3555556"/>
            <a:ext cx="3102760" cy="2181325"/>
          </a:xfrm>
          <a:prstGeom prst="rect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타원 136">
            <a:extLst>
              <a:ext uri="{FF2B5EF4-FFF2-40B4-BE49-F238E27FC236}">
                <a16:creationId xmlns:a16="http://schemas.microsoft.com/office/drawing/2014/main" id="{8A97FAA9-8A9A-1A1D-0189-02BB21EA728F}"/>
              </a:ext>
            </a:extLst>
          </p:cNvPr>
          <p:cNvSpPr/>
          <p:nvPr/>
        </p:nvSpPr>
        <p:spPr>
          <a:xfrm>
            <a:off x="1362768" y="3540592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40" name="Google Shape;912;p23">
            <a:extLst>
              <a:ext uri="{FF2B5EF4-FFF2-40B4-BE49-F238E27FC236}">
                <a16:creationId xmlns:a16="http://schemas.microsoft.com/office/drawing/2014/main" id="{0B8BED7A-B424-CE5B-345E-02FFECAF13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9384984"/>
              </p:ext>
            </p:extLst>
          </p:nvPr>
        </p:nvGraphicFramePr>
        <p:xfrm>
          <a:off x="9042400" y="1315767"/>
          <a:ext cx="3037052" cy="18855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098">
                <a:tc>
                  <a:txBody>
                    <a:bodyPr/>
                    <a:lstStyle/>
                    <a:p>
                      <a:pPr marL="39688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서비스 공지 </a:t>
                      </a: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학교 공지 노출 정의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BO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에디터에서 입력한 텍스트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표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링크 등은 </a:t>
                      </a:r>
                      <a:r>
                        <a:rPr lang="ko-KR" altLang="en-US" sz="700" b="0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입력값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그대로 노출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0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줄바꿈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문단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스타일 유지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 err="1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업로드된</a:t>
                      </a:r>
                      <a:r>
                        <a:rPr lang="ko-KR" altLang="en-US" sz="700" b="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이미지</a:t>
                      </a:r>
                      <a:r>
                        <a:rPr lang="en-US" altLang="ko-KR" sz="700" b="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700" b="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영상은 </a:t>
                      </a:r>
                      <a:r>
                        <a:rPr lang="ko-KR" altLang="en-US" sz="700" b="0" u="none" strike="noStrike" cap="none" dirty="0" err="1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퍼블</a:t>
                      </a:r>
                      <a:r>
                        <a:rPr lang="en-US" altLang="ko-KR" sz="700" b="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디자인</a:t>
                      </a:r>
                      <a:r>
                        <a:rPr lang="en-US" altLang="ko-KR" sz="700" b="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700" b="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규격 기준으로 노출</a:t>
                      </a:r>
                      <a:endParaRPr lang="en-US" altLang="ko-KR" sz="700" b="0" u="none" strike="noStrike" cap="none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동영상 노출 규칙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영상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16:9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비율 유지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반응형 스케일 적용</a:t>
                      </a:r>
                      <a:endParaRPr lang="ko-KR" altLang="en-US" sz="700" b="1" u="none" strike="noStrike" cap="none" dirty="0">
                        <a:solidFill>
                          <a:srgbClr val="7030A0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추천영상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외부영상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UI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제거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기본 컨트롤만 표시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자동재생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autoplay + mute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적용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이미지 노출 규칙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업로드된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이미지는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BO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에디터 원본 크기 기준으로 노출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원본 가로폭이 화면 최대 가로폭을 초과하는 경우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None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→ 화면 최대폭 기준으로 비율 유지 축소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(width 100%, height auto)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원본 가로폭이 화면 최대 </a:t>
                      </a:r>
                      <a:r>
                        <a:rPr lang="ko-KR" altLang="en-US" sz="700" b="0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가로폭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이하인 경우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None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→ 확대 없이 원본 크기 그대로 노출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(width auto)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세로 크기는 원본 비율에 따라 가변적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(height auto)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689810"/>
                  </a:ext>
                </a:extLst>
              </a:tr>
            </a:tbl>
          </a:graphicData>
        </a:graphic>
      </p:graphicFrame>
      <p:graphicFrame>
        <p:nvGraphicFramePr>
          <p:cNvPr id="142" name="표 141">
            <a:extLst>
              <a:ext uri="{FF2B5EF4-FFF2-40B4-BE49-F238E27FC236}">
                <a16:creationId xmlns:a16="http://schemas.microsoft.com/office/drawing/2014/main" id="{02CC64B1-B6D4-D3E0-8BF6-D997F003F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204251"/>
              </p:ext>
            </p:extLst>
          </p:nvPr>
        </p:nvGraphicFramePr>
        <p:xfrm>
          <a:off x="9042400" y="111727"/>
          <a:ext cx="3064806" cy="92617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STU-LNB-NOTI-002a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[</a:t>
                      </a:r>
                      <a:r>
                        <a:rPr lang="ko-KR" altLang="en-US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학생</a:t>
                      </a:r>
                      <a:r>
                        <a:rPr lang="en-US" altLang="ko-KR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]</a:t>
                      </a:r>
                      <a:r>
                        <a:rPr lang="ko-KR" altLang="en-US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알림</a:t>
                      </a:r>
                      <a:r>
                        <a:rPr lang="en-US" altLang="ko-KR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_</a:t>
                      </a:r>
                      <a:r>
                        <a:rPr lang="ko-KR" altLang="en-US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공지</a:t>
                      </a:r>
                      <a:r>
                        <a:rPr lang="en-US" altLang="ko-KR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_</a:t>
                      </a:r>
                      <a:r>
                        <a:rPr lang="ko-KR" altLang="en-US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이미지</a:t>
                      </a:r>
                      <a:r>
                        <a:rPr lang="en-US" altLang="ko-KR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/</a:t>
                      </a:r>
                      <a:r>
                        <a:rPr lang="ko-KR" altLang="en-US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동영상 노출 정의</a:t>
                      </a:r>
                      <a:endParaRPr lang="ko-KR" altLang="en-US" b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3" name="Google Shape;548;p12">
            <a:extLst>
              <a:ext uri="{FF2B5EF4-FFF2-40B4-BE49-F238E27FC236}">
                <a16:creationId xmlns:a16="http://schemas.microsoft.com/office/drawing/2014/main" id="{AF83E535-DB2D-1E51-66F4-52A0F5217D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4463985"/>
              </p:ext>
            </p:extLst>
          </p:nvPr>
        </p:nvGraphicFramePr>
        <p:xfrm>
          <a:off x="12192000" y="4199"/>
          <a:ext cx="1887100" cy="6122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2.3.11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알림 공지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_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이미지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동영상 노출 정의 추가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630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2.3.12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디자인 검토 필요 딱지 제거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010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1648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직선 연결선 11">
            <a:extLst>
              <a:ext uri="{FF2B5EF4-FFF2-40B4-BE49-F238E27FC236}">
                <a16:creationId xmlns:a16="http://schemas.microsoft.com/office/drawing/2014/main" id="{1C489E21-6817-6225-F2D5-6A74B3EC9992}"/>
              </a:ext>
            </a:extLst>
          </p:cNvPr>
          <p:cNvCxnSpPr>
            <a:cxnSpLocks/>
            <a:stCxn id="57" idx="0"/>
          </p:cNvCxnSpPr>
          <p:nvPr/>
        </p:nvCxnSpPr>
        <p:spPr>
          <a:xfrm>
            <a:off x="1076503" y="1834679"/>
            <a:ext cx="0" cy="44841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타원 56">
            <a:extLst>
              <a:ext uri="{FF2B5EF4-FFF2-40B4-BE49-F238E27FC236}">
                <a16:creationId xmlns:a16="http://schemas.microsoft.com/office/drawing/2014/main" id="{D9E23E0A-D4EC-D669-9FEF-13E2611055C3}"/>
              </a:ext>
            </a:extLst>
          </p:cNvPr>
          <p:cNvSpPr/>
          <p:nvPr/>
        </p:nvSpPr>
        <p:spPr>
          <a:xfrm>
            <a:off x="1039695" y="1834679"/>
            <a:ext cx="73615" cy="7361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CE9595B2-8129-F221-F104-76E919D1C525}"/>
              </a:ext>
            </a:extLst>
          </p:cNvPr>
          <p:cNvSpPr/>
          <p:nvPr/>
        </p:nvSpPr>
        <p:spPr>
          <a:xfrm>
            <a:off x="1039695" y="2895604"/>
            <a:ext cx="73615" cy="7361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텍스트 상자 68">
            <a:extLst>
              <a:ext uri="{FF2B5EF4-FFF2-40B4-BE49-F238E27FC236}">
                <a16:creationId xmlns:a16="http://schemas.microsoft.com/office/drawing/2014/main" id="{C582E73E-08E7-5CA6-539A-6A6E6344994D}"/>
              </a:ext>
            </a:extLst>
          </p:cNvPr>
          <p:cNvSpPr txBox="1"/>
          <p:nvPr/>
        </p:nvSpPr>
        <p:spPr>
          <a:xfrm>
            <a:off x="1097721" y="983616"/>
            <a:ext cx="26930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ko-KR" altLang="en-US" sz="1050" b="1"/>
              <a:t>알림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DE51C71-9A5A-4828-ED22-FA9FB6D99D1E}"/>
              </a:ext>
            </a:extLst>
          </p:cNvPr>
          <p:cNvGrpSpPr/>
          <p:nvPr/>
        </p:nvGrpSpPr>
        <p:grpSpPr>
          <a:xfrm>
            <a:off x="1084526" y="1311247"/>
            <a:ext cx="522483" cy="242517"/>
            <a:chOff x="2402591" y="1164496"/>
            <a:chExt cx="631455" cy="236958"/>
          </a:xfrm>
        </p:grpSpPr>
        <p:sp>
          <p:nvSpPr>
            <p:cNvPr id="4" name="모서리가 둥근 직사각형 161">
              <a:extLst>
                <a:ext uri="{FF2B5EF4-FFF2-40B4-BE49-F238E27FC236}">
                  <a16:creationId xmlns:a16="http://schemas.microsoft.com/office/drawing/2014/main" id="{67745614-2EEB-0C79-20F5-DD2D9B32F776}"/>
                </a:ext>
              </a:extLst>
            </p:cNvPr>
            <p:cNvSpPr/>
            <p:nvPr/>
          </p:nvSpPr>
          <p:spPr>
            <a:xfrm>
              <a:off x="2402591" y="1164496"/>
              <a:ext cx="631455" cy="236958"/>
            </a:xfrm>
            <a:prstGeom prst="roundRect">
              <a:avLst>
                <a:gd name="adj" fmla="val 50000"/>
              </a:avLst>
            </a:prstGeom>
            <a:solidFill>
              <a:srgbClr val="00AAB1">
                <a:alpha val="14000"/>
              </a:srgbClr>
            </a:solidFill>
            <a:ln w="6350">
              <a:solidFill>
                <a:srgbClr val="00AA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rgbClr val="00AAB1"/>
                </a:solidFill>
              </a:endParaRPr>
            </a:p>
          </p:txBody>
        </p:sp>
        <p:sp>
          <p:nvSpPr>
            <p:cNvPr id="5" name="제목 10">
              <a:extLst>
                <a:ext uri="{FF2B5EF4-FFF2-40B4-BE49-F238E27FC236}">
                  <a16:creationId xmlns:a16="http://schemas.microsoft.com/office/drawing/2014/main" id="{A25FDB88-AA15-C54A-08EA-0E3568C7BEA2}"/>
                </a:ext>
              </a:extLst>
            </p:cNvPr>
            <p:cNvSpPr txBox="1">
              <a:spLocks/>
            </p:cNvSpPr>
            <p:nvPr/>
          </p:nvSpPr>
          <p:spPr>
            <a:xfrm>
              <a:off x="2555913" y="1239251"/>
              <a:ext cx="339034" cy="9021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 dirty="0">
                  <a:solidFill>
                    <a:srgbClr val="00AAB1"/>
                  </a:solidFill>
                  <a:latin typeface="+mn-ea"/>
                  <a:ea typeface="+mn-ea"/>
                </a:rPr>
                <a:t>전체 </a:t>
              </a:r>
              <a:r>
                <a:rPr lang="en-US" altLang="ko-KR" sz="600" kern="0" spc="0" dirty="0">
                  <a:solidFill>
                    <a:srgbClr val="00AAB1"/>
                  </a:solidFill>
                  <a:latin typeface="+mn-ea"/>
                  <a:ea typeface="+mn-ea"/>
                </a:rPr>
                <a:t>(4)</a:t>
              </a: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D9DC29A8-4B27-8B18-6161-1BCF59220679}"/>
              </a:ext>
            </a:extLst>
          </p:cNvPr>
          <p:cNvGrpSpPr/>
          <p:nvPr/>
        </p:nvGrpSpPr>
        <p:grpSpPr>
          <a:xfrm>
            <a:off x="1672942" y="1311247"/>
            <a:ext cx="743614" cy="242517"/>
            <a:chOff x="822310" y="2575077"/>
            <a:chExt cx="601875" cy="158694"/>
          </a:xfrm>
        </p:grpSpPr>
        <p:sp>
          <p:nvSpPr>
            <p:cNvPr id="7" name="모서리가 둥근 직사각형 161">
              <a:extLst>
                <a:ext uri="{FF2B5EF4-FFF2-40B4-BE49-F238E27FC236}">
                  <a16:creationId xmlns:a16="http://schemas.microsoft.com/office/drawing/2014/main" id="{CBF5A896-7B83-C872-64F0-0933350C8493}"/>
                </a:ext>
              </a:extLst>
            </p:cNvPr>
            <p:cNvSpPr/>
            <p:nvPr/>
          </p:nvSpPr>
          <p:spPr>
            <a:xfrm>
              <a:off x="822310" y="2575077"/>
              <a:ext cx="601875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" name="제목 10">
              <a:extLst>
                <a:ext uri="{FF2B5EF4-FFF2-40B4-BE49-F238E27FC236}">
                  <a16:creationId xmlns:a16="http://schemas.microsoft.com/office/drawing/2014/main" id="{1428472C-D214-AB47-83F6-44A076682609}"/>
                </a:ext>
              </a:extLst>
            </p:cNvPr>
            <p:cNvSpPr txBox="1">
              <a:spLocks/>
            </p:cNvSpPr>
            <p:nvPr/>
          </p:nvSpPr>
          <p:spPr>
            <a:xfrm>
              <a:off x="916303" y="2625142"/>
              <a:ext cx="413889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서비스 공지</a:t>
              </a:r>
              <a:r>
                <a:rPr lang="en-US" altLang="ko-KR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(1)</a:t>
              </a: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403D4CB8-C854-03B8-0D5C-7BFE3F225F7C}"/>
              </a:ext>
            </a:extLst>
          </p:cNvPr>
          <p:cNvGrpSpPr/>
          <p:nvPr/>
        </p:nvGrpSpPr>
        <p:grpSpPr>
          <a:xfrm>
            <a:off x="2481619" y="1311247"/>
            <a:ext cx="632795" cy="242517"/>
            <a:chOff x="822310" y="2575077"/>
            <a:chExt cx="512179" cy="158694"/>
          </a:xfrm>
        </p:grpSpPr>
        <p:sp>
          <p:nvSpPr>
            <p:cNvPr id="10" name="모서리가 둥근 직사각형 161">
              <a:extLst>
                <a:ext uri="{FF2B5EF4-FFF2-40B4-BE49-F238E27FC236}">
                  <a16:creationId xmlns:a16="http://schemas.microsoft.com/office/drawing/2014/main" id="{24AFA6CB-D751-57F1-EF6B-10834C497F2C}"/>
                </a:ext>
              </a:extLst>
            </p:cNvPr>
            <p:cNvSpPr/>
            <p:nvPr/>
          </p:nvSpPr>
          <p:spPr>
            <a:xfrm>
              <a:off x="822310" y="2575077"/>
              <a:ext cx="512179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" name="제목 10">
              <a:extLst>
                <a:ext uri="{FF2B5EF4-FFF2-40B4-BE49-F238E27FC236}">
                  <a16:creationId xmlns:a16="http://schemas.microsoft.com/office/drawing/2014/main" id="{BDDAA7B5-6E3D-BAD2-2FD6-37E5E7E969BC}"/>
                </a:ext>
              </a:extLst>
            </p:cNvPr>
            <p:cNvSpPr txBox="1">
              <a:spLocks/>
            </p:cNvSpPr>
            <p:nvPr/>
          </p:nvSpPr>
          <p:spPr>
            <a:xfrm>
              <a:off x="911992" y="2625142"/>
              <a:ext cx="351611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학교 공지</a:t>
              </a:r>
              <a:r>
                <a:rPr lang="en-US" altLang="ko-KR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(1)</a:t>
              </a: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BA12A66-817B-77CF-881E-0531959D303B}"/>
              </a:ext>
            </a:extLst>
          </p:cNvPr>
          <p:cNvGrpSpPr/>
          <p:nvPr/>
        </p:nvGrpSpPr>
        <p:grpSpPr>
          <a:xfrm>
            <a:off x="3179477" y="1311247"/>
            <a:ext cx="743614" cy="242517"/>
            <a:chOff x="822310" y="2575077"/>
            <a:chExt cx="601875" cy="158694"/>
          </a:xfrm>
        </p:grpSpPr>
        <p:sp>
          <p:nvSpPr>
            <p:cNvPr id="13" name="모서리가 둥근 직사각형 161">
              <a:extLst>
                <a:ext uri="{FF2B5EF4-FFF2-40B4-BE49-F238E27FC236}">
                  <a16:creationId xmlns:a16="http://schemas.microsoft.com/office/drawing/2014/main" id="{47483F16-27A7-FA2F-7A7B-AFEA3DB4D10A}"/>
                </a:ext>
              </a:extLst>
            </p:cNvPr>
            <p:cNvSpPr/>
            <p:nvPr/>
          </p:nvSpPr>
          <p:spPr>
            <a:xfrm>
              <a:off x="822310" y="2575077"/>
              <a:ext cx="601875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" name="제목 10">
              <a:extLst>
                <a:ext uri="{FF2B5EF4-FFF2-40B4-BE49-F238E27FC236}">
                  <a16:creationId xmlns:a16="http://schemas.microsoft.com/office/drawing/2014/main" id="{2DD669BC-628F-6648-099D-DAF8955BE881}"/>
                </a:ext>
              </a:extLst>
            </p:cNvPr>
            <p:cNvSpPr txBox="1">
              <a:spLocks/>
            </p:cNvSpPr>
            <p:nvPr/>
          </p:nvSpPr>
          <p:spPr>
            <a:xfrm>
              <a:off x="871541" y="2625142"/>
              <a:ext cx="503413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서비스 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1:1</a:t>
              </a:r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문의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8E8C82D-9BB6-2289-06F5-6C5323D25B4A}"/>
              </a:ext>
            </a:extLst>
          </p:cNvPr>
          <p:cNvGrpSpPr/>
          <p:nvPr/>
        </p:nvGrpSpPr>
        <p:grpSpPr>
          <a:xfrm>
            <a:off x="3988154" y="1311247"/>
            <a:ext cx="735958" cy="242517"/>
            <a:chOff x="822309" y="2575077"/>
            <a:chExt cx="595678" cy="158694"/>
          </a:xfrm>
        </p:grpSpPr>
        <p:sp>
          <p:nvSpPr>
            <p:cNvPr id="16" name="모서리가 둥근 직사각형 161">
              <a:extLst>
                <a:ext uri="{FF2B5EF4-FFF2-40B4-BE49-F238E27FC236}">
                  <a16:creationId xmlns:a16="http://schemas.microsoft.com/office/drawing/2014/main" id="{4853EB5F-E41E-DE6C-FB5C-18DB96317F3D}"/>
                </a:ext>
              </a:extLst>
            </p:cNvPr>
            <p:cNvSpPr/>
            <p:nvPr/>
          </p:nvSpPr>
          <p:spPr>
            <a:xfrm>
              <a:off x="822309" y="2575077"/>
              <a:ext cx="595678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제목 10">
              <a:extLst>
                <a:ext uri="{FF2B5EF4-FFF2-40B4-BE49-F238E27FC236}">
                  <a16:creationId xmlns:a16="http://schemas.microsoft.com/office/drawing/2014/main" id="{98A30D54-8F64-0877-6F6E-90A7E11F9708}"/>
                </a:ext>
              </a:extLst>
            </p:cNvPr>
            <p:cNvSpPr txBox="1">
              <a:spLocks/>
            </p:cNvSpPr>
            <p:nvPr/>
          </p:nvSpPr>
          <p:spPr>
            <a:xfrm>
              <a:off x="882318" y="2625142"/>
              <a:ext cx="476167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개인정보 변경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0AB91D6E-8465-ECB0-BBB1-7EA418E21621}"/>
              </a:ext>
            </a:extLst>
          </p:cNvPr>
          <p:cNvGrpSpPr/>
          <p:nvPr/>
        </p:nvGrpSpPr>
        <p:grpSpPr>
          <a:xfrm>
            <a:off x="4789176" y="1311247"/>
            <a:ext cx="565814" cy="242517"/>
            <a:chOff x="822310" y="2575077"/>
            <a:chExt cx="554655" cy="158694"/>
          </a:xfrm>
        </p:grpSpPr>
        <p:sp>
          <p:nvSpPr>
            <p:cNvPr id="19" name="모서리가 둥근 직사각형 161">
              <a:extLst>
                <a:ext uri="{FF2B5EF4-FFF2-40B4-BE49-F238E27FC236}">
                  <a16:creationId xmlns:a16="http://schemas.microsoft.com/office/drawing/2014/main" id="{89DFFDAE-469A-EBB0-694A-4C234E37CCD6}"/>
                </a:ext>
              </a:extLst>
            </p:cNvPr>
            <p:cNvSpPr/>
            <p:nvPr/>
          </p:nvSpPr>
          <p:spPr>
            <a:xfrm>
              <a:off x="822310" y="2575077"/>
              <a:ext cx="554655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0" name="제목 10">
              <a:extLst>
                <a:ext uri="{FF2B5EF4-FFF2-40B4-BE49-F238E27FC236}">
                  <a16:creationId xmlns:a16="http://schemas.microsoft.com/office/drawing/2014/main" id="{C7911312-B648-57F1-24B7-61087E2022C1}"/>
                </a:ext>
              </a:extLst>
            </p:cNvPr>
            <p:cNvSpPr txBox="1">
              <a:spLocks/>
            </p:cNvSpPr>
            <p:nvPr/>
          </p:nvSpPr>
          <p:spPr>
            <a:xfrm>
              <a:off x="873359" y="2625142"/>
              <a:ext cx="452561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과목</a:t>
              </a:r>
              <a:r>
                <a:rPr lang="en-US" altLang="ko-KR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 </a:t>
              </a:r>
              <a:r>
                <a:rPr lang="ko-KR" altLang="en-US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삭제 </a:t>
              </a:r>
              <a:r>
                <a:rPr lang="en-US" altLang="ko-KR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(2)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88D8069-D086-709F-6B4A-2C1EF14DF59E}"/>
              </a:ext>
            </a:extLst>
          </p:cNvPr>
          <p:cNvSpPr txBox="1"/>
          <p:nvPr/>
        </p:nvSpPr>
        <p:spPr>
          <a:xfrm>
            <a:off x="1200050" y="1734131"/>
            <a:ext cx="137743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 b="1" kern="0" dirty="0">
                <a:solidFill>
                  <a:prstClr val="black"/>
                </a:solidFill>
              </a:rPr>
              <a:t>오늘 </a:t>
            </a:r>
            <a:r>
              <a:rPr lang="en-US" altLang="ko-KR" sz="800" b="1" kern="0" dirty="0">
                <a:solidFill>
                  <a:prstClr val="black"/>
                </a:solidFill>
              </a:rPr>
              <a:t>2021.03.15 (</a:t>
            </a:r>
            <a:r>
              <a:rPr lang="ko-KR" altLang="en-US" sz="800" b="1" kern="0" dirty="0">
                <a:solidFill>
                  <a:prstClr val="black"/>
                </a:solidFill>
              </a:rPr>
              <a:t>월</a:t>
            </a:r>
            <a:r>
              <a:rPr lang="en-US" altLang="ko-KR" sz="800" b="1" kern="0" dirty="0">
                <a:solidFill>
                  <a:prstClr val="black"/>
                </a:solidFill>
              </a:rPr>
              <a:t>)</a:t>
            </a:r>
            <a:endParaRPr lang="ko-KR" altLang="en-US" sz="800" b="1" dirty="0">
              <a:solidFill>
                <a:prstClr val="black"/>
              </a:solidFill>
            </a:endParaRPr>
          </a:p>
        </p:txBody>
      </p:sp>
      <p:sp>
        <p:nvSpPr>
          <p:cNvPr id="23" name="사각형: 둥근 모서리 10">
            <a:extLst>
              <a:ext uri="{FF2B5EF4-FFF2-40B4-BE49-F238E27FC236}">
                <a16:creationId xmlns:a16="http://schemas.microsoft.com/office/drawing/2014/main" id="{30B3E732-E5E8-5B78-54C4-56481293C864}"/>
              </a:ext>
            </a:extLst>
          </p:cNvPr>
          <p:cNvSpPr/>
          <p:nvPr/>
        </p:nvSpPr>
        <p:spPr>
          <a:xfrm>
            <a:off x="1310474" y="1947559"/>
            <a:ext cx="6141193" cy="847411"/>
          </a:xfrm>
          <a:prstGeom prst="roundRect">
            <a:avLst>
              <a:gd name="adj" fmla="val 2959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700" b="1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YYYY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년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MM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월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DD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일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NN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시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~ NN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시까지 서버 점검 예정입니다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. YYYY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년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MM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월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DD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일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NN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시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~ NN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시까지 서버 점검 예정입니다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. YYYY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년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MM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월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DD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일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NN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시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~ NN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시까지 서버 점검 예정입니다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. </a:t>
            </a:r>
          </a:p>
          <a:p>
            <a:endParaRPr lang="en-US" altLang="ko-KR" sz="7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F4C50F6-1416-B787-A84F-5D1CF5D3BC4E}"/>
              </a:ext>
            </a:extLst>
          </p:cNvPr>
          <p:cNvGrpSpPr/>
          <p:nvPr/>
        </p:nvGrpSpPr>
        <p:grpSpPr>
          <a:xfrm>
            <a:off x="1423519" y="2506708"/>
            <a:ext cx="961144" cy="228646"/>
            <a:chOff x="2810756" y="2364438"/>
            <a:chExt cx="961144" cy="228646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A07C8227-057C-4E34-99FE-73ECCDF57F74}"/>
                </a:ext>
              </a:extLst>
            </p:cNvPr>
            <p:cNvSpPr/>
            <p:nvPr/>
          </p:nvSpPr>
          <p:spPr>
            <a:xfrm>
              <a:off x="2810756" y="2364438"/>
              <a:ext cx="961144" cy="22864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</a:endParaRPr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B4D0FD2D-6DA5-34DD-FA97-2F826C546630}"/>
                </a:ext>
              </a:extLst>
            </p:cNvPr>
            <p:cNvGrpSpPr/>
            <p:nvPr/>
          </p:nvGrpSpPr>
          <p:grpSpPr>
            <a:xfrm>
              <a:off x="2886788" y="2432594"/>
              <a:ext cx="798521" cy="95297"/>
              <a:chOff x="6268599" y="5423797"/>
              <a:chExt cx="798521" cy="95297"/>
            </a:xfrm>
          </p:grpSpPr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B4E4853F-CCC3-510C-638A-8E776A18E7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8599" y="5424469"/>
                <a:ext cx="84970" cy="94625"/>
              </a:xfrm>
              <a:custGeom>
                <a:avLst/>
                <a:gdLst>
                  <a:gd name="T0" fmla="*/ 352 w 353"/>
                  <a:gd name="T1" fmla="*/ 150 h 431"/>
                  <a:gd name="T2" fmla="*/ 251 w 353"/>
                  <a:gd name="T3" fmla="*/ 150 h 431"/>
                  <a:gd name="T4" fmla="*/ 251 w 353"/>
                  <a:gd name="T5" fmla="*/ 0 h 431"/>
                  <a:gd name="T6" fmla="*/ 96 w 353"/>
                  <a:gd name="T7" fmla="*/ 0 h 431"/>
                  <a:gd name="T8" fmla="*/ 96 w 353"/>
                  <a:gd name="T9" fmla="*/ 150 h 431"/>
                  <a:gd name="T10" fmla="*/ 0 w 353"/>
                  <a:gd name="T11" fmla="*/ 150 h 431"/>
                  <a:gd name="T12" fmla="*/ 174 w 353"/>
                  <a:gd name="T13" fmla="*/ 329 h 431"/>
                  <a:gd name="T14" fmla="*/ 352 w 353"/>
                  <a:gd name="T15" fmla="*/ 150 h 431"/>
                  <a:gd name="T16" fmla="*/ 0 w 353"/>
                  <a:gd name="T17" fmla="*/ 377 h 431"/>
                  <a:gd name="T18" fmla="*/ 0 w 353"/>
                  <a:gd name="T19" fmla="*/ 430 h 431"/>
                  <a:gd name="T20" fmla="*/ 352 w 353"/>
                  <a:gd name="T21" fmla="*/ 430 h 431"/>
                  <a:gd name="T22" fmla="*/ 352 w 353"/>
                  <a:gd name="T23" fmla="*/ 377 h 431"/>
                  <a:gd name="T24" fmla="*/ 0 w 353"/>
                  <a:gd name="T25" fmla="*/ 377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3" h="431">
                    <a:moveTo>
                      <a:pt x="352" y="150"/>
                    </a:moveTo>
                    <a:lnTo>
                      <a:pt x="251" y="150"/>
                    </a:lnTo>
                    <a:lnTo>
                      <a:pt x="251" y="0"/>
                    </a:lnTo>
                    <a:lnTo>
                      <a:pt x="96" y="0"/>
                    </a:lnTo>
                    <a:lnTo>
                      <a:pt x="96" y="150"/>
                    </a:lnTo>
                    <a:lnTo>
                      <a:pt x="0" y="150"/>
                    </a:lnTo>
                    <a:lnTo>
                      <a:pt x="174" y="329"/>
                    </a:lnTo>
                    <a:lnTo>
                      <a:pt x="352" y="150"/>
                    </a:lnTo>
                    <a:close/>
                    <a:moveTo>
                      <a:pt x="0" y="377"/>
                    </a:moveTo>
                    <a:lnTo>
                      <a:pt x="0" y="430"/>
                    </a:lnTo>
                    <a:lnTo>
                      <a:pt x="352" y="430"/>
                    </a:lnTo>
                    <a:lnTo>
                      <a:pt x="352" y="377"/>
                    </a:lnTo>
                    <a:lnTo>
                      <a:pt x="0" y="377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400">
                  <a:solidFill>
                    <a:prstClr val="black"/>
                  </a:solidFill>
                  <a:ea typeface="맑은 고딕" panose="020B0503020000020004" pitchFamily="50" charset="-127"/>
                </a:endParaRPr>
              </a:p>
            </p:txBody>
          </p:sp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874BB64D-435B-382C-04CE-6739BFA4C812}"/>
                  </a:ext>
                </a:extLst>
              </p:cNvPr>
              <p:cNvSpPr/>
              <p:nvPr/>
            </p:nvSpPr>
            <p:spPr>
              <a:xfrm>
                <a:off x="6422713" y="5423797"/>
                <a:ext cx="644407" cy="9233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/>
              <a:p>
                <a:r>
                  <a:rPr lang="x-none" altLang="en-US" sz="600" u="sng">
                    <a:solidFill>
                      <a:srgbClr val="0070C0"/>
                    </a:solidFill>
                  </a:rPr>
                  <a:t>강남 고등학교</a:t>
                </a:r>
                <a:r>
                  <a:rPr lang="en-US" altLang="ko-KR" sz="600" u="sng">
                    <a:solidFill>
                      <a:srgbClr val="0070C0"/>
                    </a:solidFill>
                  </a:rPr>
                  <a:t>.</a:t>
                </a:r>
                <a:r>
                  <a:rPr lang="en-US" altLang="ko-KR" sz="600" u="sng" err="1">
                    <a:solidFill>
                      <a:srgbClr val="0070C0"/>
                    </a:solidFill>
                  </a:rPr>
                  <a:t>png</a:t>
                </a:r>
                <a:endParaRPr lang="x-none" altLang="en-US" sz="16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05CE7D25-727E-0088-A027-7932F494BA90}"/>
              </a:ext>
            </a:extLst>
          </p:cNvPr>
          <p:cNvSpPr/>
          <p:nvPr/>
        </p:nvSpPr>
        <p:spPr>
          <a:xfrm>
            <a:off x="1431469" y="2030521"/>
            <a:ext cx="611400" cy="179129"/>
          </a:xfrm>
          <a:prstGeom prst="rect">
            <a:avLst/>
          </a:prstGeom>
          <a:solidFill>
            <a:srgbClr val="A5A5A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b="1">
                <a:solidFill>
                  <a:prstClr val="white"/>
                </a:solidFill>
              </a:rPr>
              <a:t>서비스 공지</a:t>
            </a: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4B75F360-49A2-8E24-F745-FBB860C30DAA}"/>
              </a:ext>
            </a:extLst>
          </p:cNvPr>
          <p:cNvGrpSpPr/>
          <p:nvPr/>
        </p:nvGrpSpPr>
        <p:grpSpPr>
          <a:xfrm>
            <a:off x="2458234" y="2506708"/>
            <a:ext cx="961144" cy="228646"/>
            <a:chOff x="3845471" y="2364438"/>
            <a:chExt cx="961144" cy="228646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6E4B6DB9-5448-5118-85D1-1970C1C5A91D}"/>
                </a:ext>
              </a:extLst>
            </p:cNvPr>
            <p:cNvSpPr/>
            <p:nvPr/>
          </p:nvSpPr>
          <p:spPr>
            <a:xfrm>
              <a:off x="3845471" y="2364438"/>
              <a:ext cx="961144" cy="22864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0B4766EB-16D7-DEB8-3405-41E6D11D7891}"/>
                </a:ext>
              </a:extLst>
            </p:cNvPr>
            <p:cNvGrpSpPr/>
            <p:nvPr/>
          </p:nvGrpSpPr>
          <p:grpSpPr>
            <a:xfrm>
              <a:off x="3921503" y="2432594"/>
              <a:ext cx="798521" cy="95297"/>
              <a:chOff x="6268599" y="5423797"/>
              <a:chExt cx="798521" cy="95297"/>
            </a:xfrm>
          </p:grpSpPr>
          <p:sp>
            <p:nvSpPr>
              <p:cNvPr id="33" name="Freeform 30">
                <a:extLst>
                  <a:ext uri="{FF2B5EF4-FFF2-40B4-BE49-F238E27FC236}">
                    <a16:creationId xmlns:a16="http://schemas.microsoft.com/office/drawing/2014/main" id="{16AF8A50-06F4-1161-54A3-07833961AC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8599" y="5424469"/>
                <a:ext cx="84970" cy="94625"/>
              </a:xfrm>
              <a:custGeom>
                <a:avLst/>
                <a:gdLst>
                  <a:gd name="T0" fmla="*/ 352 w 353"/>
                  <a:gd name="T1" fmla="*/ 150 h 431"/>
                  <a:gd name="T2" fmla="*/ 251 w 353"/>
                  <a:gd name="T3" fmla="*/ 150 h 431"/>
                  <a:gd name="T4" fmla="*/ 251 w 353"/>
                  <a:gd name="T5" fmla="*/ 0 h 431"/>
                  <a:gd name="T6" fmla="*/ 96 w 353"/>
                  <a:gd name="T7" fmla="*/ 0 h 431"/>
                  <a:gd name="T8" fmla="*/ 96 w 353"/>
                  <a:gd name="T9" fmla="*/ 150 h 431"/>
                  <a:gd name="T10" fmla="*/ 0 w 353"/>
                  <a:gd name="T11" fmla="*/ 150 h 431"/>
                  <a:gd name="T12" fmla="*/ 174 w 353"/>
                  <a:gd name="T13" fmla="*/ 329 h 431"/>
                  <a:gd name="T14" fmla="*/ 352 w 353"/>
                  <a:gd name="T15" fmla="*/ 150 h 431"/>
                  <a:gd name="T16" fmla="*/ 0 w 353"/>
                  <a:gd name="T17" fmla="*/ 377 h 431"/>
                  <a:gd name="T18" fmla="*/ 0 w 353"/>
                  <a:gd name="T19" fmla="*/ 430 h 431"/>
                  <a:gd name="T20" fmla="*/ 352 w 353"/>
                  <a:gd name="T21" fmla="*/ 430 h 431"/>
                  <a:gd name="T22" fmla="*/ 352 w 353"/>
                  <a:gd name="T23" fmla="*/ 377 h 431"/>
                  <a:gd name="T24" fmla="*/ 0 w 353"/>
                  <a:gd name="T25" fmla="*/ 377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3" h="431">
                    <a:moveTo>
                      <a:pt x="352" y="150"/>
                    </a:moveTo>
                    <a:lnTo>
                      <a:pt x="251" y="150"/>
                    </a:lnTo>
                    <a:lnTo>
                      <a:pt x="251" y="0"/>
                    </a:lnTo>
                    <a:lnTo>
                      <a:pt x="96" y="0"/>
                    </a:lnTo>
                    <a:lnTo>
                      <a:pt x="96" y="150"/>
                    </a:lnTo>
                    <a:lnTo>
                      <a:pt x="0" y="150"/>
                    </a:lnTo>
                    <a:lnTo>
                      <a:pt x="174" y="329"/>
                    </a:lnTo>
                    <a:lnTo>
                      <a:pt x="352" y="150"/>
                    </a:lnTo>
                    <a:close/>
                    <a:moveTo>
                      <a:pt x="0" y="377"/>
                    </a:moveTo>
                    <a:lnTo>
                      <a:pt x="0" y="430"/>
                    </a:lnTo>
                    <a:lnTo>
                      <a:pt x="352" y="430"/>
                    </a:lnTo>
                    <a:lnTo>
                      <a:pt x="352" y="377"/>
                    </a:lnTo>
                    <a:lnTo>
                      <a:pt x="0" y="377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400">
                  <a:solidFill>
                    <a:prstClr val="black"/>
                  </a:solidFill>
                  <a:ea typeface="맑은 고딕" panose="020B0503020000020004" pitchFamily="50" charset="-127"/>
                </a:endParaRPr>
              </a:p>
            </p:txBody>
          </p:sp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203B830B-F4D0-51FA-3882-1955C5CC42B5}"/>
                  </a:ext>
                </a:extLst>
              </p:cNvPr>
              <p:cNvSpPr/>
              <p:nvPr/>
            </p:nvSpPr>
            <p:spPr>
              <a:xfrm>
                <a:off x="6422713" y="5423797"/>
                <a:ext cx="644407" cy="9233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/>
              <a:p>
                <a:r>
                  <a:rPr lang="x-none" altLang="en-US" sz="600" u="sng">
                    <a:solidFill>
                      <a:srgbClr val="0070C0"/>
                    </a:solidFill>
                  </a:rPr>
                  <a:t>강남 고등학교</a:t>
                </a:r>
                <a:r>
                  <a:rPr lang="en-US" altLang="ko-KR" sz="600" u="sng">
                    <a:solidFill>
                      <a:srgbClr val="0070C0"/>
                    </a:solidFill>
                  </a:rPr>
                  <a:t>.</a:t>
                </a:r>
                <a:r>
                  <a:rPr lang="en-US" altLang="ko-KR" sz="600" u="sng" err="1">
                    <a:solidFill>
                      <a:srgbClr val="0070C0"/>
                    </a:solidFill>
                  </a:rPr>
                  <a:t>png</a:t>
                </a:r>
                <a:endParaRPr lang="x-none" altLang="en-US" sz="16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B94DDE51-4818-7226-8138-1F9EC34F8256}"/>
              </a:ext>
            </a:extLst>
          </p:cNvPr>
          <p:cNvGrpSpPr/>
          <p:nvPr/>
        </p:nvGrpSpPr>
        <p:grpSpPr>
          <a:xfrm>
            <a:off x="949907" y="2315338"/>
            <a:ext cx="253192" cy="253192"/>
            <a:chOff x="1713671" y="4911531"/>
            <a:chExt cx="296104" cy="296104"/>
          </a:xfrm>
        </p:grpSpPr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EC7F0E0B-A4DB-CE34-852B-57D57931CE9D}"/>
                </a:ext>
              </a:extLst>
            </p:cNvPr>
            <p:cNvSpPr/>
            <p:nvPr/>
          </p:nvSpPr>
          <p:spPr>
            <a:xfrm>
              <a:off x="1713671" y="4911531"/>
              <a:ext cx="296104" cy="2961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38" name="그래픽 37" descr="단일 톱니바퀴">
              <a:extLst>
                <a:ext uri="{FF2B5EF4-FFF2-40B4-BE49-F238E27FC236}">
                  <a16:creationId xmlns:a16="http://schemas.microsoft.com/office/drawing/2014/main" id="{1902DB05-8F2B-E2D2-B2A7-7C617E48B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59227" y="4954745"/>
              <a:ext cx="201994" cy="201994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8A074327-25CC-301F-6000-F0E55A3B8023}"/>
              </a:ext>
            </a:extLst>
          </p:cNvPr>
          <p:cNvSpPr txBox="1"/>
          <p:nvPr/>
        </p:nvSpPr>
        <p:spPr>
          <a:xfrm>
            <a:off x="1200050" y="2824690"/>
            <a:ext cx="114124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 b="1" kern="0" dirty="0">
                <a:solidFill>
                  <a:prstClr val="black"/>
                </a:solidFill>
              </a:rPr>
              <a:t>2021.03.12 (</a:t>
            </a:r>
            <a:r>
              <a:rPr lang="ko-KR" altLang="en-US" sz="800" b="1" kern="0" dirty="0">
                <a:solidFill>
                  <a:prstClr val="black"/>
                </a:solidFill>
              </a:rPr>
              <a:t>금</a:t>
            </a:r>
            <a:r>
              <a:rPr lang="en-US" altLang="ko-KR" sz="800" b="1" kern="0" dirty="0">
                <a:solidFill>
                  <a:prstClr val="black"/>
                </a:solidFill>
              </a:rPr>
              <a:t>)</a:t>
            </a:r>
            <a:endParaRPr lang="ko-KR" altLang="en-US" sz="800" b="1" dirty="0">
              <a:solidFill>
                <a:prstClr val="black"/>
              </a:solidFill>
            </a:endParaRPr>
          </a:p>
        </p:txBody>
      </p:sp>
      <p:sp>
        <p:nvSpPr>
          <p:cNvPr id="40" name="사각형: 둥근 모서리 16">
            <a:extLst>
              <a:ext uri="{FF2B5EF4-FFF2-40B4-BE49-F238E27FC236}">
                <a16:creationId xmlns:a16="http://schemas.microsoft.com/office/drawing/2014/main" id="{234F77F2-F11F-EA0A-84E8-60331C709971}"/>
              </a:ext>
            </a:extLst>
          </p:cNvPr>
          <p:cNvSpPr/>
          <p:nvPr/>
        </p:nvSpPr>
        <p:spPr>
          <a:xfrm>
            <a:off x="1310474" y="3096905"/>
            <a:ext cx="6141193" cy="497493"/>
          </a:xfrm>
          <a:prstGeom prst="roundRect">
            <a:avLst>
              <a:gd name="adj" fmla="val 8224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700" b="1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n-US" altLang="ko-KR" sz="70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코로나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19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로 인하여 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3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월 한달 간 실시간 온라인 수업으로 진행될 예정이며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바깥 외출 및 모임 등을 삼가해 주시기 바랍니다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846365AC-F2EC-717B-F276-F16310808BB0}"/>
              </a:ext>
            </a:extLst>
          </p:cNvPr>
          <p:cNvGrpSpPr/>
          <p:nvPr/>
        </p:nvGrpSpPr>
        <p:grpSpPr>
          <a:xfrm>
            <a:off x="949907" y="3203932"/>
            <a:ext cx="253192" cy="253192"/>
            <a:chOff x="1713671" y="2073566"/>
            <a:chExt cx="296104" cy="296104"/>
          </a:xfrm>
        </p:grpSpPr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82363463-26F8-85C7-E0B9-4625750EAABC}"/>
                </a:ext>
              </a:extLst>
            </p:cNvPr>
            <p:cNvSpPr/>
            <p:nvPr/>
          </p:nvSpPr>
          <p:spPr>
            <a:xfrm>
              <a:off x="1713671" y="2073566"/>
              <a:ext cx="296104" cy="2961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43" name="그래픽 42" descr="학교">
              <a:extLst>
                <a:ext uri="{FF2B5EF4-FFF2-40B4-BE49-F238E27FC236}">
                  <a16:creationId xmlns:a16="http://schemas.microsoft.com/office/drawing/2014/main" id="{C0ABE1D9-5D16-7CE8-DA07-43554DF30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46948" y="2095364"/>
              <a:ext cx="226464" cy="226464"/>
            </a:xfrm>
            <a:prstGeom prst="rect">
              <a:avLst/>
            </a:prstGeom>
          </p:spPr>
        </p:pic>
      </p:grp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EDE66A73-8CAE-8B9F-FDE7-807EE29A638A}"/>
              </a:ext>
            </a:extLst>
          </p:cNvPr>
          <p:cNvSpPr/>
          <p:nvPr/>
        </p:nvSpPr>
        <p:spPr>
          <a:xfrm>
            <a:off x="1381410" y="3160983"/>
            <a:ext cx="529112" cy="179129"/>
          </a:xfrm>
          <a:prstGeom prst="rect">
            <a:avLst/>
          </a:prstGeom>
          <a:solidFill>
            <a:srgbClr val="5B9BD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b="1">
                <a:solidFill>
                  <a:prstClr val="white"/>
                </a:solidFill>
              </a:rPr>
              <a:t>학교 공지</a:t>
            </a:r>
          </a:p>
        </p:txBody>
      </p:sp>
      <p:graphicFrame>
        <p:nvGraphicFramePr>
          <p:cNvPr id="60" name="표 59">
            <a:extLst>
              <a:ext uri="{FF2B5EF4-FFF2-40B4-BE49-F238E27FC236}">
                <a16:creationId xmlns:a16="http://schemas.microsoft.com/office/drawing/2014/main" id="{EF6E0A47-A903-CFA7-F48C-B1A8BD758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393193"/>
              </p:ext>
            </p:extLst>
          </p:nvPr>
        </p:nvGraphicFramePr>
        <p:xfrm>
          <a:off x="9042400" y="111727"/>
          <a:ext cx="3064806" cy="92617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STU-LNB-NOTI-002a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알림</a:t>
                      </a:r>
                      <a:r>
                        <a:rPr lang="en-US" altLang="ko-KR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_</a:t>
                      </a:r>
                      <a:r>
                        <a:rPr lang="en-US" altLang="ko-KR" b="1" spc="0" baseline="0" dirty="0">
                          <a:solidFill>
                            <a:schemeClr val="accent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(</a:t>
                      </a:r>
                      <a:r>
                        <a:rPr lang="ko-KR" altLang="en-US" b="1" spc="0" baseline="0" dirty="0">
                          <a:solidFill>
                            <a:schemeClr val="accent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학생 전학</a:t>
                      </a:r>
                      <a:r>
                        <a:rPr lang="en-US" altLang="ko-KR" b="1" spc="0" baseline="0" dirty="0">
                          <a:solidFill>
                            <a:schemeClr val="accent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)</a:t>
                      </a:r>
                      <a:endParaRPr lang="ko-KR" altLang="en-US" b="0" spc="0" baseline="0" dirty="0">
                        <a:solidFill>
                          <a:schemeClr val="accent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1" name="Google Shape;912;p23">
            <a:extLst>
              <a:ext uri="{FF2B5EF4-FFF2-40B4-BE49-F238E27FC236}">
                <a16:creationId xmlns:a16="http://schemas.microsoft.com/office/drawing/2014/main" id="{8652CB42-F0A9-DA5C-9362-54E16EF00D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1091239"/>
              </p:ext>
            </p:extLst>
          </p:nvPr>
        </p:nvGraphicFramePr>
        <p:xfrm>
          <a:off x="9042400" y="1315768"/>
          <a:ext cx="3037052" cy="8560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765">
                <a:tc>
                  <a:txBody>
                    <a:bodyPr/>
                    <a:lstStyle/>
                    <a:p>
                      <a:pPr marL="39688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endParaRPr lang="en-US" altLang="ko-KR"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lgun Gothic" panose="020B0503020000020004" pitchFamily="50" charset="-127"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z="700" spc="0" baseline="0" dirty="0">
                          <a:solidFill>
                            <a:srgbClr val="FF0000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학생 전학 케이스</a:t>
                      </a:r>
                      <a:endParaRPr lang="en-US" altLang="ko-KR" sz="700" spc="0" baseline="0" dirty="0">
                        <a:solidFill>
                          <a:srgbClr val="FF0000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lgun Gothic" panose="020B0503020000020004" pitchFamily="50" charset="-127"/>
                        <a:buChar char="-"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700" spc="0" baseline="0" dirty="0">
                          <a:solidFill>
                            <a:srgbClr val="FF0000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A</a:t>
                      </a:r>
                      <a:r>
                        <a:rPr lang="ko-KR" altLang="en-US" sz="700" spc="0" baseline="0" dirty="0">
                          <a:solidFill>
                            <a:srgbClr val="FF0000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학교에서 </a:t>
                      </a:r>
                      <a:r>
                        <a:rPr lang="en-US" altLang="ko-KR" sz="700" spc="0" baseline="0" dirty="0">
                          <a:solidFill>
                            <a:srgbClr val="FF0000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B</a:t>
                      </a:r>
                      <a:r>
                        <a:rPr lang="ko-KR" altLang="en-US" sz="700" spc="0" baseline="0" dirty="0">
                          <a:solidFill>
                            <a:srgbClr val="FF0000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학교로 전학 이후 학생의 화면</a:t>
                      </a:r>
                      <a:endParaRPr lang="en-US" altLang="ko-KR" sz="700" spc="0" baseline="0" dirty="0">
                        <a:solidFill>
                          <a:srgbClr val="FF0000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229439"/>
                  </a:ext>
                </a:extLst>
              </a:tr>
              <a:tr h="238765">
                <a:tc>
                  <a:txBody>
                    <a:bodyPr/>
                    <a:lstStyle/>
                    <a:p>
                      <a:pPr marL="39688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알림</a:t>
                      </a:r>
                      <a:endParaRPr lang="en-US" altLang="ko-KR" sz="700" b="1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lgun Gothic" panose="020B0503020000020004" pitchFamily="50" charset="-127"/>
                        <a:buChar char="-"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현재 예정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/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진행중인 모든 알림 노출</a:t>
                      </a:r>
                      <a:endParaRPr lang="en-US" altLang="ko-KR" sz="70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976661"/>
                  </a:ext>
                </a:extLst>
              </a:tr>
              <a:tr h="238765">
                <a:tc>
                  <a:txBody>
                    <a:bodyPr/>
                    <a:lstStyle/>
                    <a:p>
                      <a:pPr marL="39688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2</a:t>
                      </a:r>
                      <a:endParaRPr lang="en-US" altLang="ko-KR"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lgun Gothic" panose="020B0503020000020004" pitchFamily="50" charset="-127"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z="700" b="1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온라인 학교</a:t>
                      </a:r>
                      <a:endParaRPr lang="en-US" altLang="ko-KR" sz="700" b="1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lgun Gothic" panose="020B0503020000020004" pitchFamily="50" charset="-127"/>
                        <a:buChar char="-"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전학 관계 없이 온라인 학교 신청 내역은 동일하게 제공</a:t>
                      </a:r>
                      <a:endParaRPr lang="en-US" altLang="ko-KR" sz="70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380716"/>
                  </a:ext>
                </a:extLst>
              </a:tr>
            </a:tbl>
          </a:graphicData>
        </a:graphic>
      </p:graphicFrame>
      <p:sp>
        <p:nvSpPr>
          <p:cNvPr id="62" name="직사각형 61">
            <a:extLst>
              <a:ext uri="{FF2B5EF4-FFF2-40B4-BE49-F238E27FC236}">
                <a16:creationId xmlns:a16="http://schemas.microsoft.com/office/drawing/2014/main" id="{DC901FF9-C9E3-026F-19BE-BB897D33BA25}"/>
              </a:ext>
            </a:extLst>
          </p:cNvPr>
          <p:cNvSpPr/>
          <p:nvPr/>
        </p:nvSpPr>
        <p:spPr>
          <a:xfrm>
            <a:off x="966855" y="1583484"/>
            <a:ext cx="6862085" cy="467761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62">
            <a:extLst>
              <a:ext uri="{FF2B5EF4-FFF2-40B4-BE49-F238E27FC236}">
                <a16:creationId xmlns:a16="http://schemas.microsoft.com/office/drawing/2014/main" id="{8C5ABF56-7F4C-EE67-6767-293867654240}"/>
              </a:ext>
            </a:extLst>
          </p:cNvPr>
          <p:cNvSpPr/>
          <p:nvPr/>
        </p:nvSpPr>
        <p:spPr>
          <a:xfrm>
            <a:off x="918194" y="1530296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6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5" name="타원 64">
            <a:extLst>
              <a:ext uri="{FF2B5EF4-FFF2-40B4-BE49-F238E27FC236}">
                <a16:creationId xmlns:a16="http://schemas.microsoft.com/office/drawing/2014/main" id="{187AEC3A-79E9-C911-45E3-25015FC6EE24}"/>
              </a:ext>
            </a:extLst>
          </p:cNvPr>
          <p:cNvSpPr>
            <a:spLocks noChangeAspect="1"/>
          </p:cNvSpPr>
          <p:nvPr/>
        </p:nvSpPr>
        <p:spPr>
          <a:xfrm>
            <a:off x="8156004" y="139861"/>
            <a:ext cx="36000" cy="36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5557468F-83B9-06CA-132D-B0C90ECBDFC1}"/>
              </a:ext>
            </a:extLst>
          </p:cNvPr>
          <p:cNvGrpSpPr/>
          <p:nvPr/>
        </p:nvGrpSpPr>
        <p:grpSpPr>
          <a:xfrm>
            <a:off x="5432550" y="1305382"/>
            <a:ext cx="565814" cy="242517"/>
            <a:chOff x="822310" y="2575077"/>
            <a:chExt cx="554655" cy="158694"/>
          </a:xfrm>
        </p:grpSpPr>
        <p:sp>
          <p:nvSpPr>
            <p:cNvPr id="35" name="모서리가 둥근 직사각형 161">
              <a:extLst>
                <a:ext uri="{FF2B5EF4-FFF2-40B4-BE49-F238E27FC236}">
                  <a16:creationId xmlns:a16="http://schemas.microsoft.com/office/drawing/2014/main" id="{5868F244-40B4-8831-442D-CF47C307AB96}"/>
                </a:ext>
              </a:extLst>
            </p:cNvPr>
            <p:cNvSpPr/>
            <p:nvPr/>
          </p:nvSpPr>
          <p:spPr>
            <a:xfrm>
              <a:off x="822310" y="2575077"/>
              <a:ext cx="554655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5" name="제목 10">
              <a:extLst>
                <a:ext uri="{FF2B5EF4-FFF2-40B4-BE49-F238E27FC236}">
                  <a16:creationId xmlns:a16="http://schemas.microsoft.com/office/drawing/2014/main" id="{44F8DC7E-11D8-11DC-7219-96AE96AF3DD3}"/>
                </a:ext>
              </a:extLst>
            </p:cNvPr>
            <p:cNvSpPr txBox="1">
              <a:spLocks/>
            </p:cNvSpPr>
            <p:nvPr/>
          </p:nvSpPr>
          <p:spPr>
            <a:xfrm>
              <a:off x="835648" y="2625142"/>
              <a:ext cx="527988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교사 피드백 </a:t>
              </a:r>
              <a:r>
                <a:rPr lang="en-US" altLang="ko-KR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0C060287-DAB2-EB63-E93F-3EA7E7A37EAF}"/>
              </a:ext>
            </a:extLst>
          </p:cNvPr>
          <p:cNvGrpSpPr/>
          <p:nvPr/>
        </p:nvGrpSpPr>
        <p:grpSpPr>
          <a:xfrm>
            <a:off x="6060519" y="1311247"/>
            <a:ext cx="653726" cy="242517"/>
            <a:chOff x="822310" y="2575077"/>
            <a:chExt cx="554655" cy="158694"/>
          </a:xfrm>
        </p:grpSpPr>
        <p:sp>
          <p:nvSpPr>
            <p:cNvPr id="47" name="모서리가 둥근 직사각형 161">
              <a:extLst>
                <a:ext uri="{FF2B5EF4-FFF2-40B4-BE49-F238E27FC236}">
                  <a16:creationId xmlns:a16="http://schemas.microsoft.com/office/drawing/2014/main" id="{DB7E8435-8F37-69B5-DE3E-5406B685E41F}"/>
                </a:ext>
              </a:extLst>
            </p:cNvPr>
            <p:cNvSpPr/>
            <p:nvPr/>
          </p:nvSpPr>
          <p:spPr>
            <a:xfrm>
              <a:off x="822310" y="2575077"/>
              <a:ext cx="554655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8" name="제목 10">
              <a:extLst>
                <a:ext uri="{FF2B5EF4-FFF2-40B4-BE49-F238E27FC236}">
                  <a16:creationId xmlns:a16="http://schemas.microsoft.com/office/drawing/2014/main" id="{39742E61-A7F2-4C0A-25BA-28C358892C94}"/>
                </a:ext>
              </a:extLst>
            </p:cNvPr>
            <p:cNvSpPr txBox="1">
              <a:spLocks/>
            </p:cNvSpPr>
            <p:nvPr/>
          </p:nvSpPr>
          <p:spPr>
            <a:xfrm>
              <a:off x="835647" y="2625142"/>
              <a:ext cx="527987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학부모 승인 </a:t>
              </a:r>
              <a:r>
                <a:rPr lang="en-US" altLang="ko-KR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CA996657-D6B4-DD47-79AF-1673E162F1C3}"/>
              </a:ext>
            </a:extLst>
          </p:cNvPr>
          <p:cNvGrpSpPr/>
          <p:nvPr/>
        </p:nvGrpSpPr>
        <p:grpSpPr>
          <a:xfrm>
            <a:off x="6797941" y="1311247"/>
            <a:ext cx="653726" cy="242517"/>
            <a:chOff x="822310" y="2575077"/>
            <a:chExt cx="554655" cy="158694"/>
          </a:xfrm>
        </p:grpSpPr>
        <p:sp>
          <p:nvSpPr>
            <p:cNvPr id="50" name="모서리가 둥근 직사각형 161">
              <a:extLst>
                <a:ext uri="{FF2B5EF4-FFF2-40B4-BE49-F238E27FC236}">
                  <a16:creationId xmlns:a16="http://schemas.microsoft.com/office/drawing/2014/main" id="{A2185C54-54DC-40F1-7243-10D7FE5E9888}"/>
                </a:ext>
              </a:extLst>
            </p:cNvPr>
            <p:cNvSpPr/>
            <p:nvPr/>
          </p:nvSpPr>
          <p:spPr>
            <a:xfrm>
              <a:off x="822310" y="2575077"/>
              <a:ext cx="554655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1" name="제목 10">
              <a:extLst>
                <a:ext uri="{FF2B5EF4-FFF2-40B4-BE49-F238E27FC236}">
                  <a16:creationId xmlns:a16="http://schemas.microsoft.com/office/drawing/2014/main" id="{73C46F8C-2F8D-A148-9F85-96688B63D3F7}"/>
                </a:ext>
              </a:extLst>
            </p:cNvPr>
            <p:cNvSpPr txBox="1">
              <a:spLocks/>
            </p:cNvSpPr>
            <p:nvPr/>
          </p:nvSpPr>
          <p:spPr>
            <a:xfrm>
              <a:off x="871148" y="2625142"/>
              <a:ext cx="456984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온라인 학교 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(1)</a:t>
              </a:r>
              <a:endParaRPr lang="en-US" altLang="ko-KR" sz="600" kern="0" spc="0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endParaRPr>
            </a:p>
          </p:txBody>
        </p:sp>
      </p:grpSp>
      <p:sp>
        <p:nvSpPr>
          <p:cNvPr id="52" name="타원 51">
            <a:extLst>
              <a:ext uri="{FF2B5EF4-FFF2-40B4-BE49-F238E27FC236}">
                <a16:creationId xmlns:a16="http://schemas.microsoft.com/office/drawing/2014/main" id="{C6C985AC-EEA0-7D15-E20E-70D1B7BE1A91}"/>
              </a:ext>
            </a:extLst>
          </p:cNvPr>
          <p:cNvSpPr/>
          <p:nvPr/>
        </p:nvSpPr>
        <p:spPr>
          <a:xfrm>
            <a:off x="1039695" y="3738324"/>
            <a:ext cx="73615" cy="7361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A77DB05-460D-2B1B-8C11-6DED8279C691}"/>
              </a:ext>
            </a:extLst>
          </p:cNvPr>
          <p:cNvSpPr txBox="1"/>
          <p:nvPr/>
        </p:nvSpPr>
        <p:spPr>
          <a:xfrm>
            <a:off x="1200049" y="3667410"/>
            <a:ext cx="12278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 b="1" kern="0" dirty="0">
                <a:solidFill>
                  <a:prstClr val="black"/>
                </a:solidFill>
              </a:rPr>
              <a:t>2021.02.27 (</a:t>
            </a:r>
            <a:r>
              <a:rPr lang="ko-KR" altLang="en-US" sz="800" b="1" kern="0" dirty="0">
                <a:solidFill>
                  <a:prstClr val="black"/>
                </a:solidFill>
              </a:rPr>
              <a:t>월</a:t>
            </a:r>
            <a:r>
              <a:rPr lang="en-US" altLang="ko-KR" sz="800" b="1" kern="0" dirty="0">
                <a:solidFill>
                  <a:prstClr val="black"/>
                </a:solidFill>
              </a:rPr>
              <a:t>)</a:t>
            </a:r>
            <a:endParaRPr lang="ko-KR" altLang="en-US" sz="800" b="1" dirty="0">
              <a:solidFill>
                <a:prstClr val="black"/>
              </a:solidFill>
            </a:endParaRPr>
          </a:p>
        </p:txBody>
      </p:sp>
      <p:sp>
        <p:nvSpPr>
          <p:cNvPr id="54" name="사각형: 둥근 모서리 97">
            <a:extLst>
              <a:ext uri="{FF2B5EF4-FFF2-40B4-BE49-F238E27FC236}">
                <a16:creationId xmlns:a16="http://schemas.microsoft.com/office/drawing/2014/main" id="{1223465C-4766-2A0B-710C-2C449CF4023C}"/>
              </a:ext>
            </a:extLst>
          </p:cNvPr>
          <p:cNvSpPr/>
          <p:nvPr/>
        </p:nvSpPr>
        <p:spPr>
          <a:xfrm>
            <a:off x="1310474" y="3882854"/>
            <a:ext cx="6141193" cy="497493"/>
          </a:xfrm>
          <a:prstGeom prst="roundRect">
            <a:avLst>
              <a:gd name="adj" fmla="val 8224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700" b="1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n-US" altLang="ko-KR" sz="70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[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고등 수학 개념 끝장내기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]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 수강 신청이 승인되었습니다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endParaRPr lang="ko-KR" altLang="en-US" sz="7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77BFB1C0-482A-269F-822F-443BDE7A673F}"/>
              </a:ext>
            </a:extLst>
          </p:cNvPr>
          <p:cNvSpPr/>
          <p:nvPr/>
        </p:nvSpPr>
        <p:spPr>
          <a:xfrm>
            <a:off x="1381409" y="3946932"/>
            <a:ext cx="612691" cy="179129"/>
          </a:xfrm>
          <a:prstGeom prst="rect">
            <a:avLst/>
          </a:prstGeom>
          <a:solidFill>
            <a:srgbClr val="ED7D3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b="1">
                <a:solidFill>
                  <a:prstClr val="white"/>
                </a:solidFill>
              </a:rPr>
              <a:t>온라인 학교</a:t>
            </a:r>
          </a:p>
        </p:txBody>
      </p: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08729CDD-6E30-52BE-3BEF-BE4E72FB7FDD}"/>
              </a:ext>
            </a:extLst>
          </p:cNvPr>
          <p:cNvGrpSpPr/>
          <p:nvPr/>
        </p:nvGrpSpPr>
        <p:grpSpPr>
          <a:xfrm>
            <a:off x="948364" y="4036442"/>
            <a:ext cx="253192" cy="253192"/>
            <a:chOff x="2292384" y="6138382"/>
            <a:chExt cx="253192" cy="253192"/>
          </a:xfrm>
        </p:grpSpPr>
        <p:sp>
          <p:nvSpPr>
            <p:cNvPr id="64" name="타원 63">
              <a:extLst>
                <a:ext uri="{FF2B5EF4-FFF2-40B4-BE49-F238E27FC236}">
                  <a16:creationId xmlns:a16="http://schemas.microsoft.com/office/drawing/2014/main" id="{9549823B-0AE2-DFD5-B179-60F82FA39D4A}"/>
                </a:ext>
              </a:extLst>
            </p:cNvPr>
            <p:cNvSpPr/>
            <p:nvPr/>
          </p:nvSpPr>
          <p:spPr>
            <a:xfrm>
              <a:off x="2292384" y="6138382"/>
              <a:ext cx="253192" cy="253192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66" name="그래픽 65" descr="원격 학습 언어 단색으로 채워진">
              <a:extLst>
                <a:ext uri="{FF2B5EF4-FFF2-40B4-BE49-F238E27FC236}">
                  <a16:creationId xmlns:a16="http://schemas.microsoft.com/office/drawing/2014/main" id="{4796C326-63D1-5982-23BA-B08FA9329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2345070" y="6182158"/>
              <a:ext cx="162016" cy="162016"/>
            </a:xfrm>
            <a:prstGeom prst="rect">
              <a:avLst/>
            </a:prstGeom>
          </p:spPr>
        </p:pic>
      </p:grpSp>
      <p:sp>
        <p:nvSpPr>
          <p:cNvPr id="67" name="타원 66">
            <a:extLst>
              <a:ext uri="{FF2B5EF4-FFF2-40B4-BE49-F238E27FC236}">
                <a16:creationId xmlns:a16="http://schemas.microsoft.com/office/drawing/2014/main" id="{EA48FBDB-57C9-5AE7-9433-50E07DA402B4}"/>
              </a:ext>
            </a:extLst>
          </p:cNvPr>
          <p:cNvSpPr/>
          <p:nvPr/>
        </p:nvSpPr>
        <p:spPr>
          <a:xfrm>
            <a:off x="1221887" y="3959592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11A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71" name="Google Shape;548;p12">
            <a:extLst>
              <a:ext uri="{FF2B5EF4-FFF2-40B4-BE49-F238E27FC236}">
                <a16:creationId xmlns:a16="http://schemas.microsoft.com/office/drawing/2014/main" id="{92F5CC27-035A-A2E1-B2AC-576750C102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9624584"/>
              </p:ext>
            </p:extLst>
          </p:nvPr>
        </p:nvGraphicFramePr>
        <p:xfrm>
          <a:off x="12192000" y="18760"/>
          <a:ext cx="1887100" cy="3573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62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2.3.0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온라인 학교 카테고리 추가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635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7746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상자 68">
            <a:extLst>
              <a:ext uri="{FF2B5EF4-FFF2-40B4-BE49-F238E27FC236}">
                <a16:creationId xmlns:a16="http://schemas.microsoft.com/office/drawing/2014/main" id="{FC21C866-2DD1-B582-C6EA-C4C3086FF19B}"/>
              </a:ext>
            </a:extLst>
          </p:cNvPr>
          <p:cNvSpPr txBox="1"/>
          <p:nvPr/>
        </p:nvSpPr>
        <p:spPr>
          <a:xfrm>
            <a:off x="1084526" y="992613"/>
            <a:ext cx="26930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ko-KR" altLang="en-US" sz="1050" b="1"/>
              <a:t>알림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56006B-2A76-D4BF-25D5-C9B928D6DDE0}"/>
              </a:ext>
            </a:extLst>
          </p:cNvPr>
          <p:cNvSpPr txBox="1"/>
          <p:nvPr/>
        </p:nvSpPr>
        <p:spPr>
          <a:xfrm>
            <a:off x="2084031" y="2263533"/>
            <a:ext cx="34068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700" b="1" kern="0">
                <a:solidFill>
                  <a:prstClr val="white">
                    <a:lumMod val="50000"/>
                  </a:prstClr>
                </a:solidFill>
              </a:rPr>
              <a:t>새로운 알림이 없습니다</a:t>
            </a:r>
            <a:r>
              <a:rPr lang="en-US" altLang="ko-KR" sz="700" b="1" kern="0">
                <a:solidFill>
                  <a:prstClr val="white">
                    <a:lumMod val="50000"/>
                  </a:prstClr>
                </a:solidFill>
              </a:rPr>
              <a:t>.</a:t>
            </a:r>
            <a:endParaRPr lang="ko-KR" altLang="en-US" sz="700" b="1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4A1D310A-5F1C-52CB-4613-56827B2B8A30}"/>
              </a:ext>
            </a:extLst>
          </p:cNvPr>
          <p:cNvGrpSpPr/>
          <p:nvPr/>
        </p:nvGrpSpPr>
        <p:grpSpPr>
          <a:xfrm>
            <a:off x="1084526" y="1311247"/>
            <a:ext cx="522483" cy="242517"/>
            <a:chOff x="2402591" y="1164496"/>
            <a:chExt cx="631455" cy="236958"/>
          </a:xfrm>
        </p:grpSpPr>
        <p:sp>
          <p:nvSpPr>
            <p:cNvPr id="5" name="모서리가 둥근 직사각형 161">
              <a:extLst>
                <a:ext uri="{FF2B5EF4-FFF2-40B4-BE49-F238E27FC236}">
                  <a16:creationId xmlns:a16="http://schemas.microsoft.com/office/drawing/2014/main" id="{B5C5A2F1-42EE-E031-35B6-E0F3FA4B4532}"/>
                </a:ext>
              </a:extLst>
            </p:cNvPr>
            <p:cNvSpPr/>
            <p:nvPr/>
          </p:nvSpPr>
          <p:spPr>
            <a:xfrm>
              <a:off x="2402591" y="1164496"/>
              <a:ext cx="631455" cy="236958"/>
            </a:xfrm>
            <a:prstGeom prst="roundRect">
              <a:avLst>
                <a:gd name="adj" fmla="val 50000"/>
              </a:avLst>
            </a:prstGeom>
            <a:solidFill>
              <a:srgbClr val="00AAB1">
                <a:alpha val="14000"/>
              </a:srgbClr>
            </a:solidFill>
            <a:ln w="6350">
              <a:solidFill>
                <a:srgbClr val="00AA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rgbClr val="00AAB1"/>
                </a:solidFill>
              </a:endParaRPr>
            </a:p>
          </p:txBody>
        </p:sp>
        <p:sp>
          <p:nvSpPr>
            <p:cNvPr id="6" name="제목 10">
              <a:extLst>
                <a:ext uri="{FF2B5EF4-FFF2-40B4-BE49-F238E27FC236}">
                  <a16:creationId xmlns:a16="http://schemas.microsoft.com/office/drawing/2014/main" id="{5C53980A-A77A-474C-537C-7ED72E018783}"/>
                </a:ext>
              </a:extLst>
            </p:cNvPr>
            <p:cNvSpPr txBox="1">
              <a:spLocks/>
            </p:cNvSpPr>
            <p:nvPr/>
          </p:nvSpPr>
          <p:spPr>
            <a:xfrm>
              <a:off x="2555913" y="1239251"/>
              <a:ext cx="339034" cy="9021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rgbClr val="00AAB1"/>
                  </a:solidFill>
                  <a:latin typeface="+mn-ea"/>
                  <a:ea typeface="+mn-ea"/>
                </a:rPr>
                <a:t>전체 </a:t>
              </a:r>
              <a:r>
                <a:rPr lang="en-US" altLang="ko-KR" sz="600" kern="0" spc="0">
                  <a:solidFill>
                    <a:srgbClr val="00AAB1"/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sp>
        <p:nvSpPr>
          <p:cNvPr id="7" name="타원 6">
            <a:extLst>
              <a:ext uri="{FF2B5EF4-FFF2-40B4-BE49-F238E27FC236}">
                <a16:creationId xmlns:a16="http://schemas.microsoft.com/office/drawing/2014/main" id="{91D5F2EC-2DCB-4B68-BDA3-445EE7CE0B24}"/>
              </a:ext>
            </a:extLst>
          </p:cNvPr>
          <p:cNvSpPr/>
          <p:nvPr/>
        </p:nvSpPr>
        <p:spPr>
          <a:xfrm>
            <a:off x="3155633" y="2171466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C289439A-37F0-9CA2-3455-F6A5FD4F7F50}"/>
              </a:ext>
            </a:extLst>
          </p:cNvPr>
          <p:cNvGrpSpPr/>
          <p:nvPr/>
        </p:nvGrpSpPr>
        <p:grpSpPr>
          <a:xfrm>
            <a:off x="1672942" y="1311247"/>
            <a:ext cx="743614" cy="242517"/>
            <a:chOff x="822310" y="2575077"/>
            <a:chExt cx="601875" cy="158694"/>
          </a:xfrm>
        </p:grpSpPr>
        <p:sp>
          <p:nvSpPr>
            <p:cNvPr id="9" name="모서리가 둥근 직사각형 161">
              <a:extLst>
                <a:ext uri="{FF2B5EF4-FFF2-40B4-BE49-F238E27FC236}">
                  <a16:creationId xmlns:a16="http://schemas.microsoft.com/office/drawing/2014/main" id="{B7FAD492-67A0-C453-F73E-C6C8A9A5E9DB}"/>
                </a:ext>
              </a:extLst>
            </p:cNvPr>
            <p:cNvSpPr/>
            <p:nvPr/>
          </p:nvSpPr>
          <p:spPr>
            <a:xfrm>
              <a:off x="822310" y="2575077"/>
              <a:ext cx="601875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" name="제목 10">
              <a:extLst>
                <a:ext uri="{FF2B5EF4-FFF2-40B4-BE49-F238E27FC236}">
                  <a16:creationId xmlns:a16="http://schemas.microsoft.com/office/drawing/2014/main" id="{8A9DA68E-B4BE-F7A7-022B-9D8EAF35ED10}"/>
                </a:ext>
              </a:extLst>
            </p:cNvPr>
            <p:cNvSpPr txBox="1">
              <a:spLocks/>
            </p:cNvSpPr>
            <p:nvPr/>
          </p:nvSpPr>
          <p:spPr>
            <a:xfrm>
              <a:off x="916303" y="2625142"/>
              <a:ext cx="413889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서비스 공지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9BEDD8B-9049-7B69-83B8-65D3F5BEA208}"/>
              </a:ext>
            </a:extLst>
          </p:cNvPr>
          <p:cNvGrpSpPr/>
          <p:nvPr/>
        </p:nvGrpSpPr>
        <p:grpSpPr>
          <a:xfrm>
            <a:off x="2481619" y="1311247"/>
            <a:ext cx="632795" cy="242517"/>
            <a:chOff x="822310" y="2575077"/>
            <a:chExt cx="512179" cy="158694"/>
          </a:xfrm>
        </p:grpSpPr>
        <p:sp>
          <p:nvSpPr>
            <p:cNvPr id="12" name="모서리가 둥근 직사각형 161">
              <a:extLst>
                <a:ext uri="{FF2B5EF4-FFF2-40B4-BE49-F238E27FC236}">
                  <a16:creationId xmlns:a16="http://schemas.microsoft.com/office/drawing/2014/main" id="{0230B9B1-9E17-F0EC-9E17-824616EFE66C}"/>
                </a:ext>
              </a:extLst>
            </p:cNvPr>
            <p:cNvSpPr/>
            <p:nvPr/>
          </p:nvSpPr>
          <p:spPr>
            <a:xfrm>
              <a:off x="822310" y="2575077"/>
              <a:ext cx="512179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3" name="제목 10">
              <a:extLst>
                <a:ext uri="{FF2B5EF4-FFF2-40B4-BE49-F238E27FC236}">
                  <a16:creationId xmlns:a16="http://schemas.microsoft.com/office/drawing/2014/main" id="{9BDEC7D2-A8AB-EBA4-3B1B-AEEDCAEC0C85}"/>
                </a:ext>
              </a:extLst>
            </p:cNvPr>
            <p:cNvSpPr txBox="1">
              <a:spLocks/>
            </p:cNvSpPr>
            <p:nvPr/>
          </p:nvSpPr>
          <p:spPr>
            <a:xfrm>
              <a:off x="911992" y="2625142"/>
              <a:ext cx="351611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학교 공지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B987C225-4D7F-DFBF-515F-668F7F5A3967}"/>
              </a:ext>
            </a:extLst>
          </p:cNvPr>
          <p:cNvGrpSpPr/>
          <p:nvPr/>
        </p:nvGrpSpPr>
        <p:grpSpPr>
          <a:xfrm>
            <a:off x="3179477" y="1311247"/>
            <a:ext cx="743614" cy="242517"/>
            <a:chOff x="822310" y="2575077"/>
            <a:chExt cx="601875" cy="158694"/>
          </a:xfrm>
        </p:grpSpPr>
        <p:sp>
          <p:nvSpPr>
            <p:cNvPr id="15" name="모서리가 둥근 직사각형 161">
              <a:extLst>
                <a:ext uri="{FF2B5EF4-FFF2-40B4-BE49-F238E27FC236}">
                  <a16:creationId xmlns:a16="http://schemas.microsoft.com/office/drawing/2014/main" id="{27EF05D2-643B-03CA-B44B-1495B522253B}"/>
                </a:ext>
              </a:extLst>
            </p:cNvPr>
            <p:cNvSpPr/>
            <p:nvPr/>
          </p:nvSpPr>
          <p:spPr>
            <a:xfrm>
              <a:off x="822310" y="2575077"/>
              <a:ext cx="601875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제목 10">
              <a:extLst>
                <a:ext uri="{FF2B5EF4-FFF2-40B4-BE49-F238E27FC236}">
                  <a16:creationId xmlns:a16="http://schemas.microsoft.com/office/drawing/2014/main" id="{82E4B484-06B5-8F9D-8DC8-53A868377D50}"/>
                </a:ext>
              </a:extLst>
            </p:cNvPr>
            <p:cNvSpPr txBox="1">
              <a:spLocks/>
            </p:cNvSpPr>
            <p:nvPr/>
          </p:nvSpPr>
          <p:spPr>
            <a:xfrm>
              <a:off x="871541" y="2625142"/>
              <a:ext cx="503413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서비스 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1:1</a:t>
              </a:r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문의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06E18C7-A45E-8582-4A62-DFF07C8BFB4E}"/>
              </a:ext>
            </a:extLst>
          </p:cNvPr>
          <p:cNvGrpSpPr/>
          <p:nvPr/>
        </p:nvGrpSpPr>
        <p:grpSpPr>
          <a:xfrm>
            <a:off x="3988154" y="1311247"/>
            <a:ext cx="735958" cy="242517"/>
            <a:chOff x="822309" y="2575077"/>
            <a:chExt cx="595678" cy="158694"/>
          </a:xfrm>
        </p:grpSpPr>
        <p:sp>
          <p:nvSpPr>
            <p:cNvPr id="18" name="모서리가 둥근 직사각형 161">
              <a:extLst>
                <a:ext uri="{FF2B5EF4-FFF2-40B4-BE49-F238E27FC236}">
                  <a16:creationId xmlns:a16="http://schemas.microsoft.com/office/drawing/2014/main" id="{7392171E-0C6A-5137-ADF9-4295E05B4F6D}"/>
                </a:ext>
              </a:extLst>
            </p:cNvPr>
            <p:cNvSpPr/>
            <p:nvPr/>
          </p:nvSpPr>
          <p:spPr>
            <a:xfrm>
              <a:off x="822309" y="2575077"/>
              <a:ext cx="595678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9" name="제목 10">
              <a:extLst>
                <a:ext uri="{FF2B5EF4-FFF2-40B4-BE49-F238E27FC236}">
                  <a16:creationId xmlns:a16="http://schemas.microsoft.com/office/drawing/2014/main" id="{E7E4C805-9171-F47F-0B4E-FB342EB7653A}"/>
                </a:ext>
              </a:extLst>
            </p:cNvPr>
            <p:cNvSpPr txBox="1">
              <a:spLocks/>
            </p:cNvSpPr>
            <p:nvPr/>
          </p:nvSpPr>
          <p:spPr>
            <a:xfrm>
              <a:off x="882318" y="2625142"/>
              <a:ext cx="476167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개인정보 변경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D7522B5C-B936-F809-04A7-BE0111489298}"/>
              </a:ext>
            </a:extLst>
          </p:cNvPr>
          <p:cNvGrpSpPr/>
          <p:nvPr/>
        </p:nvGrpSpPr>
        <p:grpSpPr>
          <a:xfrm>
            <a:off x="4789176" y="1311247"/>
            <a:ext cx="565814" cy="242517"/>
            <a:chOff x="822310" y="2575077"/>
            <a:chExt cx="554655" cy="158694"/>
          </a:xfrm>
        </p:grpSpPr>
        <p:sp>
          <p:nvSpPr>
            <p:cNvPr id="21" name="모서리가 둥근 직사각형 161">
              <a:extLst>
                <a:ext uri="{FF2B5EF4-FFF2-40B4-BE49-F238E27FC236}">
                  <a16:creationId xmlns:a16="http://schemas.microsoft.com/office/drawing/2014/main" id="{A3189230-4B66-DCCB-D2E6-30D35CD1BFAD}"/>
                </a:ext>
              </a:extLst>
            </p:cNvPr>
            <p:cNvSpPr/>
            <p:nvPr/>
          </p:nvSpPr>
          <p:spPr>
            <a:xfrm>
              <a:off x="822310" y="2575077"/>
              <a:ext cx="554655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2" name="제목 10">
              <a:extLst>
                <a:ext uri="{FF2B5EF4-FFF2-40B4-BE49-F238E27FC236}">
                  <a16:creationId xmlns:a16="http://schemas.microsoft.com/office/drawing/2014/main" id="{1E37D104-4827-2C66-DC9A-A3D3891ADD09}"/>
                </a:ext>
              </a:extLst>
            </p:cNvPr>
            <p:cNvSpPr txBox="1">
              <a:spLocks/>
            </p:cNvSpPr>
            <p:nvPr/>
          </p:nvSpPr>
          <p:spPr>
            <a:xfrm>
              <a:off x="873360" y="2625142"/>
              <a:ext cx="452561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과목</a:t>
              </a:r>
              <a:r>
                <a:rPr lang="en-US" altLang="ko-KR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 </a:t>
              </a:r>
              <a:r>
                <a:rPr lang="ko-KR" altLang="en-US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삭제 </a:t>
              </a:r>
              <a:r>
                <a:rPr lang="en-US" altLang="ko-KR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FAAA40E-B1C0-844E-DA83-940169A1D01A}"/>
              </a:ext>
            </a:extLst>
          </p:cNvPr>
          <p:cNvSpPr txBox="1"/>
          <p:nvPr/>
        </p:nvSpPr>
        <p:spPr>
          <a:xfrm>
            <a:off x="1200050" y="1734131"/>
            <a:ext cx="137743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 b="1" kern="0">
                <a:solidFill>
                  <a:prstClr val="black"/>
                </a:solidFill>
              </a:rPr>
              <a:t>오늘 </a:t>
            </a:r>
            <a:r>
              <a:rPr lang="en-US" altLang="ko-KR" sz="800" b="1" kern="0">
                <a:solidFill>
                  <a:prstClr val="black"/>
                </a:solidFill>
              </a:rPr>
              <a:t>2021.03.15 (</a:t>
            </a:r>
            <a:r>
              <a:rPr lang="ko-KR" altLang="en-US" sz="800" b="1" kern="0">
                <a:solidFill>
                  <a:prstClr val="black"/>
                </a:solidFill>
              </a:rPr>
              <a:t>월</a:t>
            </a:r>
            <a:r>
              <a:rPr lang="en-US" altLang="ko-KR" sz="800" b="1" kern="0">
                <a:solidFill>
                  <a:prstClr val="black"/>
                </a:solidFill>
              </a:rPr>
              <a:t>)</a:t>
            </a:r>
            <a:endParaRPr lang="ko-KR" altLang="en-US" sz="800" b="1">
              <a:solidFill>
                <a:prstClr val="black"/>
              </a:solidFill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FCFAC173-CAAA-3376-BFCA-A303CA982249}"/>
              </a:ext>
            </a:extLst>
          </p:cNvPr>
          <p:cNvSpPr/>
          <p:nvPr/>
        </p:nvSpPr>
        <p:spPr>
          <a:xfrm>
            <a:off x="1039695" y="1834679"/>
            <a:ext cx="73615" cy="7361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7D6C2851-A0AC-0710-11FD-DB85DA3AFC05}"/>
              </a:ext>
            </a:extLst>
          </p:cNvPr>
          <p:cNvGrpSpPr/>
          <p:nvPr/>
        </p:nvGrpSpPr>
        <p:grpSpPr>
          <a:xfrm>
            <a:off x="6806196" y="365430"/>
            <a:ext cx="1404892" cy="788766"/>
            <a:chOff x="4624823" y="358331"/>
            <a:chExt cx="1404892" cy="788766"/>
          </a:xfrm>
        </p:grpSpPr>
        <p:sp>
          <p:nvSpPr>
            <p:cNvPr id="35" name="모서리가 둥근 직사각형 114">
              <a:extLst>
                <a:ext uri="{FF2B5EF4-FFF2-40B4-BE49-F238E27FC236}">
                  <a16:creationId xmlns:a16="http://schemas.microsoft.com/office/drawing/2014/main" id="{42A1BD68-96A7-333C-F7A6-AC5E4B65E426}"/>
                </a:ext>
              </a:extLst>
            </p:cNvPr>
            <p:cNvSpPr/>
            <p:nvPr/>
          </p:nvSpPr>
          <p:spPr>
            <a:xfrm>
              <a:off x="4624823" y="358697"/>
              <a:ext cx="1404892" cy="7884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>
                <a:lnSpc>
                  <a:spcPct val="150000"/>
                </a:lnSpc>
              </a:pPr>
              <a:endParaRPr kumimoji="1" lang="ko-KR" altLang="en-US" sz="600">
                <a:solidFill>
                  <a:prstClr val="black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4A5CFBA-8E4E-A85C-3CCF-C0EB7D7150E0}"/>
                </a:ext>
              </a:extLst>
            </p:cNvPr>
            <p:cNvSpPr txBox="1"/>
            <p:nvPr/>
          </p:nvSpPr>
          <p:spPr>
            <a:xfrm>
              <a:off x="4624824" y="977820"/>
              <a:ext cx="1404891" cy="1692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500" b="1" kern="0" dirty="0">
                  <a:solidFill>
                    <a:schemeClr val="bg1">
                      <a:lumMod val="50000"/>
                    </a:schemeClr>
                  </a:solidFill>
                </a:rPr>
                <a:t>더보기</a:t>
              </a:r>
              <a:endParaRPr lang="ko-KR" altLang="en-US" sz="5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A7BBE65-E754-C552-0623-1E9B43FE135E}"/>
                </a:ext>
              </a:extLst>
            </p:cNvPr>
            <p:cNvSpPr txBox="1"/>
            <p:nvPr/>
          </p:nvSpPr>
          <p:spPr>
            <a:xfrm>
              <a:off x="5327268" y="358331"/>
              <a:ext cx="702443" cy="19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ctr"/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ko-KR" altLang="en-US" sz="600" b="1" kern="0">
                  <a:solidFill>
                    <a:prstClr val="black"/>
                  </a:solidFill>
                </a:rPr>
                <a:t>알림 </a:t>
              </a:r>
              <a:r>
                <a:rPr lang="en-US" altLang="ko-KR" sz="600" b="1" kern="0">
                  <a:solidFill>
                    <a:prstClr val="black"/>
                  </a:solidFill>
                </a:rPr>
                <a:t>(0)</a:t>
              </a:r>
              <a:endParaRPr lang="ko-KR" altLang="en-US" sz="600" b="1" kern="0">
                <a:solidFill>
                  <a:prstClr val="black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CA9C512-C6AF-7C57-DD24-DB6957FC34D5}"/>
                </a:ext>
              </a:extLst>
            </p:cNvPr>
            <p:cNvSpPr txBox="1"/>
            <p:nvPr/>
          </p:nvSpPr>
          <p:spPr>
            <a:xfrm>
              <a:off x="4624823" y="358331"/>
              <a:ext cx="702443" cy="198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ctr"/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ko-KR" altLang="en-US" sz="600" kern="0" err="1">
                  <a:solidFill>
                    <a:prstClr val="black"/>
                  </a:solidFill>
                </a:rPr>
                <a:t>할일</a:t>
              </a:r>
              <a:r>
                <a:rPr lang="ko-KR" altLang="en-US" sz="600" kern="0">
                  <a:solidFill>
                    <a:prstClr val="black"/>
                  </a:solidFill>
                </a:rPr>
                <a:t> </a:t>
              </a:r>
              <a:r>
                <a:rPr lang="en-US" altLang="ko-KR" sz="600" kern="0">
                  <a:solidFill>
                    <a:prstClr val="black"/>
                  </a:solidFill>
                </a:rPr>
                <a:t>(0)</a:t>
              </a:r>
              <a:endParaRPr lang="ko-KR" altLang="en-US" sz="600" kern="0">
                <a:solidFill>
                  <a:prstClr val="black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61DE9CA-9085-8290-6090-89686B4EA134}"/>
                </a:ext>
              </a:extLst>
            </p:cNvPr>
            <p:cNvSpPr txBox="1"/>
            <p:nvPr/>
          </p:nvSpPr>
          <p:spPr>
            <a:xfrm>
              <a:off x="4675063" y="668259"/>
              <a:ext cx="1304412" cy="1692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50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새로운 알림이 없습니다</a:t>
              </a:r>
              <a:r>
                <a:rPr lang="en-US" altLang="ko-KR" sz="50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.</a:t>
              </a:r>
              <a:endParaRPr lang="ko-KR" altLang="en-US" sz="1200"/>
            </a:p>
          </p:txBody>
        </p:sp>
      </p:grpSp>
      <p:graphicFrame>
        <p:nvGraphicFramePr>
          <p:cNvPr id="43" name="Google Shape;912;p23">
            <a:extLst>
              <a:ext uri="{FF2B5EF4-FFF2-40B4-BE49-F238E27FC236}">
                <a16:creationId xmlns:a16="http://schemas.microsoft.com/office/drawing/2014/main" id="{68FA2240-400C-86EC-8BBF-FEE8C471D8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4797602"/>
              </p:ext>
            </p:extLst>
          </p:nvPr>
        </p:nvGraphicFramePr>
        <p:xfrm>
          <a:off x="9042400" y="1315768"/>
          <a:ext cx="3037052" cy="5707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765">
                <a:tc>
                  <a:txBody>
                    <a:bodyPr/>
                    <a:lstStyle/>
                    <a:p>
                      <a:pPr marL="39688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endParaRPr lang="en-US" altLang="ko-KR"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lgun Gothic" panose="020B0503020000020004" pitchFamily="50" charset="-127"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z="700" spc="0" baseline="0" dirty="0">
                          <a:solidFill>
                            <a:srgbClr val="FF0000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학생 진급 케이스</a:t>
                      </a:r>
                      <a:endParaRPr lang="en-US" altLang="ko-KR" sz="700" spc="0" baseline="0" dirty="0">
                        <a:solidFill>
                          <a:srgbClr val="FF0000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lgun Gothic" panose="020B0503020000020004" pitchFamily="50" charset="-127"/>
                        <a:buChar char="-"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z="700" spc="0" baseline="0" dirty="0">
                          <a:solidFill>
                            <a:srgbClr val="FF0000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학년도 전환 후 학생이 최초 진입 했을 때 화면</a:t>
                      </a:r>
                      <a:endParaRPr lang="en-US" altLang="ko-KR" sz="700" spc="0" baseline="0" dirty="0">
                        <a:solidFill>
                          <a:srgbClr val="FF0000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229439"/>
                  </a:ext>
                </a:extLst>
              </a:tr>
              <a:tr h="238765">
                <a:tc>
                  <a:txBody>
                    <a:bodyPr/>
                    <a:lstStyle/>
                    <a:p>
                      <a:pPr marL="39688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z="700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알림</a:t>
                      </a:r>
                      <a:endParaRPr lang="en-US" altLang="ko-KR" sz="700" b="1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lgun Gothic" panose="020B0503020000020004" pitchFamily="50" charset="-127"/>
                        <a:buChar char="-"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“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새로운 알림이 없습니다</a:t>
                      </a: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.“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문구 노출</a:t>
                      </a:r>
                      <a:endParaRPr lang="en-US" altLang="ko-KR" sz="70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976661"/>
                  </a:ext>
                </a:extLst>
              </a:tr>
            </a:tbl>
          </a:graphicData>
        </a:graphic>
      </p:graphicFrame>
      <p:graphicFrame>
        <p:nvGraphicFramePr>
          <p:cNvPr id="44" name="표 43">
            <a:extLst>
              <a:ext uri="{FF2B5EF4-FFF2-40B4-BE49-F238E27FC236}">
                <a16:creationId xmlns:a16="http://schemas.microsoft.com/office/drawing/2014/main" id="{88E3F1DA-3FAF-D218-8628-13884372C1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030585"/>
              </p:ext>
            </p:extLst>
          </p:nvPr>
        </p:nvGraphicFramePr>
        <p:xfrm>
          <a:off x="9042400" y="111727"/>
          <a:ext cx="3064806" cy="92617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STU-LNB-NOTI-002b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알림</a:t>
                      </a:r>
                      <a:r>
                        <a:rPr lang="en-US" altLang="ko-KR" b="1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_</a:t>
                      </a:r>
                      <a:r>
                        <a:rPr lang="en-US" altLang="ko-KR" b="1" spc="0" baseline="0" dirty="0">
                          <a:solidFill>
                            <a:srgbClr val="FF0000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(</a:t>
                      </a:r>
                      <a:r>
                        <a:rPr lang="ko-KR" altLang="en-US" b="1" spc="0" baseline="0" dirty="0">
                          <a:solidFill>
                            <a:srgbClr val="FF0000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학생 진급</a:t>
                      </a:r>
                      <a:r>
                        <a:rPr lang="en-US" altLang="ko-KR" b="1" spc="0" baseline="0" dirty="0">
                          <a:solidFill>
                            <a:srgbClr val="FF0000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)</a:t>
                      </a:r>
                      <a:endParaRPr lang="ko-KR" altLang="en-US" b="0" spc="0" baseline="0" dirty="0">
                        <a:solidFill>
                          <a:srgbClr val="FF0000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직사각형 24">
            <a:extLst>
              <a:ext uri="{FF2B5EF4-FFF2-40B4-BE49-F238E27FC236}">
                <a16:creationId xmlns:a16="http://schemas.microsoft.com/office/drawing/2014/main" id="{9576190D-8E58-8643-3384-4B61B86FA3DE}"/>
              </a:ext>
            </a:extLst>
          </p:cNvPr>
          <p:cNvSpPr/>
          <p:nvPr/>
        </p:nvSpPr>
        <p:spPr>
          <a:xfrm>
            <a:off x="6854491" y="369078"/>
            <a:ext cx="680489" cy="21537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DELETE v.2.0.7</a:t>
            </a:r>
            <a:endParaRPr lang="ko-KR" altLang="en-US" sz="700" dirty="0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9EB6081D-729E-64F6-FE1A-97ECE3CE9836}"/>
              </a:ext>
            </a:extLst>
          </p:cNvPr>
          <p:cNvGrpSpPr/>
          <p:nvPr/>
        </p:nvGrpSpPr>
        <p:grpSpPr>
          <a:xfrm>
            <a:off x="5432550" y="1305382"/>
            <a:ext cx="565814" cy="242517"/>
            <a:chOff x="822310" y="2575077"/>
            <a:chExt cx="554655" cy="158694"/>
          </a:xfrm>
        </p:grpSpPr>
        <p:sp>
          <p:nvSpPr>
            <p:cNvPr id="27" name="모서리가 둥근 직사각형 161">
              <a:extLst>
                <a:ext uri="{FF2B5EF4-FFF2-40B4-BE49-F238E27FC236}">
                  <a16:creationId xmlns:a16="http://schemas.microsoft.com/office/drawing/2014/main" id="{1D629342-2190-A92D-D719-B5E44A3122A7}"/>
                </a:ext>
              </a:extLst>
            </p:cNvPr>
            <p:cNvSpPr/>
            <p:nvPr/>
          </p:nvSpPr>
          <p:spPr>
            <a:xfrm>
              <a:off x="822310" y="2575077"/>
              <a:ext cx="554655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8" name="제목 10">
              <a:extLst>
                <a:ext uri="{FF2B5EF4-FFF2-40B4-BE49-F238E27FC236}">
                  <a16:creationId xmlns:a16="http://schemas.microsoft.com/office/drawing/2014/main" id="{D4D15F37-A473-96DC-50AF-B51EDD065E00}"/>
                </a:ext>
              </a:extLst>
            </p:cNvPr>
            <p:cNvSpPr txBox="1">
              <a:spLocks/>
            </p:cNvSpPr>
            <p:nvPr/>
          </p:nvSpPr>
          <p:spPr>
            <a:xfrm>
              <a:off x="835648" y="2625142"/>
              <a:ext cx="527988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교사 피드백 </a:t>
              </a:r>
              <a:r>
                <a:rPr lang="en-US" altLang="ko-KR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7689CDE9-D65D-3BEA-9D4A-E893F3CD0191}"/>
              </a:ext>
            </a:extLst>
          </p:cNvPr>
          <p:cNvGrpSpPr/>
          <p:nvPr/>
        </p:nvGrpSpPr>
        <p:grpSpPr>
          <a:xfrm>
            <a:off x="6060519" y="1311247"/>
            <a:ext cx="653726" cy="242517"/>
            <a:chOff x="822310" y="2575077"/>
            <a:chExt cx="554655" cy="158694"/>
          </a:xfrm>
        </p:grpSpPr>
        <p:sp>
          <p:nvSpPr>
            <p:cNvPr id="30" name="모서리가 둥근 직사각형 161">
              <a:extLst>
                <a:ext uri="{FF2B5EF4-FFF2-40B4-BE49-F238E27FC236}">
                  <a16:creationId xmlns:a16="http://schemas.microsoft.com/office/drawing/2014/main" id="{D23EEF94-1030-2C86-431B-B5CC211EDE5E}"/>
                </a:ext>
              </a:extLst>
            </p:cNvPr>
            <p:cNvSpPr/>
            <p:nvPr/>
          </p:nvSpPr>
          <p:spPr>
            <a:xfrm>
              <a:off x="822310" y="2575077"/>
              <a:ext cx="554655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1" name="제목 10">
              <a:extLst>
                <a:ext uri="{FF2B5EF4-FFF2-40B4-BE49-F238E27FC236}">
                  <a16:creationId xmlns:a16="http://schemas.microsoft.com/office/drawing/2014/main" id="{8B03845E-3176-B2EE-17D8-2E25301C22FC}"/>
                </a:ext>
              </a:extLst>
            </p:cNvPr>
            <p:cNvSpPr txBox="1">
              <a:spLocks/>
            </p:cNvSpPr>
            <p:nvPr/>
          </p:nvSpPr>
          <p:spPr>
            <a:xfrm>
              <a:off x="835647" y="2625142"/>
              <a:ext cx="527987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학부모 승인 </a:t>
              </a:r>
              <a:r>
                <a:rPr lang="en-US" altLang="ko-KR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BE3EC009-E357-072C-EFAC-FFAC3A948020}"/>
              </a:ext>
            </a:extLst>
          </p:cNvPr>
          <p:cNvGrpSpPr/>
          <p:nvPr/>
        </p:nvGrpSpPr>
        <p:grpSpPr>
          <a:xfrm>
            <a:off x="6797941" y="1311247"/>
            <a:ext cx="653726" cy="242517"/>
            <a:chOff x="822310" y="2575077"/>
            <a:chExt cx="554655" cy="158694"/>
          </a:xfrm>
        </p:grpSpPr>
        <p:sp>
          <p:nvSpPr>
            <p:cNvPr id="33" name="모서리가 둥근 직사각형 161">
              <a:extLst>
                <a:ext uri="{FF2B5EF4-FFF2-40B4-BE49-F238E27FC236}">
                  <a16:creationId xmlns:a16="http://schemas.microsoft.com/office/drawing/2014/main" id="{5DEF0A3A-1CB6-279B-2714-BD76A9D8E0F5}"/>
                </a:ext>
              </a:extLst>
            </p:cNvPr>
            <p:cNvSpPr/>
            <p:nvPr/>
          </p:nvSpPr>
          <p:spPr>
            <a:xfrm>
              <a:off x="822310" y="2575077"/>
              <a:ext cx="554655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0" name="제목 10">
              <a:extLst>
                <a:ext uri="{FF2B5EF4-FFF2-40B4-BE49-F238E27FC236}">
                  <a16:creationId xmlns:a16="http://schemas.microsoft.com/office/drawing/2014/main" id="{58B6BCB4-D457-0827-D088-8870FC6D0A29}"/>
                </a:ext>
              </a:extLst>
            </p:cNvPr>
            <p:cNvSpPr txBox="1">
              <a:spLocks/>
            </p:cNvSpPr>
            <p:nvPr/>
          </p:nvSpPr>
          <p:spPr>
            <a:xfrm>
              <a:off x="871148" y="2625142"/>
              <a:ext cx="456984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온라인 학교 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(1)</a:t>
              </a:r>
              <a:endParaRPr lang="en-US" altLang="ko-KR" sz="600" kern="0" spc="0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16609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E99EA3-929E-D147-C3F6-3599044DD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5184"/>
            <a:ext cx="10515600" cy="785714"/>
          </a:xfrm>
        </p:spPr>
        <p:txBody>
          <a:bodyPr/>
          <a:lstStyle/>
          <a:p>
            <a:r>
              <a:rPr kumimoji="1" lang="en-US" altLang="x-none" dirty="0"/>
              <a:t>5</a:t>
            </a:r>
            <a:r>
              <a:rPr kumimoji="1" lang="en-US" altLang="ko-KR" dirty="0"/>
              <a:t>-2.</a:t>
            </a:r>
            <a:r>
              <a:rPr kumimoji="1" lang="ko-KR" altLang="en-US" dirty="0"/>
              <a:t> 정보 수정</a:t>
            </a:r>
            <a:endParaRPr kumimoji="1" lang="x-none" altLang="en-US" dirty="0"/>
          </a:p>
        </p:txBody>
      </p:sp>
    </p:spTree>
    <p:extLst>
      <p:ext uri="{BB962C8B-B14F-4D97-AF65-F5344CB8AC3E}">
        <p14:creationId xmlns:p14="http://schemas.microsoft.com/office/powerpoint/2010/main" val="42689523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Google Shape;912;p23">
            <a:extLst>
              <a:ext uri="{FF2B5EF4-FFF2-40B4-BE49-F238E27FC236}">
                <a16:creationId xmlns:a16="http://schemas.microsoft.com/office/drawing/2014/main" id="{A3B02A6F-2BB9-4030-BE90-F8F0C1E71D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585252"/>
              </p:ext>
            </p:extLst>
          </p:nvPr>
        </p:nvGraphicFramePr>
        <p:xfrm>
          <a:off x="9042400" y="1315767"/>
          <a:ext cx="3037052" cy="719733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73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이름 노출 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수정 불가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28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2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사용자의 아이디 노출 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수정 불가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091736"/>
                  </a:ext>
                </a:extLst>
              </a:tr>
              <a:tr h="21728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3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ko-KR" altLang="en-US" sz="700" b="1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현재 비밀번호 입력필드</a:t>
                      </a:r>
                      <a:endParaRPr lang="en-US" altLang="ko-KR" sz="700" b="1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입력 오류상태로 인증 선택 시 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confirm “</a:t>
                      </a:r>
                      <a:r>
                        <a:rPr lang="ko-KR" altLang="en-US" sz="700" u="sng" strike="noStrike" cap="none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비밀번호가 일치하지 않습니다</a:t>
                      </a:r>
                      <a:r>
                        <a:rPr lang="en-US" altLang="ko-KR" sz="700" u="sng" strike="noStrike" cap="none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.”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제공</a:t>
                      </a:r>
                      <a:endParaRPr lang="en-US" altLang="ko-KR" sz="70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입력 오류가 없을 경우 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confirm “</a:t>
                      </a:r>
                      <a:r>
                        <a:rPr lang="ko-KR" altLang="en-US" sz="700" u="sng" strike="noStrike" cap="none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인증되었습니다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.”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제공</a:t>
                      </a:r>
                      <a:endParaRPr lang="en-US" altLang="ko-KR" sz="70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34128"/>
                  </a:ext>
                </a:extLst>
              </a:tr>
              <a:tr h="21728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3A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비밀번호 입력 규칙 안내 문구 제공</a:t>
                      </a:r>
                      <a:endParaRPr lang="en-US" altLang="ko-KR" sz="70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117376"/>
                  </a:ext>
                </a:extLst>
              </a:tr>
              <a:tr h="21728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4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새 비밀번호 입력 필드</a:t>
                      </a:r>
                      <a:endParaRPr lang="en-US" altLang="ko-KR" sz="700" b="1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- 8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자리 이상 입력되지 않은 경우 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4A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안내 메시지 제공</a:t>
                      </a:r>
                      <a:endParaRPr lang="en-US" altLang="ko-KR" sz="70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비밀번호 입력 규칙에 어긋날 경우 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4B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안내 메시지 제공</a:t>
                      </a:r>
                      <a:endParaRPr lang="en-US" altLang="ko-KR" sz="70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542922"/>
                  </a:ext>
                </a:extLst>
              </a:tr>
              <a:tr h="15415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5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새 비밀번호 확인 입력 필드</a:t>
                      </a:r>
                      <a:endParaRPr lang="en-US" altLang="ko-KR" sz="700" b="1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새 비밀번호 입력 필드와 일치할 경우 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5A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안내 메시지 제공</a:t>
                      </a:r>
                      <a:endParaRPr lang="en-US" altLang="ko-KR" sz="70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새 비밀번호 입력 필드와 일치하지 않을 경우 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5B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안내 메시지 제공</a:t>
                      </a:r>
                      <a:endParaRPr lang="en-US" altLang="ko-KR" sz="70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876075"/>
                  </a:ext>
                </a:extLst>
              </a:tr>
              <a:tr h="15415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6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휴대폰 번호 입력 필드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회원가입 시 등록된 휴대폰 번호는 일부 마스킹 처리하여 표시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마스킹 형식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앞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뒤 번호 노출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중간 번호는 * 처리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585332"/>
                  </a:ext>
                </a:extLst>
              </a:tr>
              <a:tr h="15415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7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휴대폰 인증 버튼</a:t>
                      </a:r>
                      <a:endParaRPr lang="en-US" altLang="ko-KR" sz="700" b="1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선택 시 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7A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휴대폰 인증 팝업 제공</a:t>
                      </a:r>
                      <a:endParaRPr lang="en-US" altLang="ko-KR" sz="70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962585"/>
                  </a:ext>
                </a:extLst>
              </a:tr>
              <a:tr h="15415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8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이메일 입력 필드</a:t>
                      </a:r>
                      <a:endParaRPr lang="en-US" altLang="ko-KR" sz="700" b="1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423255"/>
                  </a:ext>
                </a:extLst>
              </a:tr>
              <a:tr h="15415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9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저장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이메일 형식이 아닐 경우 저장 버튼 선택 시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confirm “</a:t>
                      </a:r>
                      <a:r>
                        <a:rPr lang="ko-KR" altLang="en-US" sz="700" u="sng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이메일 형식으로 다시 입력해주세요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＂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오류가 없을 경우 버튼 선택 시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confirm “</a:t>
                      </a:r>
                      <a:r>
                        <a:rPr lang="ko-KR" altLang="en-US" sz="700" u="sng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저장되었습니다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.”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953602"/>
                  </a:ext>
                </a:extLst>
              </a:tr>
              <a:tr h="154158">
                <a:tc rowSpan="3"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10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교육디지털원패스 연동하기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버튼 클릭 시 교육디지털원패스 사용자 선택 팝업 호출</a:t>
                      </a:r>
                      <a:endParaRPr lang="en-US" altLang="ko-KR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회원가입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로그인 완료 후 연동 여부 확인</a:t>
                      </a:r>
                      <a:endParaRPr lang="en-US" altLang="ko-KR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연동 성공 시 “</a:t>
                      </a:r>
                      <a:r>
                        <a:rPr lang="ko-KR" altLang="en-US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정상적으로 연동되었습니다</a:t>
                      </a:r>
                      <a:r>
                        <a:rPr lang="en-US" altLang="ko-KR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” alert 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호출</a:t>
                      </a:r>
                      <a:b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확인 시 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ko-KR" altLang="en-US" sz="70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교육디지털원패스 연동해제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로 버튼 이름 변경</a:t>
                      </a:r>
                      <a:endParaRPr lang="en-US" altLang="ko-KR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현재 로그인한 계정과 기 연동된 계정이 다를 경우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기존 연동 계정 존재 시 연동 이력 정보와 아래 문구 팝업 제공 </a:t>
                      </a:r>
                      <a:endParaRPr lang="en-US" altLang="ko-KR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None/>
                        <a:tabLst/>
                        <a:defRPr/>
                      </a:pP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ko-KR" altLang="en-US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이미 연동된 계정이 있습니다</a:t>
                      </a:r>
                      <a:r>
                        <a:rPr lang="en-US" altLang="ko-KR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기존 연동을 해제하고 현재 계정으로 </a:t>
                      </a:r>
                      <a:r>
                        <a:rPr lang="ko-KR" altLang="en-US" sz="700" kern="120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전환하시겠습니까</a:t>
                      </a:r>
                      <a:r>
                        <a:rPr lang="en-US" altLang="ko-KR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현재 계정으로 전환하기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선택 시 기존 연동 계정 해제 및 현재 로그인 계정으로 연동 전환 완료 후 아래와 같이 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alert 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호출</a:t>
                      </a:r>
                      <a:b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ko-KR" altLang="en-US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정상적으로 전환되었습니다</a:t>
                      </a:r>
                      <a:r>
                        <a:rPr lang="en-US" altLang="ko-KR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”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닫기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선택 시 팝업 종료 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연동 상태 변경 없음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594044"/>
                  </a:ext>
                </a:extLst>
              </a:tr>
              <a:tr h="154158">
                <a:tc vMerge="1"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None/>
                        <a:tabLst/>
                        <a:defRPr/>
                      </a:pP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10-1 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연동 해제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버튼 클릭 시 연동 해제 확인 팝업 제공</a:t>
                      </a:r>
                      <a:endParaRPr lang="en-US" altLang="ko-KR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None/>
                        <a:tabLst/>
                        <a:defRPr/>
                      </a:pP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→</a:t>
                      </a:r>
                      <a:r>
                        <a:rPr lang="ko-KR" altLang="en-US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ko-KR" altLang="en-US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교육디지털원패스 연동을 </a:t>
                      </a:r>
                      <a:r>
                        <a:rPr lang="ko-KR" altLang="en-US" sz="700" kern="120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해제하시겠습니까</a:t>
                      </a:r>
                      <a:r>
                        <a:rPr lang="en-US" altLang="ko-KR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?” 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confirm 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호출</a:t>
                      </a:r>
                      <a:endParaRPr lang="en-US" altLang="ko-KR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확인 시 </a:t>
                      </a:r>
                      <a:r>
                        <a:rPr lang="en-US" altLang="ko-KR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ko-KR" altLang="en-US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정상적으로 해제되었습니다</a:t>
                      </a:r>
                      <a:r>
                        <a:rPr lang="en-US" altLang="ko-KR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.” 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alert 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호출</a:t>
                      </a:r>
                      <a:endParaRPr lang="en-US" altLang="ko-KR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359097"/>
                  </a:ext>
                </a:extLst>
              </a:tr>
              <a:tr h="154158">
                <a:tc vMerge="1"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None/>
                        <a:tabLst/>
                        <a:defRPr/>
                      </a:pP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10-2 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교육디지털원패스 서비스 일시중지 안내 팝업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일시적인 이슈로 인해 교육디지털원패스 서비스 이용이 어려운 경우 안내 팝업 제공</a:t>
                      </a:r>
                      <a:endParaRPr lang="en-US" altLang="ko-KR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교육디지털원패스 연동하기 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연동해제 버튼 선택 시 해당 안내 팝업 호출</a:t>
                      </a:r>
                      <a:endParaRPr lang="en-US" altLang="ko-KR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500340"/>
                  </a:ext>
                </a:extLst>
              </a:tr>
              <a:tr h="154158">
                <a:tc rowSpan="2"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11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학급 정보 영역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학교 관리자가 설정한 학급 정보 노출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613182"/>
                  </a:ext>
                </a:extLst>
              </a:tr>
              <a:tr h="154158">
                <a:tc vMerge="1"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None/>
                        <a:tabLst/>
                        <a:defRPr/>
                      </a:pP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11.1 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전학 신청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전 학급</a:t>
                      </a:r>
                      <a:r>
                        <a:rPr lang="en-US" altLang="ko-KR" sz="70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70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초</a:t>
                      </a:r>
                      <a:r>
                        <a:rPr lang="en-US" altLang="ko-KR" sz="70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70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중</a:t>
                      </a:r>
                      <a:r>
                        <a:rPr lang="en-US" altLang="ko-KR" sz="70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70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고</a:t>
                      </a:r>
                      <a:r>
                        <a:rPr lang="en-US" altLang="ko-KR" sz="70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70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학생 공통 제공</a:t>
                      </a:r>
                      <a:endParaRPr lang="en-US" altLang="ko-KR" sz="70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en-US" altLang="ko-KR" sz="70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70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미 연동 상태</a:t>
                      </a:r>
                      <a:r>
                        <a:rPr lang="en-US" altLang="ko-KR" sz="70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버튼 클릭 시 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ko-KR" altLang="en-US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아직 교육디지털원패스가 연동되지 않았어요</a:t>
                      </a:r>
                      <a:r>
                        <a:rPr lang="en-US" altLang="ko-KR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ko-KR" altLang="en-US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연동을 완료하시면 전학 신청을 진행할 수 있어요</a:t>
                      </a:r>
                      <a:r>
                        <a:rPr lang="en-US" altLang="ko-KR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” alert 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호출</a:t>
                      </a:r>
                      <a:endParaRPr lang="en-US" altLang="ko-KR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en-US" altLang="ko-KR" sz="70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70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연동 상태</a:t>
                      </a:r>
                      <a:r>
                        <a:rPr lang="en-US" altLang="ko-KR" sz="70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버튼 클릭 시 교육디지털원패스 사용자 선택 팝업 호출</a:t>
                      </a:r>
                      <a:endParaRPr lang="en-US" altLang="ko-KR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로그인 성공 시 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학적 정보 변경 안내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팝업 호출</a:t>
                      </a:r>
                      <a:endParaRPr lang="en-US" altLang="ko-KR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자세한 내용은 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[</a:t>
                      </a:r>
                      <a:r>
                        <a:rPr lang="ko-KR" altLang="en-US" sz="7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전출 처리 시 학적 정보 연동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]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참고</a:t>
                      </a:r>
                      <a:endParaRPr lang="en-US" altLang="ko-KR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792039"/>
                  </a:ext>
                </a:extLst>
              </a:tr>
            </a:tbl>
          </a:graphicData>
        </a:graphic>
      </p:graphicFrame>
      <p:sp>
        <p:nvSpPr>
          <p:cNvPr id="74" name="제목 10">
            <a:extLst>
              <a:ext uri="{FF2B5EF4-FFF2-40B4-BE49-F238E27FC236}">
                <a16:creationId xmlns:a16="http://schemas.microsoft.com/office/drawing/2014/main" id="{2CCE53C8-0F3B-42CB-BB9B-0ABBDA949346}"/>
              </a:ext>
            </a:extLst>
          </p:cNvPr>
          <p:cNvSpPr txBox="1">
            <a:spLocks/>
          </p:cNvSpPr>
          <p:nvPr/>
        </p:nvSpPr>
        <p:spPr>
          <a:xfrm>
            <a:off x="2447145" y="910052"/>
            <a:ext cx="904094" cy="16158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ko-KR" altLang="en-US" sz="1050" kern="0" spc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 정보 수정</a:t>
            </a:r>
            <a:endParaRPr lang="en-US" altLang="ko-KR" sz="1050" kern="0" spc="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6" name="Google Shape;912;p23">
            <a:extLst>
              <a:ext uri="{FF2B5EF4-FFF2-40B4-BE49-F238E27FC236}">
                <a16:creationId xmlns:a16="http://schemas.microsoft.com/office/drawing/2014/main" id="{B261F417-DC93-4018-8315-86AF61B578F3}"/>
              </a:ext>
            </a:extLst>
          </p:cNvPr>
          <p:cNvGraphicFramePr/>
          <p:nvPr/>
        </p:nvGraphicFramePr>
        <p:xfrm>
          <a:off x="2456127" y="1226885"/>
          <a:ext cx="5894123" cy="378425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50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611">
                <a:tc>
                  <a:txBody>
                    <a:bodyPr/>
                    <a:lstStyle/>
                    <a:p>
                      <a:pPr marL="39688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ko-KR" altLang="en-US" sz="700" b="0" i="0" u="none" strike="noStrike" cap="none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Calibri"/>
                          <a:sym typeface="Calibri"/>
                        </a:rPr>
                        <a:t>이름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600"/>
                        <a:t>홍길동</a:t>
                      </a:r>
                    </a:p>
                  </a:txBody>
                  <a:tcPr marL="144000" marR="36000" marT="36000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557351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marL="39688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ko-KR" altLang="en-US" sz="700" b="0" i="0" u="none" strike="noStrike" cap="none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Calibri"/>
                          <a:sym typeface="Calibri"/>
                        </a:rPr>
                        <a:t>아이디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600"/>
                        <a:t>2</a:t>
                      </a:r>
                      <a:r>
                        <a:rPr lang="ko-KR" altLang="en-US" sz="600"/>
                        <a:t>학년 </a:t>
                      </a:r>
                      <a:r>
                        <a:rPr lang="en-US" altLang="ko-KR" sz="600"/>
                        <a:t>1</a:t>
                      </a:r>
                      <a:r>
                        <a:rPr lang="ko-KR" altLang="en-US" sz="600"/>
                        <a:t>반 </a:t>
                      </a:r>
                      <a:r>
                        <a:rPr lang="en-US" altLang="ko-KR" sz="600"/>
                        <a:t>8</a:t>
                      </a:r>
                      <a:r>
                        <a:rPr lang="ko-KR" altLang="en-US" sz="600"/>
                        <a:t>번</a:t>
                      </a:r>
                      <a:endParaRPr lang="en-US" altLang="ko-KR" sz="600"/>
                    </a:p>
                  </a:txBody>
                  <a:tcPr marL="144000" marR="36000" marT="36000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577045"/>
                  </a:ext>
                </a:extLst>
              </a:tr>
              <a:tr h="1320595">
                <a:tc>
                  <a:txBody>
                    <a:bodyPr/>
                    <a:lstStyle/>
                    <a:p>
                      <a:pPr marL="39688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ko-KR" altLang="en-US" sz="700" b="0" i="0" u="none" strike="noStrike" cap="none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Calibri"/>
                          <a:sym typeface="Calibri"/>
                        </a:rPr>
                        <a:t>비밀번호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600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dirty="0"/>
                        <a:t>* </a:t>
                      </a:r>
                      <a:r>
                        <a:rPr lang="ko-KR" altLang="en-US" sz="600" dirty="0"/>
                        <a:t>비밀번호는 숫자</a:t>
                      </a:r>
                      <a:r>
                        <a:rPr lang="en-US" altLang="ko-KR" sz="600" dirty="0"/>
                        <a:t>+</a:t>
                      </a:r>
                      <a:r>
                        <a:rPr lang="ko-KR" altLang="en-US" sz="600" dirty="0" err="1"/>
                        <a:t>영문대</a:t>
                      </a:r>
                      <a:r>
                        <a:rPr lang="en-US" altLang="ko-KR" sz="600" dirty="0"/>
                        <a:t>/</a:t>
                      </a:r>
                      <a:r>
                        <a:rPr lang="ko-KR" altLang="en-US" sz="600" dirty="0"/>
                        <a:t>소문자</a:t>
                      </a:r>
                      <a:r>
                        <a:rPr lang="en-US" altLang="ko-KR" sz="600" dirty="0"/>
                        <a:t>+</a:t>
                      </a:r>
                      <a:r>
                        <a:rPr lang="ko-KR" altLang="en-US" sz="600" dirty="0"/>
                        <a:t>특수문자</a:t>
                      </a:r>
                      <a:r>
                        <a:rPr lang="en-US" altLang="ko-KR" sz="600" dirty="0"/>
                        <a:t>, 3</a:t>
                      </a:r>
                      <a:r>
                        <a:rPr lang="ko-KR" altLang="en-US" sz="600" dirty="0"/>
                        <a:t>가지를 조합하여 </a:t>
                      </a:r>
                      <a:r>
                        <a:rPr lang="en-US" altLang="ko-KR" sz="600" dirty="0"/>
                        <a:t>8~16</a:t>
                      </a:r>
                      <a:r>
                        <a:rPr lang="ko-KR" altLang="en-US" sz="600" dirty="0"/>
                        <a:t>자로 입력해주세요</a:t>
                      </a:r>
                      <a:r>
                        <a:rPr lang="en-US" altLang="ko-KR" sz="600" dirty="0"/>
                        <a:t>.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dirty="0"/>
                        <a:t> - </a:t>
                      </a:r>
                      <a:r>
                        <a:rPr lang="ko-KR" altLang="en-US" sz="600" dirty="0"/>
                        <a:t>입력 가능한 특수문자 </a:t>
                      </a:r>
                      <a:r>
                        <a:rPr lang="en-US" altLang="ko-KR" sz="600" dirty="0"/>
                        <a:t>: - ! @ # $ % ^ &amp; * ( ) _ +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dirty="0"/>
                        <a:t> - </a:t>
                      </a:r>
                      <a:r>
                        <a:rPr lang="ko-KR" altLang="en-US" sz="600" dirty="0"/>
                        <a:t>비밀번호 예시 </a:t>
                      </a:r>
                      <a:r>
                        <a:rPr lang="en-US" altLang="ko-KR" sz="600" dirty="0"/>
                        <a:t>: edunet0079! (</a:t>
                      </a:r>
                      <a:r>
                        <a:rPr lang="ko-KR" altLang="en-US" sz="600" dirty="0" err="1"/>
                        <a:t>영문소문자</a:t>
                      </a:r>
                      <a:r>
                        <a:rPr lang="en-US" altLang="ko-KR" sz="600" dirty="0"/>
                        <a:t>+</a:t>
                      </a:r>
                      <a:r>
                        <a:rPr lang="ko-KR" altLang="en-US" sz="600" dirty="0"/>
                        <a:t>숫자</a:t>
                      </a:r>
                      <a:r>
                        <a:rPr lang="en-US" altLang="ko-KR" sz="600" dirty="0"/>
                        <a:t>+</a:t>
                      </a:r>
                      <a:r>
                        <a:rPr lang="ko-KR" altLang="en-US" sz="600" dirty="0"/>
                        <a:t>특수문자</a:t>
                      </a:r>
                      <a:r>
                        <a:rPr lang="en-US" altLang="ko-KR" sz="600" dirty="0"/>
                        <a:t>), @1544EDUNET(</a:t>
                      </a:r>
                      <a:r>
                        <a:rPr lang="ko-KR" altLang="en-US" sz="600" dirty="0"/>
                        <a:t>특수문자</a:t>
                      </a:r>
                      <a:r>
                        <a:rPr lang="en-US" altLang="ko-KR" sz="600" dirty="0"/>
                        <a:t>+</a:t>
                      </a:r>
                      <a:r>
                        <a:rPr lang="ko-KR" altLang="en-US" sz="600" dirty="0"/>
                        <a:t>숫자</a:t>
                      </a:r>
                      <a:r>
                        <a:rPr lang="en-US" altLang="ko-KR" sz="600" dirty="0"/>
                        <a:t>+</a:t>
                      </a:r>
                      <a:r>
                        <a:rPr lang="ko-KR" altLang="en-US" sz="600" dirty="0"/>
                        <a:t>영문대문자</a:t>
                      </a:r>
                      <a:r>
                        <a:rPr lang="en-US" altLang="ko-KR" sz="600" dirty="0"/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dirty="0"/>
                        <a:t>* </a:t>
                      </a:r>
                      <a:r>
                        <a:rPr lang="ko-KR" altLang="en-US" sz="600" dirty="0"/>
                        <a:t>아이디</a:t>
                      </a:r>
                      <a:r>
                        <a:rPr lang="en-US" altLang="ko-KR" sz="600" dirty="0"/>
                        <a:t>, </a:t>
                      </a:r>
                      <a:r>
                        <a:rPr lang="ko-KR" altLang="en-US" sz="600" dirty="0"/>
                        <a:t>생년월일</a:t>
                      </a:r>
                      <a:r>
                        <a:rPr lang="en-US" altLang="ko-KR" sz="600" dirty="0"/>
                        <a:t>, </a:t>
                      </a:r>
                      <a:r>
                        <a:rPr lang="ko-KR" altLang="en-US" sz="600" dirty="0"/>
                        <a:t>전화번호 등 개인정보와 관련된 숫자</a:t>
                      </a:r>
                      <a:r>
                        <a:rPr lang="en-US" altLang="ko-KR" sz="600" dirty="0"/>
                        <a:t>, </a:t>
                      </a:r>
                      <a:r>
                        <a:rPr lang="ko-KR" altLang="en-US" sz="600" dirty="0"/>
                        <a:t>연속된 숫자</a:t>
                      </a:r>
                      <a:r>
                        <a:rPr lang="en-US" altLang="ko-KR" sz="600" dirty="0"/>
                        <a:t>, </a:t>
                      </a:r>
                      <a:r>
                        <a:rPr lang="ko-KR" altLang="en-US" sz="600" dirty="0"/>
                        <a:t>반복된 문자 등 다른 사람이 쉽게 알아낼 수 </a:t>
                      </a:r>
                      <a:endParaRPr lang="en-US" altLang="ko-KR" sz="600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dirty="0"/>
                        <a:t>있는 비밀번호는 개인정보 유출의 위험이 높으므로 사용하지 않는 것이 좋습니다</a:t>
                      </a:r>
                      <a:r>
                        <a:rPr lang="en-US" altLang="ko-KR" sz="600" dirty="0"/>
                        <a:t>.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600" dirty="0"/>
                    </a:p>
                  </a:txBody>
                  <a:tcPr marL="144000" marR="36000" marT="36000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420002"/>
                  </a:ext>
                </a:extLst>
              </a:tr>
              <a:tr h="383856">
                <a:tc>
                  <a:txBody>
                    <a:bodyPr/>
                    <a:lstStyle/>
                    <a:p>
                      <a:pPr marL="39688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ko-KR" altLang="en-US" sz="700" b="0" i="0" u="none" strike="noStrike" cap="none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Calibri"/>
                          <a:sym typeface="Calibri"/>
                        </a:rPr>
                        <a:t>비밀번호 확인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700"/>
                    </a:p>
                  </a:txBody>
                  <a:tcPr marL="144000" marR="36000" marT="36000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289974"/>
                  </a:ext>
                </a:extLst>
              </a:tr>
              <a:tr h="450756">
                <a:tc>
                  <a:txBody>
                    <a:bodyPr/>
                    <a:lstStyle/>
                    <a:p>
                      <a:pPr marL="39688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ko-KR" altLang="en-US" sz="700" b="0" i="0" u="none" strike="noStrike" cap="none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Calibri"/>
                          <a:sym typeface="Calibri"/>
                        </a:rPr>
                        <a:t>휴대폰 번호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altLang="ko-KR" sz="600" dirty="0"/>
                    </a:p>
                    <a:p>
                      <a:pPr algn="l"/>
                      <a:r>
                        <a:rPr lang="ko-KR" altLang="en-US" sz="600" dirty="0"/>
                        <a:t>휴대폰번호는 아이디와 비밀번호 찾기 시 필요한 정보이므로 정확하게 입력해주세요</a:t>
                      </a:r>
                      <a:endParaRPr lang="en-US" altLang="ko-KR" sz="600" dirty="0"/>
                    </a:p>
                    <a:p>
                      <a:pPr algn="l"/>
                      <a:endParaRPr lang="en-US" altLang="ko-KR" sz="600" dirty="0"/>
                    </a:p>
                    <a:p>
                      <a:pPr algn="l"/>
                      <a:endParaRPr lang="en-US" altLang="ko-KR" sz="600" dirty="0"/>
                    </a:p>
                    <a:p>
                      <a:pPr algn="l"/>
                      <a:endParaRPr lang="en-US" altLang="ko-KR" sz="600" dirty="0"/>
                    </a:p>
                    <a:p>
                      <a:pPr algn="l"/>
                      <a:endParaRPr lang="ko-KR" altLang="en-US" sz="600" dirty="0"/>
                    </a:p>
                  </a:txBody>
                  <a:tcPr marL="144000" marR="36000" marT="36000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822558"/>
                  </a:ext>
                </a:extLst>
              </a:tr>
              <a:tr h="383856">
                <a:tc>
                  <a:txBody>
                    <a:bodyPr/>
                    <a:lstStyle/>
                    <a:p>
                      <a:pPr marL="39688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ko-KR" altLang="en-US" sz="700" b="0" i="0" u="none" strike="noStrike" cap="none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Calibri"/>
                          <a:sym typeface="Calibri"/>
                        </a:rPr>
                        <a:t>이메일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ko-KR" sz="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inherit"/>
                        </a:rPr>
                        <a:t>1. </a:t>
                      </a:r>
                      <a:r>
                        <a:rPr lang="ko-KR" altLang="en-US" sz="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inherit"/>
                        </a:rPr>
                        <a:t>이메일은 아이디와 비밀번호 찾기 시 필요한 정보이므로 정확하게 입력해 주세요</a:t>
                      </a:r>
                      <a:r>
                        <a:rPr lang="en-US" altLang="ko-KR" sz="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inherit"/>
                        </a:rPr>
                        <a:t>.</a:t>
                      </a:r>
                      <a:br>
                        <a:rPr lang="en-US" altLang="ko-KR" sz="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inherit"/>
                        </a:rPr>
                      </a:br>
                      <a:r>
                        <a:rPr lang="en-US" altLang="ko-KR" sz="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inherit"/>
                        </a:rPr>
                        <a:t>2. </a:t>
                      </a:r>
                      <a:r>
                        <a:rPr lang="ko-KR" altLang="en-US" sz="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inherit"/>
                        </a:rPr>
                        <a:t>타인의 이메일을 도용하지 않도록</a:t>
                      </a:r>
                      <a:r>
                        <a:rPr lang="en-US" altLang="ko-KR" sz="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inherit"/>
                        </a:rPr>
                        <a:t>, </a:t>
                      </a:r>
                      <a:r>
                        <a:rPr lang="ko-KR" altLang="en-US" sz="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inherit"/>
                        </a:rPr>
                        <a:t>본인</a:t>
                      </a:r>
                      <a:r>
                        <a:rPr lang="en-US" altLang="ko-KR" sz="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inherit"/>
                        </a:rPr>
                        <a:t>(</a:t>
                      </a:r>
                      <a:r>
                        <a:rPr lang="ko-KR" altLang="en-US" sz="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inherit"/>
                        </a:rPr>
                        <a:t>또는 보호자의</a:t>
                      </a:r>
                      <a:r>
                        <a:rPr lang="en-US" altLang="ko-KR" sz="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inherit"/>
                        </a:rPr>
                        <a:t>) </a:t>
                      </a:r>
                      <a:r>
                        <a:rPr lang="ko-KR" altLang="en-US" sz="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inherit"/>
                        </a:rPr>
                        <a:t>메일 정보를 정확히 입력해주세요</a:t>
                      </a:r>
                      <a:r>
                        <a:rPr lang="en-US" altLang="ko-KR" sz="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inherit"/>
                        </a:rPr>
                        <a:t>.</a:t>
                      </a:r>
                    </a:p>
                    <a:p>
                      <a:pPr fontAlgn="base"/>
                      <a:endParaRPr lang="en-US" altLang="ko-KR" sz="600" b="0" dirty="0">
                        <a:solidFill>
                          <a:srgbClr val="777777"/>
                        </a:solidFill>
                        <a:effectLst/>
                        <a:latin typeface="inherit"/>
                      </a:endParaRPr>
                    </a:p>
                    <a:p>
                      <a:pPr fontAlgn="base"/>
                      <a:endParaRPr lang="en-US" altLang="ko-KR" sz="600" b="0" dirty="0">
                        <a:solidFill>
                          <a:srgbClr val="777777"/>
                        </a:solidFill>
                        <a:effectLst/>
                        <a:latin typeface="inherit"/>
                      </a:endParaRPr>
                    </a:p>
                    <a:p>
                      <a:pPr fontAlgn="base"/>
                      <a:endParaRPr lang="en-US" altLang="ko-KR" sz="600" b="0" dirty="0">
                        <a:solidFill>
                          <a:srgbClr val="777777"/>
                        </a:solidFill>
                        <a:effectLst/>
                        <a:latin typeface="inherit"/>
                      </a:endParaRPr>
                    </a:p>
                  </a:txBody>
                  <a:tcPr marL="152400" marR="152400" marT="152400" marB="1524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686713"/>
                  </a:ext>
                </a:extLst>
              </a:tr>
            </a:tbl>
          </a:graphicData>
        </a:graphic>
      </p:graphicFrame>
      <p:sp>
        <p:nvSpPr>
          <p:cNvPr id="36" name="직사각형 35">
            <a:extLst>
              <a:ext uri="{FF2B5EF4-FFF2-40B4-BE49-F238E27FC236}">
                <a16:creationId xmlns:a16="http://schemas.microsoft.com/office/drawing/2014/main" id="{133802A4-C06F-4A47-87AE-9C924D699C25}"/>
              </a:ext>
            </a:extLst>
          </p:cNvPr>
          <p:cNvSpPr/>
          <p:nvPr/>
        </p:nvSpPr>
        <p:spPr>
          <a:xfrm>
            <a:off x="3274021" y="2034301"/>
            <a:ext cx="1361863" cy="21600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108000" rIns="36000" rtlCol="0" anchor="ctr"/>
          <a:lstStyle/>
          <a:p>
            <a:pPr latinLnBrk="0">
              <a:defRPr/>
            </a:pPr>
            <a:r>
              <a:rPr lang="ko-KR" altLang="en-US" sz="700" kern="0">
                <a:solidFill>
                  <a:prstClr val="white">
                    <a:lumMod val="75000"/>
                  </a:prstClr>
                </a:solidFill>
              </a:rPr>
              <a:t>현재 비밀번호</a:t>
            </a:r>
            <a:endParaRPr lang="en-US" altLang="ko-KR" sz="700" kern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8" name="Google Shape;877;p22">
            <a:extLst>
              <a:ext uri="{FF2B5EF4-FFF2-40B4-BE49-F238E27FC236}">
                <a16:creationId xmlns:a16="http://schemas.microsoft.com/office/drawing/2014/main" id="{3226AFD8-5CC5-4D18-BEF9-1C620F3727A9}"/>
              </a:ext>
            </a:extLst>
          </p:cNvPr>
          <p:cNvSpPr/>
          <p:nvPr/>
        </p:nvSpPr>
        <p:spPr>
          <a:xfrm>
            <a:off x="4673721" y="2034301"/>
            <a:ext cx="406320" cy="216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700"/>
              <a:buFont typeface="Malgun Gothic"/>
              <a:buNone/>
            </a:pPr>
            <a:r>
              <a:rPr lang="ko-KR" altLang="en-US" sz="700" b="1">
                <a:solidFill>
                  <a:srgbClr val="FFFFFF"/>
                </a:solidFill>
                <a:cs typeface="Malgun Gothic"/>
                <a:sym typeface="Malgun Gothic"/>
              </a:rPr>
              <a:t>인증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7E256BDF-073F-4E35-AE45-47E99AA55D7F}"/>
              </a:ext>
            </a:extLst>
          </p:cNvPr>
          <p:cNvSpPr/>
          <p:nvPr/>
        </p:nvSpPr>
        <p:spPr>
          <a:xfrm>
            <a:off x="3274021" y="2894640"/>
            <a:ext cx="1361863" cy="21600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108000" rIns="36000" rtlCol="0" anchor="ctr"/>
          <a:lstStyle/>
          <a:p>
            <a:pPr latinLnBrk="0">
              <a:defRPr/>
            </a:pPr>
            <a:r>
              <a:rPr lang="ko-KR" altLang="en-US" sz="700" kern="0">
                <a:solidFill>
                  <a:prstClr val="white">
                    <a:lumMod val="75000"/>
                  </a:prstClr>
                </a:solidFill>
              </a:rPr>
              <a:t>새 비밀번호 입력</a:t>
            </a:r>
            <a:endParaRPr lang="en-US" altLang="ko-KR" sz="700" kern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B89ACE5F-9C38-4C4C-A092-0B10A545E590}"/>
              </a:ext>
            </a:extLst>
          </p:cNvPr>
          <p:cNvSpPr/>
          <p:nvPr/>
        </p:nvSpPr>
        <p:spPr>
          <a:xfrm>
            <a:off x="3274020" y="3301130"/>
            <a:ext cx="1361863" cy="21600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108000" rIns="36000" rtlCol="0" anchor="ctr"/>
          <a:lstStyle/>
          <a:p>
            <a:pPr latinLnBrk="0">
              <a:defRPr/>
            </a:pPr>
            <a:r>
              <a:rPr lang="ko-KR" altLang="en-US" sz="700" kern="0">
                <a:solidFill>
                  <a:prstClr val="white">
                    <a:lumMod val="75000"/>
                  </a:prstClr>
                </a:solidFill>
              </a:rPr>
              <a:t>새 비밀번호 입력</a:t>
            </a:r>
            <a:endParaRPr lang="en-US" altLang="ko-KR" sz="700" kern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0" name="Google Shape;877;p22">
            <a:extLst>
              <a:ext uri="{FF2B5EF4-FFF2-40B4-BE49-F238E27FC236}">
                <a16:creationId xmlns:a16="http://schemas.microsoft.com/office/drawing/2014/main" id="{BAA71E2C-D606-4FF4-BB0A-237153C7E344}"/>
              </a:ext>
            </a:extLst>
          </p:cNvPr>
          <p:cNvSpPr/>
          <p:nvPr/>
        </p:nvSpPr>
        <p:spPr>
          <a:xfrm>
            <a:off x="4900753" y="3903051"/>
            <a:ext cx="801725" cy="216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700"/>
              <a:buFont typeface="Malgun Gothic"/>
              <a:buNone/>
            </a:pPr>
            <a:r>
              <a:rPr lang="ko-KR" altLang="en-US" sz="700" b="1">
                <a:solidFill>
                  <a:srgbClr val="FFFFFF"/>
                </a:solidFill>
                <a:cs typeface="Malgun Gothic"/>
                <a:sym typeface="Malgun Gothic"/>
              </a:rPr>
              <a:t>휴대폰 인증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9701408E-41DE-4CF1-9AAC-22BA6074FC2A}"/>
              </a:ext>
            </a:extLst>
          </p:cNvPr>
          <p:cNvSpPr/>
          <p:nvPr/>
        </p:nvSpPr>
        <p:spPr>
          <a:xfrm>
            <a:off x="3274021" y="4648142"/>
            <a:ext cx="989323" cy="21600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108000" rIns="36000" rtlCol="0" anchor="ctr"/>
          <a:lstStyle/>
          <a:p>
            <a:pPr latinLnBrk="0">
              <a:defRPr/>
            </a:pPr>
            <a:r>
              <a:rPr lang="en-US" altLang="ko-KR" sz="700" kern="0">
                <a:solidFill>
                  <a:prstClr val="black"/>
                </a:solidFill>
              </a:rPr>
              <a:t>hong123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0B0CA02-8A44-480E-905B-80CB29987D9D}"/>
              </a:ext>
            </a:extLst>
          </p:cNvPr>
          <p:cNvSpPr txBox="1"/>
          <p:nvPr/>
        </p:nvSpPr>
        <p:spPr>
          <a:xfrm>
            <a:off x="4214618" y="4663809"/>
            <a:ext cx="19569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600">
                <a:solidFill>
                  <a:prstClr val="black"/>
                </a:solidFill>
              </a:rPr>
              <a:t>@</a:t>
            </a: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06588B35-E373-402D-98F3-DC4F3547421D}"/>
              </a:ext>
            </a:extLst>
          </p:cNvPr>
          <p:cNvSpPr/>
          <p:nvPr/>
        </p:nvSpPr>
        <p:spPr>
          <a:xfrm>
            <a:off x="4413865" y="4648142"/>
            <a:ext cx="989323" cy="21600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108000" rIns="36000" rtlCol="0" anchor="ctr"/>
          <a:lstStyle/>
          <a:p>
            <a:pPr latinLnBrk="0">
              <a:defRPr/>
            </a:pPr>
            <a:r>
              <a:rPr lang="en-US" altLang="ko-KR" sz="700" kern="0">
                <a:solidFill>
                  <a:prstClr val="black"/>
                </a:solidFill>
              </a:rPr>
              <a:t>naver.com</a:t>
            </a: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8C6967BD-BCC6-4FDB-8886-9A7A9BECA487}"/>
              </a:ext>
            </a:extLst>
          </p:cNvPr>
          <p:cNvSpPr/>
          <p:nvPr/>
        </p:nvSpPr>
        <p:spPr>
          <a:xfrm>
            <a:off x="5450770" y="4648142"/>
            <a:ext cx="989323" cy="21600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108000" rIns="36000" rtlCol="0" anchor="ctr"/>
          <a:lstStyle/>
          <a:p>
            <a:pPr latinLnBrk="0">
              <a:defRPr/>
            </a:pPr>
            <a:r>
              <a:rPr lang="en-US" altLang="ko-KR" sz="700" kern="0">
                <a:solidFill>
                  <a:prstClr val="black"/>
                </a:solidFill>
              </a:rPr>
              <a:t>naver.com          </a:t>
            </a:r>
            <a:r>
              <a:rPr lang="ko-KR" altLang="en-US" sz="700" kern="0">
                <a:solidFill>
                  <a:prstClr val="black"/>
                </a:solidFill>
              </a:rPr>
              <a:t> </a:t>
            </a:r>
            <a:r>
              <a:rPr lang="en-US" altLang="ko-KR" sz="400" ker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▼</a:t>
            </a:r>
            <a:endParaRPr lang="en-US" altLang="ko-KR" sz="700" kern="0">
              <a:solidFill>
                <a:prstClr val="black"/>
              </a:solidFill>
            </a:endParaRPr>
          </a:p>
        </p:txBody>
      </p:sp>
      <p:graphicFrame>
        <p:nvGraphicFramePr>
          <p:cNvPr id="40" name="표 39"/>
          <p:cNvGraphicFramePr>
            <a:graphicFrameLocks noGrp="1"/>
          </p:cNvGraphicFramePr>
          <p:nvPr/>
        </p:nvGraphicFramePr>
        <p:xfrm>
          <a:off x="9042400" y="111727"/>
          <a:ext cx="3047760" cy="92617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STU-MYP-Info-001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[</a:t>
                      </a:r>
                      <a:r>
                        <a:rPr lang="ko-KR" altLang="en-US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학생</a:t>
                      </a:r>
                      <a:r>
                        <a:rPr lang="en-US" altLang="ko-KR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]</a:t>
                      </a: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 </a:t>
                      </a:r>
                      <a:r>
                        <a:rPr lang="en-US" altLang="ko-KR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– </a:t>
                      </a: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정보수정</a:t>
                      </a: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타원 33">
            <a:extLst>
              <a:ext uri="{FF2B5EF4-FFF2-40B4-BE49-F238E27FC236}">
                <a16:creationId xmlns:a16="http://schemas.microsoft.com/office/drawing/2014/main" id="{C4059C0C-CD31-4C7F-BEEE-C0DA56006022}"/>
              </a:ext>
            </a:extLst>
          </p:cNvPr>
          <p:cNvSpPr/>
          <p:nvPr/>
        </p:nvSpPr>
        <p:spPr>
          <a:xfrm>
            <a:off x="3213269" y="1267026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EA9C4E-6AC3-499E-A79E-E4580B4E8137}"/>
              </a:ext>
            </a:extLst>
          </p:cNvPr>
          <p:cNvSpPr txBox="1"/>
          <p:nvPr/>
        </p:nvSpPr>
        <p:spPr>
          <a:xfrm>
            <a:off x="4635883" y="3316797"/>
            <a:ext cx="98932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600">
                <a:solidFill>
                  <a:srgbClr val="00AAB1"/>
                </a:solidFill>
              </a:rPr>
              <a:t>비밀번호가 일치합니다</a:t>
            </a:r>
            <a:r>
              <a:rPr lang="en-US" altLang="ko-KR" sz="600">
                <a:solidFill>
                  <a:srgbClr val="00AAB1"/>
                </a:solidFill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541939-E52C-4C5B-B04E-05E4F47F0782}"/>
              </a:ext>
            </a:extLst>
          </p:cNvPr>
          <p:cNvSpPr txBox="1"/>
          <p:nvPr/>
        </p:nvSpPr>
        <p:spPr>
          <a:xfrm>
            <a:off x="5625206" y="3316797"/>
            <a:ext cx="136186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600">
                <a:solidFill>
                  <a:srgbClr val="F99F83"/>
                </a:solidFill>
              </a:rPr>
              <a:t>비밀번호가 일치하지 않습니다</a:t>
            </a:r>
            <a:r>
              <a:rPr lang="en-US" altLang="ko-KR" sz="600">
                <a:solidFill>
                  <a:srgbClr val="F99F83"/>
                </a:solidFill>
              </a:rPr>
              <a:t>.</a:t>
            </a:r>
          </a:p>
        </p:txBody>
      </p:sp>
      <p:sp>
        <p:nvSpPr>
          <p:cNvPr id="42" name="타원 41">
            <a:extLst>
              <a:ext uri="{FF2B5EF4-FFF2-40B4-BE49-F238E27FC236}">
                <a16:creationId xmlns:a16="http://schemas.microsoft.com/office/drawing/2014/main" id="{9FE143D2-9071-4E68-A95C-F903AACBDBC4}"/>
              </a:ext>
            </a:extLst>
          </p:cNvPr>
          <p:cNvSpPr/>
          <p:nvPr/>
        </p:nvSpPr>
        <p:spPr>
          <a:xfrm>
            <a:off x="3213269" y="1581432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B9C66501-4428-4535-86DB-F3B53F764054}"/>
              </a:ext>
            </a:extLst>
          </p:cNvPr>
          <p:cNvSpPr/>
          <p:nvPr/>
        </p:nvSpPr>
        <p:spPr>
          <a:xfrm>
            <a:off x="3213269" y="1992322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287CD401-0048-485A-AE5C-B2E2AE117733}"/>
              </a:ext>
            </a:extLst>
          </p:cNvPr>
          <p:cNvSpPr/>
          <p:nvPr/>
        </p:nvSpPr>
        <p:spPr>
          <a:xfrm>
            <a:off x="3229738" y="2826185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A56FAE8C-D413-442A-AB74-B72A26B6E036}"/>
              </a:ext>
            </a:extLst>
          </p:cNvPr>
          <p:cNvSpPr/>
          <p:nvPr/>
        </p:nvSpPr>
        <p:spPr>
          <a:xfrm>
            <a:off x="3229738" y="3272856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id="{4F6F60CA-C632-4B8E-A8F2-F03C3DD04FE2}"/>
              </a:ext>
            </a:extLst>
          </p:cNvPr>
          <p:cNvSpPr/>
          <p:nvPr/>
        </p:nvSpPr>
        <p:spPr>
          <a:xfrm>
            <a:off x="4734968" y="3213281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5A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7" name="타원 56">
            <a:extLst>
              <a:ext uri="{FF2B5EF4-FFF2-40B4-BE49-F238E27FC236}">
                <a16:creationId xmlns:a16="http://schemas.microsoft.com/office/drawing/2014/main" id="{34219BD6-595B-4616-BB78-0E31AE8335BE}"/>
              </a:ext>
            </a:extLst>
          </p:cNvPr>
          <p:cNvSpPr/>
          <p:nvPr/>
        </p:nvSpPr>
        <p:spPr>
          <a:xfrm>
            <a:off x="5724291" y="3213281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5B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2E52DED-1896-41A4-AE28-0CFF38DA06B7}"/>
              </a:ext>
            </a:extLst>
          </p:cNvPr>
          <p:cNvSpPr txBox="1"/>
          <p:nvPr/>
        </p:nvSpPr>
        <p:spPr>
          <a:xfrm>
            <a:off x="4635883" y="2910307"/>
            <a:ext cx="136186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600">
                <a:solidFill>
                  <a:srgbClr val="F99F83"/>
                </a:solidFill>
              </a:rPr>
              <a:t>8</a:t>
            </a:r>
            <a:r>
              <a:rPr lang="ko-KR" altLang="en-US" sz="600">
                <a:solidFill>
                  <a:srgbClr val="F99F83"/>
                </a:solidFill>
              </a:rPr>
              <a:t>자리 이상 입력해주세요</a:t>
            </a:r>
            <a:r>
              <a:rPr lang="en-US" altLang="ko-KR" sz="600">
                <a:solidFill>
                  <a:srgbClr val="F99F83"/>
                </a:solidFill>
              </a:rPr>
              <a:t>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63F2213-9BF6-4249-9D79-AD740EB18A34}"/>
              </a:ext>
            </a:extLst>
          </p:cNvPr>
          <p:cNvSpPr txBox="1"/>
          <p:nvPr/>
        </p:nvSpPr>
        <p:spPr>
          <a:xfrm>
            <a:off x="5699760" y="2910307"/>
            <a:ext cx="136186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600">
                <a:solidFill>
                  <a:srgbClr val="F99F83"/>
                </a:solidFill>
              </a:rPr>
              <a:t>입력 가능한 비밀번호가 아닙니다</a:t>
            </a:r>
            <a:r>
              <a:rPr lang="en-US" altLang="ko-KR" sz="600">
                <a:solidFill>
                  <a:srgbClr val="F99F83"/>
                </a:solidFill>
              </a:rPr>
              <a:t>.</a:t>
            </a:r>
          </a:p>
        </p:txBody>
      </p:sp>
      <p:sp>
        <p:nvSpPr>
          <p:cNvPr id="67" name="타원 66">
            <a:extLst>
              <a:ext uri="{FF2B5EF4-FFF2-40B4-BE49-F238E27FC236}">
                <a16:creationId xmlns:a16="http://schemas.microsoft.com/office/drawing/2014/main" id="{B9D792C8-C416-4848-94C9-569A25EB724E}"/>
              </a:ext>
            </a:extLst>
          </p:cNvPr>
          <p:cNvSpPr/>
          <p:nvPr/>
        </p:nvSpPr>
        <p:spPr>
          <a:xfrm>
            <a:off x="4764160" y="2826185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4A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8" name="타원 67">
            <a:extLst>
              <a:ext uri="{FF2B5EF4-FFF2-40B4-BE49-F238E27FC236}">
                <a16:creationId xmlns:a16="http://schemas.microsoft.com/office/drawing/2014/main" id="{E6EFFC4C-4B08-4F85-B311-FDC1DA82267B}"/>
              </a:ext>
            </a:extLst>
          </p:cNvPr>
          <p:cNvSpPr/>
          <p:nvPr/>
        </p:nvSpPr>
        <p:spPr>
          <a:xfrm>
            <a:off x="5785041" y="2826185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4B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9" name="타원 68">
            <a:extLst>
              <a:ext uri="{FF2B5EF4-FFF2-40B4-BE49-F238E27FC236}">
                <a16:creationId xmlns:a16="http://schemas.microsoft.com/office/drawing/2014/main" id="{085A5178-A61B-4C99-877E-972E4E884095}"/>
              </a:ext>
            </a:extLst>
          </p:cNvPr>
          <p:cNvSpPr/>
          <p:nvPr/>
        </p:nvSpPr>
        <p:spPr>
          <a:xfrm>
            <a:off x="3213268" y="2336858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3A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0" name="타원 69">
            <a:extLst>
              <a:ext uri="{FF2B5EF4-FFF2-40B4-BE49-F238E27FC236}">
                <a16:creationId xmlns:a16="http://schemas.microsoft.com/office/drawing/2014/main" id="{D9490052-295C-460B-BDDD-DCD5D36C3AE3}"/>
              </a:ext>
            </a:extLst>
          </p:cNvPr>
          <p:cNvSpPr/>
          <p:nvPr/>
        </p:nvSpPr>
        <p:spPr>
          <a:xfrm>
            <a:off x="4903492" y="3837072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3" name="타원 72">
            <a:extLst>
              <a:ext uri="{FF2B5EF4-FFF2-40B4-BE49-F238E27FC236}">
                <a16:creationId xmlns:a16="http://schemas.microsoft.com/office/drawing/2014/main" id="{D317CBB5-75BD-49FD-8B80-F987CBA808AC}"/>
              </a:ext>
            </a:extLst>
          </p:cNvPr>
          <p:cNvSpPr/>
          <p:nvPr/>
        </p:nvSpPr>
        <p:spPr>
          <a:xfrm>
            <a:off x="3213268" y="4587391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모서리가 둥근 직사각형 268">
            <a:extLst>
              <a:ext uri="{FF2B5EF4-FFF2-40B4-BE49-F238E27FC236}">
                <a16:creationId xmlns:a16="http://schemas.microsoft.com/office/drawing/2014/main" id="{315564A5-DA6F-990E-71BC-11CFEFB93DCB}"/>
              </a:ext>
            </a:extLst>
          </p:cNvPr>
          <p:cNvSpPr/>
          <p:nvPr/>
        </p:nvSpPr>
        <p:spPr>
          <a:xfrm>
            <a:off x="3993259" y="1632713"/>
            <a:ext cx="1285248" cy="216001"/>
          </a:xfrm>
          <a:prstGeom prst="roundRect">
            <a:avLst>
              <a:gd name="adj" fmla="val 19820"/>
            </a:avLst>
          </a:prstGeom>
          <a:solidFill>
            <a:srgbClr val="34406A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600" b="1" dirty="0">
                <a:solidFill>
                  <a:schemeClr val="bg1"/>
                </a:solidFill>
              </a:rPr>
              <a:t>교육디지털원패스 연동하기</a:t>
            </a:r>
          </a:p>
        </p:txBody>
      </p:sp>
      <p:sp>
        <p:nvSpPr>
          <p:cNvPr id="5" name="모서리가 둥근 직사각형 268">
            <a:extLst>
              <a:ext uri="{FF2B5EF4-FFF2-40B4-BE49-F238E27FC236}">
                <a16:creationId xmlns:a16="http://schemas.microsoft.com/office/drawing/2014/main" id="{196AE2B8-CE63-3939-88E6-B76D698D9452}"/>
              </a:ext>
            </a:extLst>
          </p:cNvPr>
          <p:cNvSpPr/>
          <p:nvPr/>
        </p:nvSpPr>
        <p:spPr>
          <a:xfrm>
            <a:off x="6538301" y="1643337"/>
            <a:ext cx="1285248" cy="216001"/>
          </a:xfrm>
          <a:prstGeom prst="roundRect">
            <a:avLst>
              <a:gd name="adj" fmla="val 19820"/>
            </a:avLst>
          </a:prstGeom>
          <a:solidFill>
            <a:srgbClr val="34406A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600" b="1" dirty="0">
                <a:solidFill>
                  <a:schemeClr val="bg1"/>
                </a:solidFill>
              </a:rPr>
              <a:t>교육디지털원패스 연동해제</a:t>
            </a:r>
          </a:p>
        </p:txBody>
      </p:sp>
      <p:sp>
        <p:nvSpPr>
          <p:cNvPr id="103" name="타원 102">
            <a:extLst>
              <a:ext uri="{FF2B5EF4-FFF2-40B4-BE49-F238E27FC236}">
                <a16:creationId xmlns:a16="http://schemas.microsoft.com/office/drawing/2014/main" id="{3CC76E3D-737D-4EB3-B7EB-2F1EA8575B53}"/>
              </a:ext>
            </a:extLst>
          </p:cNvPr>
          <p:cNvSpPr/>
          <p:nvPr/>
        </p:nvSpPr>
        <p:spPr>
          <a:xfrm>
            <a:off x="3955194" y="1582716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05" name="Google Shape;548;p12">
            <a:extLst>
              <a:ext uri="{FF2B5EF4-FFF2-40B4-BE49-F238E27FC236}">
                <a16:creationId xmlns:a16="http://schemas.microsoft.com/office/drawing/2014/main" id="{C9D41EBB-DA52-233C-D81B-2039993168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2435843"/>
              </p:ext>
            </p:extLst>
          </p:nvPr>
        </p:nvGraphicFramePr>
        <p:xfrm>
          <a:off x="12192000" y="-6932"/>
          <a:ext cx="1887100" cy="292229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2.0.2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&lt;10&gt;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교육디지털원패스 연동하기 버튼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522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2.0.3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&lt;10&gt;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내용 수정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2735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2.0.4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&lt;10&gt;,&lt;10-1&gt;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팝업 관련 내용 수정 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5604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2.0.5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&lt;10&gt;,&lt;10-1&gt;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연동 계정 전환 팝업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연동 해제 팝업 내용 수정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958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2.1.0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학생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프로필사진 변경 아이콘 삭제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화면설계서에 없으나 현행에 있음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),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이후 학생 화면 동일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426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2.1.3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&lt;10-2&gt;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교육디지털원패스 서비스 일시중지 안내 팝업 정의 추가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3366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2.1.4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&lt;10-2&gt;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교육디지털원패스 서비스 일시중지 안내 팝업 정의 수정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연동해제 내용 정의 삭제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540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2.2.0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&lt;8&gt;(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학생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이메일 입력 필드 삭제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2047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2.5.0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&lt;7&gt;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휴대폰 인증 버튼 삭제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현행화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&lt;11&gt;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전학 신청 버튼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230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2.5.1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&lt;11&gt;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소속 정보 내용 정의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전학 신청 버튼 넘버링 변경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&lt;14&gt;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미 연동 상태에서 버튼 클릭 </a:t>
                      </a:r>
                      <a:r>
                        <a:rPr kumimoji="1" lang="ko-KR" altLang="en-US" sz="600" dirty="0" err="1">
                          <a:solidFill>
                            <a:schemeClr val="tx1"/>
                          </a:solidFill>
                        </a:rPr>
                        <a:t>얼럿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 정의 추가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085710"/>
                  </a:ext>
                </a:extLst>
              </a:tr>
            </a:tbl>
          </a:graphicData>
        </a:graphic>
      </p:graphicFrame>
      <p:sp>
        <p:nvSpPr>
          <p:cNvPr id="107" name="Rounded Rectangle">
            <a:extLst>
              <a:ext uri="{FF2B5EF4-FFF2-40B4-BE49-F238E27FC236}">
                <a16:creationId xmlns:a16="http://schemas.microsoft.com/office/drawing/2014/main" id="{BFAF9260-0F5A-CFD0-6430-163BEFBA7356}"/>
              </a:ext>
            </a:extLst>
          </p:cNvPr>
          <p:cNvSpPr/>
          <p:nvPr/>
        </p:nvSpPr>
        <p:spPr>
          <a:xfrm>
            <a:off x="6440093" y="1591316"/>
            <a:ext cx="214288" cy="10646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10-1</a:t>
            </a:r>
          </a:p>
        </p:txBody>
      </p:sp>
      <p:sp>
        <p:nvSpPr>
          <p:cNvPr id="16" name="모서리가 둥근 직사각형 114">
            <a:extLst>
              <a:ext uri="{FF2B5EF4-FFF2-40B4-BE49-F238E27FC236}">
                <a16:creationId xmlns:a16="http://schemas.microsoft.com/office/drawing/2014/main" id="{E9DC4C76-245C-E579-8D58-69D2840F8C87}"/>
              </a:ext>
            </a:extLst>
          </p:cNvPr>
          <p:cNvSpPr/>
          <p:nvPr/>
        </p:nvSpPr>
        <p:spPr>
          <a:xfrm>
            <a:off x="131574" y="6529611"/>
            <a:ext cx="2973199" cy="12148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dist="254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>
              <a:lnSpc>
                <a:spcPct val="150000"/>
              </a:lnSpc>
            </a:pPr>
            <a:endParaRPr kumimoji="1" lang="ko-KR" altLang="en-US" sz="600" dirty="0">
              <a:solidFill>
                <a:prstClr val="black"/>
              </a:solidFill>
            </a:endParaRPr>
          </a:p>
        </p:txBody>
      </p:sp>
      <p:cxnSp>
        <p:nvCxnSpPr>
          <p:cNvPr id="17" name="직선 연결선[R] 299">
            <a:extLst>
              <a:ext uri="{FF2B5EF4-FFF2-40B4-BE49-F238E27FC236}">
                <a16:creationId xmlns:a16="http://schemas.microsoft.com/office/drawing/2014/main" id="{50239371-033B-B197-DC81-AC3DB88B29A2}"/>
              </a:ext>
            </a:extLst>
          </p:cNvPr>
          <p:cNvCxnSpPr>
            <a:cxnSpLocks/>
          </p:cNvCxnSpPr>
          <p:nvPr/>
        </p:nvCxnSpPr>
        <p:spPr>
          <a:xfrm>
            <a:off x="292016" y="7409830"/>
            <a:ext cx="2577119" cy="101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692B05B-DCCF-ABCF-4A69-9764A3B6636A}"/>
              </a:ext>
            </a:extLst>
          </p:cNvPr>
          <p:cNvSpPr txBox="1"/>
          <p:nvPr/>
        </p:nvSpPr>
        <p:spPr>
          <a:xfrm>
            <a:off x="112273" y="6886829"/>
            <a:ext cx="3040032" cy="49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ko-KR" altLang="en-US" sz="600" dirty="0"/>
              <a:t>경기도교육청 하이러닝의 교육디지털원패스 로그인 서비스가 일시 중단되었습니다</a:t>
            </a:r>
            <a:r>
              <a:rPr kumimoji="1" lang="en-US" altLang="ko-KR" sz="600" dirty="0"/>
              <a:t>.</a:t>
            </a:r>
          </a:p>
          <a:p>
            <a:pPr algn="ctr">
              <a:lnSpc>
                <a:spcPct val="150000"/>
              </a:lnSpc>
            </a:pPr>
            <a:r>
              <a:rPr kumimoji="1" lang="ko-KR" altLang="en-US" sz="600" dirty="0"/>
              <a:t>빠른 시일 내에 더 나은 서비스로 </a:t>
            </a:r>
            <a:r>
              <a:rPr kumimoji="1" lang="ko-KR" altLang="en-US" sz="600" dirty="0" err="1"/>
              <a:t>찾아뵙겠습니다</a:t>
            </a:r>
            <a:r>
              <a:rPr kumimoji="1" lang="en-US" altLang="ko-KR" sz="600" dirty="0"/>
              <a:t>.</a:t>
            </a:r>
          </a:p>
          <a:p>
            <a:pPr algn="ctr">
              <a:lnSpc>
                <a:spcPct val="150000"/>
              </a:lnSpc>
            </a:pPr>
            <a:r>
              <a:rPr kumimoji="1" lang="ko-KR" altLang="en-US" sz="600" dirty="0"/>
              <a:t>이용에 불편을 드려 죄송합니다</a:t>
            </a:r>
            <a:r>
              <a:rPr kumimoji="1" lang="en-US" altLang="ko-KR" sz="600" dirty="0"/>
              <a:t>.</a:t>
            </a:r>
            <a:endParaRPr kumimoji="1" lang="x-none" altLang="en-US" sz="600" dirty="0"/>
          </a:p>
        </p:txBody>
      </p:sp>
      <p:sp>
        <p:nvSpPr>
          <p:cNvPr id="19" name="모서리가 둥근 직사각형 155">
            <a:extLst>
              <a:ext uri="{FF2B5EF4-FFF2-40B4-BE49-F238E27FC236}">
                <a16:creationId xmlns:a16="http://schemas.microsoft.com/office/drawing/2014/main" id="{BB3C1C64-C1F2-F74F-AEA8-288DD4631762}"/>
              </a:ext>
            </a:extLst>
          </p:cNvPr>
          <p:cNvSpPr/>
          <p:nvPr/>
        </p:nvSpPr>
        <p:spPr>
          <a:xfrm>
            <a:off x="1395890" y="7495941"/>
            <a:ext cx="444565" cy="201325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tIns="54000" rIns="144000" bIns="54000" rtlCol="0" anchor="ctr">
            <a:spAutoFit/>
          </a:bodyPr>
          <a:lstStyle/>
          <a:p>
            <a:pPr algn="ctr"/>
            <a:r>
              <a:rPr kumimoji="1" lang="ko-KR" altLang="en-US" sz="600" b="1" dirty="0">
                <a:solidFill>
                  <a:prstClr val="white"/>
                </a:solidFill>
              </a:rPr>
              <a:t>확인</a:t>
            </a:r>
          </a:p>
        </p:txBody>
      </p:sp>
      <p:sp>
        <p:nvSpPr>
          <p:cNvPr id="20" name="직사각형 11">
            <a:extLst>
              <a:ext uri="{FF2B5EF4-FFF2-40B4-BE49-F238E27FC236}">
                <a16:creationId xmlns:a16="http://schemas.microsoft.com/office/drawing/2014/main" id="{4A4CC61C-2AB7-5B4E-0E7E-86EFA9C2B67E}"/>
              </a:ext>
            </a:extLst>
          </p:cNvPr>
          <p:cNvSpPr/>
          <p:nvPr/>
        </p:nvSpPr>
        <p:spPr>
          <a:xfrm>
            <a:off x="273214" y="6577134"/>
            <a:ext cx="1955217" cy="215934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latinLnBrk="0"/>
            <a:r>
              <a:rPr lang="ko-KR" altLang="en-US" sz="800" b="1" kern="0" dirty="0">
                <a:latin typeface="맑은 고딕" pitchFamily="50" charset="-127"/>
                <a:ea typeface="맑은 고딕" pitchFamily="50" charset="-127"/>
              </a:rPr>
              <a:t>안내</a:t>
            </a:r>
            <a:endParaRPr lang="en-US" altLang="ko-KR" sz="800" b="1" kern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1" name="직선 연결선[R] 299">
            <a:extLst>
              <a:ext uri="{FF2B5EF4-FFF2-40B4-BE49-F238E27FC236}">
                <a16:creationId xmlns:a16="http://schemas.microsoft.com/office/drawing/2014/main" id="{0BD4803E-DB4A-A72A-F322-C0A8EDBCA484}"/>
              </a:ext>
            </a:extLst>
          </p:cNvPr>
          <p:cNvCxnSpPr>
            <a:cxnSpLocks/>
          </p:cNvCxnSpPr>
          <p:nvPr/>
        </p:nvCxnSpPr>
        <p:spPr>
          <a:xfrm>
            <a:off x="241393" y="6611883"/>
            <a:ext cx="0" cy="13616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">
            <a:extLst>
              <a:ext uri="{FF2B5EF4-FFF2-40B4-BE49-F238E27FC236}">
                <a16:creationId xmlns:a16="http://schemas.microsoft.com/office/drawing/2014/main" id="{8A0D9156-11C1-7AA8-6F2D-9DA079D606DA}"/>
              </a:ext>
            </a:extLst>
          </p:cNvPr>
          <p:cNvSpPr/>
          <p:nvPr/>
        </p:nvSpPr>
        <p:spPr>
          <a:xfrm>
            <a:off x="48070" y="6486775"/>
            <a:ext cx="214288" cy="10646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10-2</a:t>
            </a:r>
            <a:endParaRPr sz="700" dirty="0">
              <a:solidFill>
                <a:schemeClr val="bg1"/>
              </a:solidFill>
            </a:endParaRPr>
          </a:p>
        </p:txBody>
      </p:sp>
      <p:sp>
        <p:nvSpPr>
          <p:cNvPr id="24" name="제목 10">
            <a:extLst>
              <a:ext uri="{FF2B5EF4-FFF2-40B4-BE49-F238E27FC236}">
                <a16:creationId xmlns:a16="http://schemas.microsoft.com/office/drawing/2014/main" id="{BA8F8040-8845-CC40-B8F6-804423A50FF6}"/>
              </a:ext>
            </a:extLst>
          </p:cNvPr>
          <p:cNvSpPr txBox="1">
            <a:spLocks/>
          </p:cNvSpPr>
          <p:nvPr/>
        </p:nvSpPr>
        <p:spPr>
          <a:xfrm>
            <a:off x="887276" y="6333644"/>
            <a:ext cx="1386598" cy="12311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 일시중지 안내 팝업</a:t>
            </a:r>
            <a:r>
              <a:rPr lang="en-US" altLang="ko-KR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385B0C7-08E5-763A-BE77-6DF6CB2F7494}"/>
              </a:ext>
            </a:extLst>
          </p:cNvPr>
          <p:cNvSpPr/>
          <p:nvPr/>
        </p:nvSpPr>
        <p:spPr>
          <a:xfrm>
            <a:off x="2457445" y="4192819"/>
            <a:ext cx="5892804" cy="739934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50" b="1" dirty="0"/>
              <a:t>DELETE V.2.2.0</a:t>
            </a:r>
          </a:p>
          <a:p>
            <a:pPr algn="ctr"/>
            <a:r>
              <a:rPr lang="en-US" altLang="ko-KR" sz="600" b="1" dirty="0"/>
              <a:t>(</a:t>
            </a:r>
            <a:r>
              <a:rPr lang="ko-KR" altLang="en-US" sz="600" b="1" dirty="0"/>
              <a:t>학생</a:t>
            </a:r>
            <a:r>
              <a:rPr lang="en-US" altLang="ko-KR" sz="600" b="1" dirty="0"/>
              <a:t>) </a:t>
            </a:r>
            <a:r>
              <a:rPr lang="ko-KR" altLang="en-US" sz="600" b="1" dirty="0"/>
              <a:t>이메일 필드 영역 삭제</a:t>
            </a:r>
            <a:r>
              <a:rPr lang="en-US" altLang="ko-KR" sz="600" b="1" dirty="0"/>
              <a:t>: </a:t>
            </a:r>
            <a:r>
              <a:rPr lang="ko-KR" altLang="en-US" sz="600" b="1" dirty="0"/>
              <a:t>학생의 경우 이메일을 사용하지 않음</a:t>
            </a:r>
            <a:r>
              <a:rPr lang="en-US" altLang="ko-KR" sz="600" b="1" dirty="0"/>
              <a:t>.</a:t>
            </a:r>
            <a:r>
              <a:rPr lang="ko-KR" altLang="en-US" sz="600" b="1" dirty="0"/>
              <a:t>  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1ACDDF2-2EA5-978B-9F35-378B6554AF7B}"/>
              </a:ext>
            </a:extLst>
          </p:cNvPr>
          <p:cNvSpPr/>
          <p:nvPr/>
        </p:nvSpPr>
        <p:spPr>
          <a:xfrm>
            <a:off x="9042400" y="3962176"/>
            <a:ext cx="3037052" cy="14945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00" b="1"/>
              <a:t>DELETE V.2.2.0</a:t>
            </a:r>
            <a:endParaRPr lang="en-US" altLang="ko-KR" sz="700" b="1" dirty="0"/>
          </a:p>
        </p:txBody>
      </p:sp>
      <p:sp>
        <p:nvSpPr>
          <p:cNvPr id="9" name="직사각형 84">
            <a:extLst>
              <a:ext uri="{FF2B5EF4-FFF2-40B4-BE49-F238E27FC236}">
                <a16:creationId xmlns:a16="http://schemas.microsoft.com/office/drawing/2014/main" id="{1CF097AA-64B6-C82F-4203-D5DD7070B23D}"/>
              </a:ext>
            </a:extLst>
          </p:cNvPr>
          <p:cNvSpPr/>
          <p:nvPr/>
        </p:nvSpPr>
        <p:spPr>
          <a:xfrm>
            <a:off x="131574" y="819600"/>
            <a:ext cx="1855893" cy="49335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1E88E49C-E1A8-77B5-4DFD-E24EF042EA0E}"/>
              </a:ext>
            </a:extLst>
          </p:cNvPr>
          <p:cNvSpPr/>
          <p:nvPr/>
        </p:nvSpPr>
        <p:spPr>
          <a:xfrm>
            <a:off x="842313" y="956592"/>
            <a:ext cx="434414" cy="20283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6000" tIns="36000" rIns="36000" bIns="45718" numCol="1" rtlCol="0" anchor="ctr" anchorCtr="0">
            <a:noAutofit/>
          </a:bodyPr>
          <a:lstStyle/>
          <a:p>
            <a:pPr algn="ctr" defTabSz="914309"/>
            <a:r>
              <a:rPr kumimoji="1" lang="ko-KR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학생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0C9C878-1471-7F89-0D57-0721CDDCBDB3}"/>
              </a:ext>
            </a:extLst>
          </p:cNvPr>
          <p:cNvGrpSpPr/>
          <p:nvPr/>
        </p:nvGrpSpPr>
        <p:grpSpPr>
          <a:xfrm>
            <a:off x="765799" y="1296417"/>
            <a:ext cx="587442" cy="587442"/>
            <a:chOff x="718025" y="1296417"/>
            <a:chExt cx="587442" cy="587442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C7A72094-0E0F-ADB8-A4B9-53F4B89D075E}"/>
                </a:ext>
              </a:extLst>
            </p:cNvPr>
            <p:cNvSpPr/>
            <p:nvPr/>
          </p:nvSpPr>
          <p:spPr>
            <a:xfrm>
              <a:off x="718025" y="1296417"/>
              <a:ext cx="587442" cy="58744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x-none" altLang="en-US">
                <a:solidFill>
                  <a:schemeClr val="bg1"/>
                </a:solidFill>
              </a:endParaRPr>
            </a:p>
          </p:txBody>
        </p:sp>
        <p:pic>
          <p:nvPicPr>
            <p:cNvPr id="13" name="그래픽 12" descr="사용자 윤곽선">
              <a:extLst>
                <a:ext uri="{FF2B5EF4-FFF2-40B4-BE49-F238E27FC236}">
                  <a16:creationId xmlns:a16="http://schemas.microsoft.com/office/drawing/2014/main" id="{77EEFD89-3538-C1EB-237E-DC8037CA8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0754" y="1379146"/>
              <a:ext cx="421984" cy="421984"/>
            </a:xfrm>
            <a:prstGeom prst="rect">
              <a:avLst/>
            </a:prstGeom>
          </p:spPr>
        </p:pic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14974054-1A2D-17CC-0595-02AACB94351C}"/>
              </a:ext>
            </a:extLst>
          </p:cNvPr>
          <p:cNvGrpSpPr/>
          <p:nvPr/>
        </p:nvGrpSpPr>
        <p:grpSpPr>
          <a:xfrm>
            <a:off x="180517" y="1992995"/>
            <a:ext cx="1758006" cy="3223206"/>
            <a:chOff x="180517" y="1992995"/>
            <a:chExt cx="1758006" cy="3223206"/>
          </a:xfrm>
        </p:grpSpPr>
        <p:sp>
          <p:nvSpPr>
            <p:cNvPr id="15" name="텍스트 상자 68">
              <a:extLst>
                <a:ext uri="{FF2B5EF4-FFF2-40B4-BE49-F238E27FC236}">
                  <a16:creationId xmlns:a16="http://schemas.microsoft.com/office/drawing/2014/main" id="{1E97B3E0-39E6-B5B1-D989-E986E35B2129}"/>
                </a:ext>
              </a:extLst>
            </p:cNvPr>
            <p:cNvSpPr txBox="1"/>
            <p:nvPr/>
          </p:nvSpPr>
          <p:spPr>
            <a:xfrm>
              <a:off x="239863" y="3117490"/>
              <a:ext cx="26930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7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서비스</a:t>
              </a:r>
              <a:endPara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1" name="텍스트 상자 68">
              <a:extLst>
                <a:ext uri="{FF2B5EF4-FFF2-40B4-BE49-F238E27FC236}">
                  <a16:creationId xmlns:a16="http://schemas.microsoft.com/office/drawing/2014/main" id="{C6908647-1947-7183-9A12-B8DA03E7C9B0}"/>
                </a:ext>
              </a:extLst>
            </p:cNvPr>
            <p:cNvSpPr txBox="1"/>
            <p:nvPr/>
          </p:nvSpPr>
          <p:spPr>
            <a:xfrm>
              <a:off x="331702" y="3349637"/>
              <a:ext cx="61705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altLang="x-none" sz="900" b="0" dirty="0">
                  <a:solidFill>
                    <a:schemeClr val="tx1"/>
                  </a:solidFill>
                </a:rPr>
                <a:t>1</a:t>
              </a:r>
              <a:r>
                <a:rPr lang="en-US" altLang="ko-KR" sz="900" b="0" dirty="0">
                  <a:solidFill>
                    <a:schemeClr val="tx1"/>
                  </a:solidFill>
                </a:rPr>
                <a:t>:1 </a:t>
              </a:r>
              <a:r>
                <a:rPr lang="ko-KR" altLang="en-US" sz="900" b="0" dirty="0">
                  <a:solidFill>
                    <a:schemeClr val="tx1"/>
                  </a:solidFill>
                </a:rPr>
                <a:t>문의</a:t>
              </a:r>
            </a:p>
          </p:txBody>
        </p:sp>
        <p:sp>
          <p:nvSpPr>
            <p:cNvPr id="92" name="텍스트 상자 68">
              <a:extLst>
                <a:ext uri="{FF2B5EF4-FFF2-40B4-BE49-F238E27FC236}">
                  <a16:creationId xmlns:a16="http://schemas.microsoft.com/office/drawing/2014/main" id="{D3AAD6DD-80CF-6456-7F5B-515A2B26C98F}"/>
                </a:ext>
              </a:extLst>
            </p:cNvPr>
            <p:cNvSpPr txBox="1"/>
            <p:nvPr/>
          </p:nvSpPr>
          <p:spPr>
            <a:xfrm>
              <a:off x="331702" y="3586820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이용약관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93" name="텍스트 상자 68">
              <a:extLst>
                <a:ext uri="{FF2B5EF4-FFF2-40B4-BE49-F238E27FC236}">
                  <a16:creationId xmlns:a16="http://schemas.microsoft.com/office/drawing/2014/main" id="{96EEBBB3-489B-E3B4-18E7-BFDDA0215DAB}"/>
                </a:ext>
              </a:extLst>
            </p:cNvPr>
            <p:cNvSpPr txBox="1"/>
            <p:nvPr/>
          </p:nvSpPr>
          <p:spPr>
            <a:xfrm>
              <a:off x="331702" y="3833685"/>
              <a:ext cx="96340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개인정보 처리방침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94" name="텍스트 상자 68">
              <a:extLst>
                <a:ext uri="{FF2B5EF4-FFF2-40B4-BE49-F238E27FC236}">
                  <a16:creationId xmlns:a16="http://schemas.microsoft.com/office/drawing/2014/main" id="{740DDB05-DD96-DCB6-8596-A5B9CB31C70E}"/>
                </a:ext>
              </a:extLst>
            </p:cNvPr>
            <p:cNvSpPr txBox="1"/>
            <p:nvPr/>
          </p:nvSpPr>
          <p:spPr>
            <a:xfrm>
              <a:off x="331702" y="3794799"/>
              <a:ext cx="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endParaRPr lang="ko-KR" altLang="en-US" sz="900" b="0">
                <a:solidFill>
                  <a:schemeClr val="tx1"/>
                </a:solidFill>
              </a:endParaRPr>
            </a:p>
          </p:txBody>
        </p:sp>
        <p:cxnSp>
          <p:nvCxnSpPr>
            <p:cNvPr id="95" name="직선 연결선[R] 22">
              <a:extLst>
                <a:ext uri="{FF2B5EF4-FFF2-40B4-BE49-F238E27FC236}">
                  <a16:creationId xmlns:a16="http://schemas.microsoft.com/office/drawing/2014/main" id="{A653BF79-E884-7375-708A-BBCB0F5DB9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2932132"/>
              <a:ext cx="1758006" cy="330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텍스트 상자 68">
              <a:extLst>
                <a:ext uri="{FF2B5EF4-FFF2-40B4-BE49-F238E27FC236}">
                  <a16:creationId xmlns:a16="http://schemas.microsoft.com/office/drawing/2014/main" id="{A8FE5723-54CC-8B99-A751-FFA687D3A825}"/>
                </a:ext>
              </a:extLst>
            </p:cNvPr>
            <p:cNvSpPr txBox="1"/>
            <p:nvPr/>
          </p:nvSpPr>
          <p:spPr>
            <a:xfrm>
              <a:off x="239863" y="4351825"/>
              <a:ext cx="359073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7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고객센터</a:t>
              </a:r>
              <a:endPara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7" name="텍스트 상자 68">
              <a:extLst>
                <a:ext uri="{FF2B5EF4-FFF2-40B4-BE49-F238E27FC236}">
                  <a16:creationId xmlns:a16="http://schemas.microsoft.com/office/drawing/2014/main" id="{629DBD14-BDBB-E5FD-1525-6DED699E89C3}"/>
                </a:ext>
              </a:extLst>
            </p:cNvPr>
            <p:cNvSpPr txBox="1"/>
            <p:nvPr/>
          </p:nvSpPr>
          <p:spPr>
            <a:xfrm>
              <a:off x="331702" y="4583972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고객센터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98" name="텍스트 상자 68">
              <a:extLst>
                <a:ext uri="{FF2B5EF4-FFF2-40B4-BE49-F238E27FC236}">
                  <a16:creationId xmlns:a16="http://schemas.microsoft.com/office/drawing/2014/main" id="{FEC620BF-3F30-80DB-1217-4D5171A33B75}"/>
                </a:ext>
              </a:extLst>
            </p:cNvPr>
            <p:cNvSpPr txBox="1"/>
            <p:nvPr/>
          </p:nvSpPr>
          <p:spPr>
            <a:xfrm>
              <a:off x="331702" y="4830837"/>
              <a:ext cx="77264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자주 묻는 질문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99" name="텍스트 상자 68">
              <a:extLst>
                <a:ext uri="{FF2B5EF4-FFF2-40B4-BE49-F238E27FC236}">
                  <a16:creationId xmlns:a16="http://schemas.microsoft.com/office/drawing/2014/main" id="{8EACEA35-9194-CCD0-1920-916B17F72177}"/>
                </a:ext>
              </a:extLst>
            </p:cNvPr>
            <p:cNvSpPr txBox="1"/>
            <p:nvPr/>
          </p:nvSpPr>
          <p:spPr>
            <a:xfrm>
              <a:off x="331702" y="5077702"/>
              <a:ext cx="50174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이용 안내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cxnSp>
          <p:nvCxnSpPr>
            <p:cNvPr id="100" name="직선 연결선[R] 16">
              <a:extLst>
                <a:ext uri="{FF2B5EF4-FFF2-40B4-BE49-F238E27FC236}">
                  <a16:creationId xmlns:a16="http://schemas.microsoft.com/office/drawing/2014/main" id="{5CCC072F-4D6E-A576-FE98-8DE9F03FC1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4166467"/>
              <a:ext cx="1758006" cy="330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텍스트 상자 68">
              <a:extLst>
                <a:ext uri="{FF2B5EF4-FFF2-40B4-BE49-F238E27FC236}">
                  <a16:creationId xmlns:a16="http://schemas.microsoft.com/office/drawing/2014/main" id="{EEC96766-C0BA-7071-10DB-71436840799A}"/>
                </a:ext>
              </a:extLst>
            </p:cNvPr>
            <p:cNvSpPr txBox="1"/>
            <p:nvPr/>
          </p:nvSpPr>
          <p:spPr>
            <a:xfrm>
              <a:off x="331702" y="2469723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dirty="0">
                  <a:solidFill>
                    <a:schemeClr val="tx1"/>
                  </a:solidFill>
                </a:rPr>
                <a:t>정보수정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102" name="직선 연결선[R] 11">
              <a:extLst>
                <a:ext uri="{FF2B5EF4-FFF2-40B4-BE49-F238E27FC236}">
                  <a16:creationId xmlns:a16="http://schemas.microsoft.com/office/drawing/2014/main" id="{EC44A246-89E5-FB42-C0E3-633B932F11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2389369"/>
              <a:ext cx="1758006" cy="330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텍스트 상자 68">
              <a:extLst>
                <a:ext uri="{FF2B5EF4-FFF2-40B4-BE49-F238E27FC236}">
                  <a16:creationId xmlns:a16="http://schemas.microsoft.com/office/drawing/2014/main" id="{30E08494-C0D3-A5DF-CE18-F67E6D0DC886}"/>
                </a:ext>
              </a:extLst>
            </p:cNvPr>
            <p:cNvSpPr txBox="1"/>
            <p:nvPr/>
          </p:nvSpPr>
          <p:spPr>
            <a:xfrm>
              <a:off x="331702" y="2716588"/>
              <a:ext cx="61705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ko-KR" altLang="en-US" sz="900" b="0" dirty="0">
                  <a:solidFill>
                    <a:schemeClr val="tx1"/>
                  </a:solidFill>
                </a:rPr>
                <a:t>나의 이력</a:t>
              </a:r>
            </a:p>
          </p:txBody>
        </p:sp>
        <p:sp>
          <p:nvSpPr>
            <p:cNvPr id="108" name="텍스트 상자 19">
              <a:extLst>
                <a:ext uri="{FF2B5EF4-FFF2-40B4-BE49-F238E27FC236}">
                  <a16:creationId xmlns:a16="http://schemas.microsoft.com/office/drawing/2014/main" id="{2E502566-C376-3A04-001C-35420C15D2B9}"/>
                </a:ext>
              </a:extLst>
            </p:cNvPr>
            <p:cNvSpPr txBox="1"/>
            <p:nvPr/>
          </p:nvSpPr>
          <p:spPr>
            <a:xfrm>
              <a:off x="354557" y="1992995"/>
              <a:ext cx="1312037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rPr>
                <a:t>홍성</a:t>
              </a:r>
              <a:r>
                <a:rPr kumimoji="1" lang="en-US" altLang="ko-K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rPr>
                <a:t>*</a:t>
              </a:r>
              <a:r>
                <a:rPr kumimoji="1" lang="ko-KR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rPr>
                <a:t> </a:t>
              </a:r>
              <a:r>
                <a:rPr kumimoji="1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rPr>
                <a:t>학생</a:t>
              </a:r>
              <a:endParaRPr kumimoji="1" lang="en-US" altLang="ko-K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rPr>
                <a:t>한국고등학교 │ </a:t>
              </a: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rPr>
                <a:t>3</a:t>
              </a:r>
              <a:r>
                <a:rPr kumimoji="1" lang="ko-KR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rPr>
                <a:t>학년 </a:t>
              </a: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rPr>
                <a:t>1</a:t>
              </a:r>
              <a:r>
                <a:rPr kumimoji="1" lang="ko-KR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rPr>
                <a:t>반</a:t>
              </a:r>
              <a:endPara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36D01F50-0082-458D-1BC7-926A64CFA2B5}"/>
              </a:ext>
            </a:extLst>
          </p:cNvPr>
          <p:cNvSpPr/>
          <p:nvPr/>
        </p:nvSpPr>
        <p:spPr>
          <a:xfrm>
            <a:off x="1418979" y="806045"/>
            <a:ext cx="568488" cy="1053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500" dirty="0"/>
              <a:t>v.2.3.8 UI </a:t>
            </a:r>
            <a:r>
              <a:rPr lang="ko-KR" altLang="en-US" sz="500" dirty="0"/>
              <a:t>현행화</a:t>
            </a:r>
          </a:p>
        </p:txBody>
      </p:sp>
      <p:graphicFrame>
        <p:nvGraphicFramePr>
          <p:cNvPr id="30" name="표 29">
            <a:extLst>
              <a:ext uri="{FF2B5EF4-FFF2-40B4-BE49-F238E27FC236}">
                <a16:creationId xmlns:a16="http://schemas.microsoft.com/office/drawing/2014/main" id="{3480993F-B82D-7D6B-2E62-A28897C71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97605"/>
              </p:ext>
            </p:extLst>
          </p:nvPr>
        </p:nvGraphicFramePr>
        <p:xfrm>
          <a:off x="2447144" y="5317968"/>
          <a:ext cx="5903105" cy="71510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53755">
                  <a:extLst>
                    <a:ext uri="{9D8B030D-6E8A-4147-A177-3AD203B41FA5}">
                      <a16:colId xmlns:a16="http://schemas.microsoft.com/office/drawing/2014/main" val="2224034912"/>
                    </a:ext>
                  </a:extLst>
                </a:gridCol>
                <a:gridCol w="4749350">
                  <a:extLst>
                    <a:ext uri="{9D8B030D-6E8A-4147-A177-3AD203B41FA5}">
                      <a16:colId xmlns:a16="http://schemas.microsoft.com/office/drawing/2014/main" val="2116362932"/>
                    </a:ext>
                  </a:extLst>
                </a:gridCol>
              </a:tblGrid>
              <a:tr h="357554">
                <a:tc>
                  <a:txBody>
                    <a:bodyPr/>
                    <a:lstStyle/>
                    <a:p>
                      <a:pPr marL="39688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ko-KR" altLang="en-US" sz="700" b="1" i="0" u="none" strike="noStrike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Calibri"/>
                          <a:sym typeface="Calibri"/>
                        </a:rPr>
                        <a:t>학교명 </a:t>
                      </a:r>
                      <a:endParaRPr sz="700" b="1" i="0" u="none" strike="noStrike" cap="none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한국고등학교</a:t>
                      </a:r>
                      <a:endParaRPr lang="en-US" altLang="ko-KR" sz="700" dirty="0"/>
                    </a:p>
                  </a:txBody>
                  <a:tcPr marL="144000" marR="36000" marT="36000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553880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marL="39688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700" b="1" i="0" u="none" strike="noStrike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  <a:cs typeface="Calibri"/>
                          <a:sym typeface="Calibri"/>
                        </a:rPr>
                        <a:t>학급 번호</a:t>
                      </a:r>
                      <a:endParaRPr lang="en-US" altLang="ko-KR" sz="700" b="1" i="0" u="none" strike="noStrike" cap="none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/>
                        <a:t>3</a:t>
                      </a:r>
                      <a:r>
                        <a:rPr lang="ko-KR" altLang="en-US" sz="700" dirty="0"/>
                        <a:t>학년 </a:t>
                      </a:r>
                      <a:r>
                        <a:rPr lang="en-US" altLang="ko-KR" sz="700" dirty="0"/>
                        <a:t>1</a:t>
                      </a:r>
                      <a:r>
                        <a:rPr lang="ko-KR" altLang="en-US" sz="700" dirty="0"/>
                        <a:t>반 </a:t>
                      </a:r>
                      <a:r>
                        <a:rPr lang="en-US" altLang="ko-KR" sz="700" dirty="0"/>
                        <a:t>10</a:t>
                      </a:r>
                      <a:r>
                        <a:rPr lang="ko-KR" altLang="en-US" sz="700" dirty="0"/>
                        <a:t>번</a:t>
                      </a:r>
                      <a:endParaRPr lang="en-US" altLang="ko-KR" sz="700" dirty="0"/>
                    </a:p>
                  </a:txBody>
                  <a:tcPr marL="144000" marR="36000" marT="36000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50186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088C392C-C9A6-AD81-CFC2-08D5A810EC49}"/>
              </a:ext>
            </a:extLst>
          </p:cNvPr>
          <p:cNvSpPr txBox="1"/>
          <p:nvPr/>
        </p:nvSpPr>
        <p:spPr>
          <a:xfrm>
            <a:off x="2378935" y="5072182"/>
            <a:ext cx="1523370" cy="216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73355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학급 정보</a:t>
            </a:r>
            <a:endParaRPr kumimoji="0" lang="en-US" altLang="ko-KR" sz="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2" name="Google Shape;877;p22">
            <a:extLst>
              <a:ext uri="{FF2B5EF4-FFF2-40B4-BE49-F238E27FC236}">
                <a16:creationId xmlns:a16="http://schemas.microsoft.com/office/drawing/2014/main" id="{1D5CFE4E-AEE3-4961-BD3F-2F0BEE3C0B4F}"/>
              </a:ext>
            </a:extLst>
          </p:cNvPr>
          <p:cNvSpPr/>
          <p:nvPr/>
        </p:nvSpPr>
        <p:spPr>
          <a:xfrm>
            <a:off x="4800436" y="6206592"/>
            <a:ext cx="1196520" cy="216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700"/>
              <a:buFont typeface="Malgun Gothic"/>
              <a:buNone/>
            </a:pPr>
            <a:r>
              <a:rPr lang="ko-KR" altLang="en-US" sz="700" b="1">
                <a:solidFill>
                  <a:srgbClr val="FFFFFF"/>
                </a:solidFill>
                <a:cs typeface="Malgun Gothic"/>
                <a:sym typeface="Malgun Gothic"/>
              </a:rPr>
              <a:t>저장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5E0B1CE7-43C7-44CF-8C3E-F4A59DDD77E4}"/>
              </a:ext>
            </a:extLst>
          </p:cNvPr>
          <p:cNvSpPr/>
          <p:nvPr/>
        </p:nvSpPr>
        <p:spPr>
          <a:xfrm>
            <a:off x="4781890" y="6126684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4DA93E64-9584-07F0-64A3-CFCED92DF60C}"/>
              </a:ext>
            </a:extLst>
          </p:cNvPr>
          <p:cNvSpPr/>
          <p:nvPr/>
        </p:nvSpPr>
        <p:spPr>
          <a:xfrm>
            <a:off x="7600267" y="5077702"/>
            <a:ext cx="749982" cy="19585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31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700"/>
            </a:pPr>
            <a:r>
              <a:rPr lang="ko-KR" altLang="en-US" sz="700" b="1" dirty="0">
                <a:solidFill>
                  <a:srgbClr val="FFFFFF"/>
                </a:solidFill>
              </a:rPr>
              <a:t>전학 신청 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9F81F15D-5D6F-9347-FAEE-E696293B9664}"/>
              </a:ext>
            </a:extLst>
          </p:cNvPr>
          <p:cNvSpPr/>
          <p:nvPr/>
        </p:nvSpPr>
        <p:spPr>
          <a:xfrm>
            <a:off x="9042400" y="3669196"/>
            <a:ext cx="3037052" cy="256563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00" b="1" dirty="0"/>
              <a:t>DELETE V.2.5.0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CE0E0C7-BD0E-53C7-AE04-37CF1D8E976C}"/>
              </a:ext>
            </a:extLst>
          </p:cNvPr>
          <p:cNvSpPr/>
          <p:nvPr/>
        </p:nvSpPr>
        <p:spPr>
          <a:xfrm>
            <a:off x="4885661" y="3848908"/>
            <a:ext cx="846859" cy="32074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dirty="0"/>
              <a:t>DELETE V.2.5.0</a:t>
            </a:r>
          </a:p>
          <a:p>
            <a:pPr algn="ctr"/>
            <a:r>
              <a:rPr lang="en-US" altLang="ko-KR" sz="600" dirty="0"/>
              <a:t>(</a:t>
            </a:r>
            <a:r>
              <a:rPr lang="ko-KR" altLang="en-US" sz="600" dirty="0"/>
              <a:t>현행화 삭제</a:t>
            </a:r>
            <a:r>
              <a:rPr lang="en-US" altLang="ko-KR" sz="600" dirty="0"/>
              <a:t>)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385795B8-49DD-B369-672E-080A03EADD31}"/>
              </a:ext>
            </a:extLst>
          </p:cNvPr>
          <p:cNvSpPr/>
          <p:nvPr/>
        </p:nvSpPr>
        <p:spPr>
          <a:xfrm>
            <a:off x="10851998" y="57542"/>
            <a:ext cx="1289082" cy="29793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2700" cap="flat">
            <a:noFill/>
            <a:miter lim="400000"/>
          </a:ln>
          <a:effectLst/>
        </p:spPr>
        <p:txBody>
          <a:bodyPr wrap="square" lIns="36000" tIns="36000" rIns="36000" bIns="45718" numCol="1" rtlCol="0" anchor="ctr" anchorCtr="0">
            <a:noAutofit/>
          </a:bodyPr>
          <a:lstStyle/>
          <a:p>
            <a:pPr algn="ctr" defTabSz="914309"/>
            <a:r>
              <a:rPr kumimoji="1" lang="en-US" altLang="ko-KR" sz="1000" b="1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26</a:t>
            </a:r>
            <a:r>
              <a:rPr kumimoji="1" lang="ko-KR" altLang="en-US" sz="1000" b="1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년 </a:t>
            </a:r>
            <a:r>
              <a:rPr kumimoji="1" lang="en-US" altLang="ko-KR" sz="1000" b="1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3</a:t>
            </a:r>
            <a:r>
              <a:rPr kumimoji="1" lang="ko-KR" altLang="en-US" sz="1000" b="1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월 배포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88555333-5342-D4AD-4F38-7237401418FA}"/>
              </a:ext>
            </a:extLst>
          </p:cNvPr>
          <p:cNvSpPr/>
          <p:nvPr/>
        </p:nvSpPr>
        <p:spPr>
          <a:xfrm>
            <a:off x="2361419" y="5033941"/>
            <a:ext cx="6068206" cy="1058771"/>
          </a:xfrm>
          <a:prstGeom prst="rect">
            <a:avLst/>
          </a:prstGeom>
          <a:ln w="9525">
            <a:solidFill>
              <a:srgbClr val="FF0000"/>
            </a:solidFill>
            <a:prstDash val="sys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맑은 고딕"/>
              </a:defRPr>
            </a:pPr>
            <a:endParaRPr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8DA3A7C-B1DE-9F8C-4392-9A243378FF34}"/>
              </a:ext>
            </a:extLst>
          </p:cNvPr>
          <p:cNvSpPr/>
          <p:nvPr/>
        </p:nvSpPr>
        <p:spPr>
          <a:xfrm>
            <a:off x="7867444" y="4928025"/>
            <a:ext cx="568488" cy="105322"/>
          </a:xfrm>
          <a:prstGeom prst="rect">
            <a:avLst/>
          </a:prstGeom>
          <a:solidFill>
            <a:srgbClr val="15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" dirty="0">
                <a:solidFill>
                  <a:schemeClr val="tx1"/>
                </a:solidFill>
              </a:rPr>
              <a:t>v.2.5.0 </a:t>
            </a:r>
            <a:r>
              <a:rPr lang="ko-KR" altLang="en-US" sz="400" dirty="0">
                <a:solidFill>
                  <a:schemeClr val="tx1"/>
                </a:solidFill>
              </a:rPr>
              <a:t>영역 추가</a:t>
            </a: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F9911D40-E713-B3EE-E7B1-44E38AA0DB23}"/>
              </a:ext>
            </a:extLst>
          </p:cNvPr>
          <p:cNvSpPr/>
          <p:nvPr/>
        </p:nvSpPr>
        <p:spPr>
          <a:xfrm>
            <a:off x="2299559" y="4972596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Rounded Rectangle">
            <a:extLst>
              <a:ext uri="{FF2B5EF4-FFF2-40B4-BE49-F238E27FC236}">
                <a16:creationId xmlns:a16="http://schemas.microsoft.com/office/drawing/2014/main" id="{7329E208-BBEA-125F-2F9A-9D4670EF5D25}"/>
              </a:ext>
            </a:extLst>
          </p:cNvPr>
          <p:cNvSpPr/>
          <p:nvPr/>
        </p:nvSpPr>
        <p:spPr>
          <a:xfrm>
            <a:off x="7453913" y="5010066"/>
            <a:ext cx="214288" cy="10646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11-1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3EF13193-274B-E25A-BC27-DB53E19E2B84}"/>
              </a:ext>
            </a:extLst>
          </p:cNvPr>
          <p:cNvSpPr/>
          <p:nvPr/>
        </p:nvSpPr>
        <p:spPr>
          <a:xfrm>
            <a:off x="3274021" y="3911702"/>
            <a:ext cx="1490139" cy="2160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108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010 – 12** -*678</a:t>
            </a:r>
          </a:p>
        </p:txBody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C20BE625-2233-4726-A3C1-C41520E8EBA1}"/>
              </a:ext>
            </a:extLst>
          </p:cNvPr>
          <p:cNvSpPr/>
          <p:nvPr/>
        </p:nvSpPr>
        <p:spPr>
          <a:xfrm>
            <a:off x="3204355" y="3850951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9185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0">
            <a:extLst>
              <a:ext uri="{FF2B5EF4-FFF2-40B4-BE49-F238E27FC236}">
                <a16:creationId xmlns:a16="http://schemas.microsoft.com/office/drawing/2014/main" id="{8992D14D-D25B-94B8-4663-0BDA0634FD7E}"/>
              </a:ext>
            </a:extLst>
          </p:cNvPr>
          <p:cNvSpPr txBox="1">
            <a:spLocks/>
          </p:cNvSpPr>
          <p:nvPr/>
        </p:nvSpPr>
        <p:spPr>
          <a:xfrm>
            <a:off x="684388" y="697700"/>
            <a:ext cx="3207609" cy="12311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전학 가능 케이스 </a:t>
            </a:r>
            <a:r>
              <a:rPr lang="en-US" altLang="ko-KR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 소속 학교 ≠ 교육디지털원패스 소속 학교</a:t>
            </a:r>
            <a:r>
              <a:rPr lang="en-US" altLang="ko-KR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800" kern="0" spc="0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제목 10">
            <a:extLst>
              <a:ext uri="{FF2B5EF4-FFF2-40B4-BE49-F238E27FC236}">
                <a16:creationId xmlns:a16="http://schemas.microsoft.com/office/drawing/2014/main" id="{C5140A42-119C-7DE0-D3F5-A6657ABE3764}"/>
              </a:ext>
            </a:extLst>
          </p:cNvPr>
          <p:cNvSpPr txBox="1">
            <a:spLocks/>
          </p:cNvSpPr>
          <p:nvPr/>
        </p:nvSpPr>
        <p:spPr>
          <a:xfrm>
            <a:off x="656403" y="4340416"/>
            <a:ext cx="3207609" cy="12311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전학 불가 케이스 </a:t>
            </a:r>
            <a:r>
              <a:rPr lang="en-US" altLang="ko-KR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 소속 학교 ＝ 교육디지털원패스 소속 학교</a:t>
            </a:r>
            <a:r>
              <a:rPr lang="en-US" altLang="ko-KR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800" kern="0" spc="0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87219730-6BF9-E4A6-A890-2459BF2D0688}"/>
              </a:ext>
            </a:extLst>
          </p:cNvPr>
          <p:cNvSpPr/>
          <p:nvPr/>
        </p:nvSpPr>
        <p:spPr>
          <a:xfrm>
            <a:off x="3995026" y="1824539"/>
            <a:ext cx="740536" cy="292354"/>
          </a:xfrm>
          <a:prstGeom prst="rightArrow">
            <a:avLst/>
          </a:prstGeom>
          <a:solidFill>
            <a:srgbClr val="6B5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BB2E5D52-07C9-8032-96BE-0C1E0C3D5354}"/>
              </a:ext>
            </a:extLst>
          </p:cNvPr>
          <p:cNvSpPr/>
          <p:nvPr/>
        </p:nvSpPr>
        <p:spPr>
          <a:xfrm>
            <a:off x="4853570" y="953061"/>
            <a:ext cx="3238484" cy="19238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BB1AB1BB-CB5F-623E-E29D-5C1D02A0AC67}"/>
              </a:ext>
            </a:extLst>
          </p:cNvPr>
          <p:cNvSpPr/>
          <p:nvPr/>
        </p:nvSpPr>
        <p:spPr>
          <a:xfrm>
            <a:off x="4866163" y="965158"/>
            <a:ext cx="3225891" cy="3020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7FAA30-D1FC-FDC2-6B0F-86ECDD137622}"/>
              </a:ext>
            </a:extLst>
          </p:cNvPr>
          <p:cNvSpPr txBox="1"/>
          <p:nvPr/>
        </p:nvSpPr>
        <p:spPr>
          <a:xfrm>
            <a:off x="4938837" y="984528"/>
            <a:ext cx="13452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/>
              <a:t>소속 정보 변경 완료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D3D89E-9A0D-AC46-3E19-34C017B5B5E9}"/>
              </a:ext>
            </a:extLst>
          </p:cNvPr>
          <p:cNvSpPr txBox="1"/>
          <p:nvPr/>
        </p:nvSpPr>
        <p:spPr>
          <a:xfrm>
            <a:off x="4923147" y="1317778"/>
            <a:ext cx="3109740" cy="394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800" dirty="0"/>
              <a:t>교육디지털원패스에 </a:t>
            </a:r>
            <a:r>
              <a:rPr lang="ko-KR" altLang="en-US" sz="800"/>
              <a:t>등록된 소속 </a:t>
            </a:r>
            <a:r>
              <a:rPr lang="ko-KR" altLang="en-US" sz="800" dirty="0"/>
              <a:t>정보를 기준으로</a:t>
            </a:r>
            <a:endParaRPr lang="en-US" altLang="ko-KR" sz="800" dirty="0"/>
          </a:p>
          <a:p>
            <a:pPr algn="ctr">
              <a:lnSpc>
                <a:spcPct val="130000"/>
              </a:lnSpc>
            </a:pPr>
            <a:r>
              <a:rPr lang="ko-KR" altLang="en-US" sz="800" dirty="0"/>
              <a:t>소속 학교 전학 처리가 정상적으로 완료되었습니다</a:t>
            </a:r>
            <a:r>
              <a:rPr lang="en-US" altLang="ko-KR" sz="800" dirty="0"/>
              <a:t>.</a:t>
            </a: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458CE5C6-4E8C-D12F-E19C-5E295B4189A7}"/>
              </a:ext>
            </a:extLst>
          </p:cNvPr>
          <p:cNvSpPr/>
          <p:nvPr/>
        </p:nvSpPr>
        <p:spPr>
          <a:xfrm>
            <a:off x="6253534" y="2512063"/>
            <a:ext cx="438557" cy="223517"/>
          </a:xfrm>
          <a:prstGeom prst="roundRect">
            <a:avLst>
              <a:gd name="adj" fmla="val 16667"/>
            </a:avLst>
          </a:prstGeom>
          <a:solidFill>
            <a:srgbClr val="756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700" b="1" dirty="0">
                <a:solidFill>
                  <a:schemeClr val="bg1"/>
                </a:solidFill>
              </a:rPr>
              <a:t>확인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3CA60415-BC6F-B320-77D5-DFF7D4DB8486}"/>
              </a:ext>
            </a:extLst>
          </p:cNvPr>
          <p:cNvSpPr/>
          <p:nvPr/>
        </p:nvSpPr>
        <p:spPr>
          <a:xfrm>
            <a:off x="633521" y="4562904"/>
            <a:ext cx="3238485" cy="205768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C411F43F-5683-E93B-D0B7-2C86E6039352}"/>
              </a:ext>
            </a:extLst>
          </p:cNvPr>
          <p:cNvSpPr/>
          <p:nvPr/>
        </p:nvSpPr>
        <p:spPr>
          <a:xfrm>
            <a:off x="647404" y="4575001"/>
            <a:ext cx="3225892" cy="3184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F8D85F-BEEC-0F64-CD7C-0FEF9C98D042}"/>
              </a:ext>
            </a:extLst>
          </p:cNvPr>
          <p:cNvSpPr txBox="1"/>
          <p:nvPr/>
        </p:nvSpPr>
        <p:spPr>
          <a:xfrm>
            <a:off x="684388" y="4632471"/>
            <a:ext cx="15077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/>
              <a:t>소속 정보 확인 안내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AE9B7E-EA13-D279-6C9A-A63D1B08BFE6}"/>
              </a:ext>
            </a:extLst>
          </p:cNvPr>
          <p:cNvSpPr txBox="1"/>
          <p:nvPr/>
        </p:nvSpPr>
        <p:spPr>
          <a:xfrm>
            <a:off x="630509" y="5011193"/>
            <a:ext cx="3225892" cy="356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700" dirty="0"/>
              <a:t>교육디지털원패스와 하이러닝의 소속 학교가 동일한 것으로 확인되었습니다</a:t>
            </a:r>
            <a:r>
              <a:rPr lang="en-US" altLang="ko-KR" sz="700" dirty="0"/>
              <a:t>.</a:t>
            </a:r>
          </a:p>
          <a:p>
            <a:pPr algn="ctr">
              <a:lnSpc>
                <a:spcPct val="130000"/>
              </a:lnSpc>
            </a:pPr>
            <a:r>
              <a:rPr lang="ko-KR" altLang="en-US" sz="700" dirty="0"/>
              <a:t>소속 정보 변경이 필요한 경우 관리자에게 문의해 주세요</a:t>
            </a:r>
            <a:r>
              <a:rPr lang="en-US" altLang="ko-KR" sz="700" dirty="0"/>
              <a:t>.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8CCD4960-D5A8-EA78-612C-E7399C95E305}"/>
              </a:ext>
            </a:extLst>
          </p:cNvPr>
          <p:cNvGrpSpPr/>
          <p:nvPr/>
        </p:nvGrpSpPr>
        <p:grpSpPr>
          <a:xfrm>
            <a:off x="725205" y="5459338"/>
            <a:ext cx="3053789" cy="664264"/>
            <a:chOff x="8103747" y="3569073"/>
            <a:chExt cx="3438283" cy="753253"/>
          </a:xfrm>
        </p:grpSpPr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8F3C340A-32BA-6302-9ACD-0C2AEE6E531A}"/>
                </a:ext>
              </a:extLst>
            </p:cNvPr>
            <p:cNvSpPr/>
            <p:nvPr/>
          </p:nvSpPr>
          <p:spPr>
            <a:xfrm>
              <a:off x="8116962" y="3569073"/>
              <a:ext cx="3425068" cy="7433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295AEBE-FDC2-A697-37B2-A0B4AB6C0107}"/>
                </a:ext>
              </a:extLst>
            </p:cNvPr>
            <p:cNvSpPr txBox="1"/>
            <p:nvPr/>
          </p:nvSpPr>
          <p:spPr>
            <a:xfrm>
              <a:off x="8103747" y="3613947"/>
              <a:ext cx="983994" cy="244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b="1" dirty="0"/>
                <a:t>소속 정보 안내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B323B2E-23F1-F7B8-72A5-2E79972EE6BA}"/>
                </a:ext>
              </a:extLst>
            </p:cNvPr>
            <p:cNvSpPr txBox="1"/>
            <p:nvPr/>
          </p:nvSpPr>
          <p:spPr>
            <a:xfrm>
              <a:off x="8103747" y="3952795"/>
              <a:ext cx="2375055" cy="226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dirty="0">
                  <a:latin typeface="+mn-ea"/>
                </a:rPr>
                <a:t>· </a:t>
              </a:r>
              <a:r>
                <a:rPr lang="ko-KR" altLang="en-US" sz="700" dirty="0">
                  <a:latin typeface="+mn-ea"/>
                </a:rPr>
                <a:t>현재 등록된 소속 학교 </a:t>
              </a:r>
              <a:r>
                <a:rPr lang="en-US" altLang="ko-KR" sz="700" dirty="0">
                  <a:latin typeface="+mn-ea"/>
                </a:rPr>
                <a:t>: </a:t>
              </a:r>
              <a:r>
                <a:rPr lang="ko-KR" altLang="en-US" sz="700" dirty="0">
                  <a:latin typeface="+mn-ea"/>
                </a:rPr>
                <a:t>경기 고등학교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2D6670C-B836-71F0-4330-3ABA47B5EED9}"/>
                </a:ext>
              </a:extLst>
            </p:cNvPr>
            <p:cNvSpPr txBox="1"/>
            <p:nvPr/>
          </p:nvSpPr>
          <p:spPr>
            <a:xfrm>
              <a:off x="8103747" y="4095470"/>
              <a:ext cx="2525322" cy="226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dirty="0">
                  <a:latin typeface="+mn-ea"/>
                </a:rPr>
                <a:t>· </a:t>
              </a:r>
              <a:r>
                <a:rPr lang="ko-KR" altLang="en-US" sz="700" dirty="0">
                  <a:latin typeface="+mn-ea"/>
                </a:rPr>
                <a:t>교육디지털원패스 기준 소속 학교 </a:t>
              </a:r>
              <a:r>
                <a:rPr lang="en-US" altLang="ko-KR" sz="700" dirty="0">
                  <a:latin typeface="+mn-ea"/>
                </a:rPr>
                <a:t>: </a:t>
              </a:r>
              <a:r>
                <a:rPr lang="ko-KR" altLang="en-US" sz="700" dirty="0">
                  <a:latin typeface="+mn-ea"/>
                </a:rPr>
                <a:t>경기 고등학교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CC73295-3DEB-F16F-5B31-33CBC1553A18}"/>
                </a:ext>
              </a:extLst>
            </p:cNvPr>
            <p:cNvSpPr txBox="1"/>
            <p:nvPr/>
          </p:nvSpPr>
          <p:spPr>
            <a:xfrm>
              <a:off x="8103747" y="3810120"/>
              <a:ext cx="1837973" cy="226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dirty="0">
                  <a:latin typeface="+mn-ea"/>
                </a:rPr>
                <a:t>· </a:t>
              </a:r>
              <a:r>
                <a:rPr lang="ko-KR" altLang="en-US" sz="700" dirty="0">
                  <a:latin typeface="+mn-ea"/>
                </a:rPr>
                <a:t>처리 결과 </a:t>
              </a:r>
              <a:r>
                <a:rPr lang="en-US" altLang="ko-KR" sz="700" dirty="0">
                  <a:latin typeface="+mn-ea"/>
                </a:rPr>
                <a:t>: </a:t>
              </a:r>
              <a:r>
                <a:rPr lang="ko-KR" altLang="en-US" sz="700" dirty="0">
                  <a:latin typeface="+mn-ea"/>
                </a:rPr>
                <a:t>변경 없음</a:t>
              </a:r>
            </a:p>
          </p:txBody>
        </p:sp>
      </p:grp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6093702E-B155-B765-CA54-2C3E657D3603}"/>
              </a:ext>
            </a:extLst>
          </p:cNvPr>
          <p:cNvSpPr/>
          <p:nvPr/>
        </p:nvSpPr>
        <p:spPr>
          <a:xfrm>
            <a:off x="2033485" y="6236410"/>
            <a:ext cx="438557" cy="238505"/>
          </a:xfrm>
          <a:prstGeom prst="roundRect">
            <a:avLst>
              <a:gd name="adj" fmla="val 16667"/>
            </a:avLst>
          </a:prstGeom>
          <a:solidFill>
            <a:srgbClr val="756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700" b="1" dirty="0">
                <a:solidFill>
                  <a:schemeClr val="bg1"/>
                </a:solidFill>
              </a:rPr>
              <a:t>확인</a:t>
            </a: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C26BEE00-A57F-C88F-17CE-30986C93C059}"/>
              </a:ext>
            </a:extLst>
          </p:cNvPr>
          <p:cNvSpPr/>
          <p:nvPr/>
        </p:nvSpPr>
        <p:spPr>
          <a:xfrm>
            <a:off x="605186" y="4550797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9" name="Rounded Rectangle">
            <a:extLst>
              <a:ext uri="{FF2B5EF4-FFF2-40B4-BE49-F238E27FC236}">
                <a16:creationId xmlns:a16="http://schemas.microsoft.com/office/drawing/2014/main" id="{654AD192-207F-BE63-8BCD-E77DBB9BC788}"/>
              </a:ext>
            </a:extLst>
          </p:cNvPr>
          <p:cNvSpPr/>
          <p:nvPr/>
        </p:nvSpPr>
        <p:spPr>
          <a:xfrm>
            <a:off x="793771" y="5449577"/>
            <a:ext cx="214288" cy="10646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3-1</a:t>
            </a:r>
          </a:p>
        </p:txBody>
      </p:sp>
      <p:sp>
        <p:nvSpPr>
          <p:cNvPr id="40" name="Rounded Rectangle">
            <a:extLst>
              <a:ext uri="{FF2B5EF4-FFF2-40B4-BE49-F238E27FC236}">
                <a16:creationId xmlns:a16="http://schemas.microsoft.com/office/drawing/2014/main" id="{72BB5E7A-2945-E9AF-FEDB-34401754221E}"/>
              </a:ext>
            </a:extLst>
          </p:cNvPr>
          <p:cNvSpPr/>
          <p:nvPr/>
        </p:nvSpPr>
        <p:spPr>
          <a:xfrm>
            <a:off x="1888424" y="6200975"/>
            <a:ext cx="214288" cy="10646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3-2</a:t>
            </a: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CE63D520-A060-988B-FA46-C5CCF0F4832B}"/>
              </a:ext>
            </a:extLst>
          </p:cNvPr>
          <p:cNvGrpSpPr/>
          <p:nvPr/>
        </p:nvGrpSpPr>
        <p:grpSpPr>
          <a:xfrm>
            <a:off x="4948303" y="1746692"/>
            <a:ext cx="3053788" cy="632967"/>
            <a:chOff x="8103747" y="3504174"/>
            <a:chExt cx="3438283" cy="632967"/>
          </a:xfrm>
        </p:grpSpPr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845C7CAD-ACAC-B848-FF4C-003C5F21E22C}"/>
                </a:ext>
              </a:extLst>
            </p:cNvPr>
            <p:cNvSpPr/>
            <p:nvPr/>
          </p:nvSpPr>
          <p:spPr>
            <a:xfrm>
              <a:off x="8116962" y="3504174"/>
              <a:ext cx="3425068" cy="6329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4BA51BF-50EA-3B31-AA5A-6AE94A394B13}"/>
                </a:ext>
              </a:extLst>
            </p:cNvPr>
            <p:cNvSpPr txBox="1"/>
            <p:nvPr/>
          </p:nvSpPr>
          <p:spPr>
            <a:xfrm>
              <a:off x="8103747" y="3549049"/>
              <a:ext cx="98399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b="1" dirty="0"/>
                <a:t>소속 정보 변경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A2F3530-56B1-23F4-AA84-8659F906D142}"/>
                </a:ext>
              </a:extLst>
            </p:cNvPr>
            <p:cNvSpPr txBox="1"/>
            <p:nvPr/>
          </p:nvSpPr>
          <p:spPr>
            <a:xfrm>
              <a:off x="8103747" y="3767483"/>
              <a:ext cx="211417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dirty="0">
                  <a:latin typeface="+mn-ea"/>
                </a:rPr>
                <a:t>· </a:t>
              </a:r>
              <a:r>
                <a:rPr lang="ko-KR" altLang="en-US" sz="700" dirty="0">
                  <a:latin typeface="+mn-ea"/>
                </a:rPr>
                <a:t>변경 전 소속 학교 </a:t>
              </a:r>
              <a:r>
                <a:rPr lang="en-US" altLang="ko-KR" sz="700" dirty="0">
                  <a:latin typeface="+mn-ea"/>
                </a:rPr>
                <a:t>: </a:t>
              </a:r>
              <a:r>
                <a:rPr lang="ko-KR" altLang="en-US" sz="700" dirty="0">
                  <a:latin typeface="+mn-ea"/>
                </a:rPr>
                <a:t>경기 고등학교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4DECC1A-6258-4647-CD00-21AC58AF4799}"/>
                </a:ext>
              </a:extLst>
            </p:cNvPr>
            <p:cNvSpPr txBox="1"/>
            <p:nvPr/>
          </p:nvSpPr>
          <p:spPr>
            <a:xfrm>
              <a:off x="8103747" y="3910158"/>
              <a:ext cx="18178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dirty="0">
                  <a:solidFill>
                    <a:srgbClr val="6B5CFF"/>
                  </a:solidFill>
                  <a:latin typeface="+mn-ea"/>
                </a:rPr>
                <a:t>· </a:t>
              </a:r>
              <a:r>
                <a:rPr lang="ko-KR" altLang="en-US" sz="700" dirty="0">
                  <a:solidFill>
                    <a:srgbClr val="6B5CFF"/>
                  </a:solidFill>
                  <a:latin typeface="+mn-ea"/>
                </a:rPr>
                <a:t>변경 후 소속 학교 </a:t>
              </a:r>
              <a:r>
                <a:rPr lang="en-US" altLang="ko-KR" sz="700" dirty="0">
                  <a:solidFill>
                    <a:srgbClr val="6B5CFF"/>
                  </a:solidFill>
                  <a:latin typeface="+mn-ea"/>
                </a:rPr>
                <a:t>: </a:t>
              </a:r>
              <a:r>
                <a:rPr lang="ko-KR" altLang="en-US" sz="700" dirty="0">
                  <a:solidFill>
                    <a:srgbClr val="6B5CFF"/>
                  </a:solidFill>
                  <a:latin typeface="+mn-ea"/>
                </a:rPr>
                <a:t>한국 고등학교</a:t>
              </a:r>
            </a:p>
          </p:txBody>
        </p:sp>
      </p:grpSp>
      <p:sp>
        <p:nvSpPr>
          <p:cNvPr id="47" name="타원 46">
            <a:extLst>
              <a:ext uri="{FF2B5EF4-FFF2-40B4-BE49-F238E27FC236}">
                <a16:creationId xmlns:a16="http://schemas.microsoft.com/office/drawing/2014/main" id="{65FB1A8E-9675-83AE-F2A9-9552A770C120}"/>
              </a:ext>
            </a:extLst>
          </p:cNvPr>
          <p:cNvSpPr/>
          <p:nvPr/>
        </p:nvSpPr>
        <p:spPr>
          <a:xfrm>
            <a:off x="4826802" y="892556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Rounded Rectangle">
            <a:extLst>
              <a:ext uri="{FF2B5EF4-FFF2-40B4-BE49-F238E27FC236}">
                <a16:creationId xmlns:a16="http://schemas.microsoft.com/office/drawing/2014/main" id="{01D22620-026A-83E1-3100-B6A3031E963F}"/>
              </a:ext>
            </a:extLst>
          </p:cNvPr>
          <p:cNvSpPr/>
          <p:nvPr/>
        </p:nvSpPr>
        <p:spPr>
          <a:xfrm>
            <a:off x="4877053" y="1730885"/>
            <a:ext cx="214288" cy="10646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2-1</a:t>
            </a:r>
          </a:p>
        </p:txBody>
      </p:sp>
      <p:sp>
        <p:nvSpPr>
          <p:cNvPr id="49" name="Rounded Rectangle">
            <a:extLst>
              <a:ext uri="{FF2B5EF4-FFF2-40B4-BE49-F238E27FC236}">
                <a16:creationId xmlns:a16="http://schemas.microsoft.com/office/drawing/2014/main" id="{3F370176-2F98-8E93-86D2-B2E53213E5F1}"/>
              </a:ext>
            </a:extLst>
          </p:cNvPr>
          <p:cNvSpPr/>
          <p:nvPr/>
        </p:nvSpPr>
        <p:spPr>
          <a:xfrm>
            <a:off x="6133006" y="2497819"/>
            <a:ext cx="214288" cy="10646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2-2</a:t>
            </a:r>
          </a:p>
        </p:txBody>
      </p:sp>
      <p:sp>
        <p:nvSpPr>
          <p:cNvPr id="50" name="제목 10">
            <a:extLst>
              <a:ext uri="{FF2B5EF4-FFF2-40B4-BE49-F238E27FC236}">
                <a16:creationId xmlns:a16="http://schemas.microsoft.com/office/drawing/2014/main" id="{E40ECAA9-DD6A-4711-AF84-BFD348C4B693}"/>
              </a:ext>
            </a:extLst>
          </p:cNvPr>
          <p:cNvSpPr txBox="1">
            <a:spLocks/>
          </p:cNvSpPr>
          <p:nvPr/>
        </p:nvSpPr>
        <p:spPr>
          <a:xfrm>
            <a:off x="6060724" y="638090"/>
            <a:ext cx="836768" cy="12311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전학 완료 팝업</a:t>
            </a:r>
            <a:r>
              <a:rPr lang="en-US" altLang="ko-KR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800" kern="0" spc="0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51" name="Google Shape;912;p23">
            <a:extLst>
              <a:ext uri="{FF2B5EF4-FFF2-40B4-BE49-F238E27FC236}">
                <a16:creationId xmlns:a16="http://schemas.microsoft.com/office/drawing/2014/main" id="{FA103BEE-C663-8829-9DCB-A2A879B9F4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3095107"/>
              </p:ext>
            </p:extLst>
          </p:nvPr>
        </p:nvGraphicFramePr>
        <p:xfrm>
          <a:off x="9042400" y="1315767"/>
          <a:ext cx="3037052" cy="5694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28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altLang="ko-KR" sz="700" b="1" i="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※</a:t>
                      </a:r>
                      <a:endParaRPr sz="700" b="1" i="0" u="none" strike="noStrike" cap="none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마이페이지 </a:t>
                      </a:r>
                      <a:r>
                        <a:rPr lang="en-US" altLang="ko-KR" sz="700" b="1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&gt; </a:t>
                      </a:r>
                      <a:r>
                        <a:rPr lang="ko-KR" altLang="en-US" sz="700" b="1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정보수정 </a:t>
                      </a:r>
                      <a:r>
                        <a:rPr lang="en-US" altLang="ko-KR" sz="700" b="1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&gt; ‘</a:t>
                      </a:r>
                      <a:r>
                        <a:rPr lang="ko-KR" altLang="en-US" sz="700" b="1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전학 신청</a:t>
                      </a:r>
                      <a:r>
                        <a:rPr lang="en-US" altLang="ko-KR" sz="700" b="1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‘ </a:t>
                      </a:r>
                      <a:r>
                        <a:rPr lang="ko-KR" altLang="en-US" sz="700" b="1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버튼 클릭 후 교육디지털원패스 로그인 성공 시 소속 정보 변경</a:t>
                      </a:r>
                      <a:r>
                        <a:rPr lang="en-US" altLang="ko-KR" sz="700" b="1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1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확인 안내 팝업 호출</a:t>
                      </a:r>
                      <a:endParaRPr lang="en-US" altLang="ko-KR" sz="700" b="1" u="none" strike="noStrike" cap="none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203421"/>
                  </a:ext>
                </a:extLst>
              </a:tr>
              <a:tr h="21728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altLang="ko-KR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소속 정보 변경 안내 팝업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en-US" altLang="ko-KR" sz="700" b="1" u="none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[STU-MYP-Info-001]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에서 전학 신청 버튼 클릭 및 교육디지털원패스 로그인 성공 시 해당 팝업 호출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현재 소속학교와 교육디지털원패스 소속학교가 서로 다른 경우에만 호출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1-1.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소속 정보 변경 정보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현재 소속학교와 교육디지털원패스 소속학교 정보 표시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1-2.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취소 버튼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버튼 클릭 시 팝업 닫힘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1-3.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네</a:t>
                      </a: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변경할게요 버튼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버튼 클릭 시 학적 정보 전학 처리 진행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진행 완료 시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&lt;3&gt;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변경 완료 팝업 호출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1-4.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데이터 초기화 안내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버튼 클릭 시 데이터 처리 기준 팝업 </a:t>
                      </a:r>
                      <a:r>
                        <a:rPr lang="en-US" altLang="ko-KR" sz="700" b="1" u="none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[ALL-MYP-DAT-POP]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호출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542922"/>
                  </a:ext>
                </a:extLst>
              </a:tr>
              <a:tr h="21728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2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소속 정보 변경 완료 팝업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&lt;1&gt;</a:t>
                      </a: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전학 처리 진행 완료 시 해당 팝업 호출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2-1.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소속 정보 변경 정보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변경 전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후 소속학교 정보 표시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2-2.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확인 버튼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버튼 클릭 시 로그아웃 처리 </a:t>
                      </a:r>
                      <a:r>
                        <a:rPr lang="en-US" altLang="ko-KR" sz="70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검토 필요</a:t>
                      </a:r>
                      <a:r>
                        <a:rPr lang="en-US" altLang="ko-KR" sz="70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50929"/>
                  </a:ext>
                </a:extLst>
              </a:tr>
              <a:tr h="21728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3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소속 정보 확인 안내 팝업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en-US" altLang="ko-KR" sz="700" b="1" u="none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[STU-MYP-Info-001]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에서 전학 신청 버튼 클릭 및 교육디지털원패스 로그인 성공 시 해당 팝업 호출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현재 소속학교와 교육디지털원패스 소속학교가 서로 같은 경우에만 호출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2-1.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소속 정보 변경 정보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현재 소속학교와 교육디지털원패스 소속학교 정보 표시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2-2.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확인 버튼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버튼 클릭 시 팝업 닫힘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295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4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학년도 정보 확인 오류 안내 팝업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en-US" altLang="ko-KR" sz="700" b="1" u="none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[STU-MYP-Info-001]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에서 전학 신청 버튼 클릭 시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b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교육디지털원패스에서 전달된 학년도 정보와 현재 서비스 학년도 정보가 서로 다른 경우 노출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4-1.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확인 버튼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버튼 클릭 시 팝업 닫힘</a:t>
                      </a:r>
                      <a:b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endParaRPr lang="en-US" altLang="ko-KR" sz="700" b="0" u="none" strike="noStrike" cap="none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b="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700" b="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해당 케이스에서는 전출 처리 진행 불가</a:t>
                      </a:r>
                      <a:endParaRPr lang="en-US" altLang="ko-KR" sz="700" b="0" u="none" strike="noStrike" cap="none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b="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700" b="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학년도 정보 검증 로직에 대한 개발 검토 필요</a:t>
                      </a:r>
                      <a:endParaRPr lang="en-US" altLang="ko-KR" sz="700" b="0" u="none" strike="noStrike" cap="none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861678"/>
                  </a:ext>
                </a:extLst>
              </a:tr>
            </a:tbl>
          </a:graphicData>
        </a:graphic>
      </p:graphicFrame>
      <p:graphicFrame>
        <p:nvGraphicFramePr>
          <p:cNvPr id="53" name="표 52">
            <a:extLst>
              <a:ext uri="{FF2B5EF4-FFF2-40B4-BE49-F238E27FC236}">
                <a16:creationId xmlns:a16="http://schemas.microsoft.com/office/drawing/2014/main" id="{6D1C3A2F-D05D-91AA-B2B2-15550293E4F6}"/>
              </a:ext>
            </a:extLst>
          </p:cNvPr>
          <p:cNvGraphicFramePr>
            <a:graphicFrameLocks noGrp="1"/>
          </p:cNvGraphicFramePr>
          <p:nvPr/>
        </p:nvGraphicFramePr>
        <p:xfrm>
          <a:off x="9042400" y="111727"/>
          <a:ext cx="3047760" cy="92617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[</a:t>
                      </a: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학생</a:t>
                      </a:r>
                      <a:r>
                        <a:rPr lang="en-US" altLang="ko-KR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] </a:t>
                      </a: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en-US" altLang="ko-KR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b="1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[</a:t>
                      </a:r>
                      <a:r>
                        <a:rPr lang="ko-KR" altLang="en-US" b="1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학생</a:t>
                      </a:r>
                      <a:r>
                        <a:rPr lang="en-US" altLang="ko-KR" b="1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]</a:t>
                      </a: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전학 처리 시 학적 정보 연동 안내 팝업</a:t>
                      </a: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4" name="Google Shape;548;p12">
            <a:extLst>
              <a:ext uri="{FF2B5EF4-FFF2-40B4-BE49-F238E27FC236}">
                <a16:creationId xmlns:a16="http://schemas.microsoft.com/office/drawing/2014/main" id="{D744244E-48C1-E8B2-C109-102C5BE8A6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0625225"/>
              </p:ext>
            </p:extLst>
          </p:nvPr>
        </p:nvGraphicFramePr>
        <p:xfrm>
          <a:off x="12192000" y="-6932"/>
          <a:ext cx="1887100" cy="142629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2.5.0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학생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]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전학 처리 시 학적 정보 연동 안내 팝업 추가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230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2.5.1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&lt;3&gt;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팝업 안내 문구 변경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&lt;4&gt;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학년도 정보 확인 오류 안내 팝업 추가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950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2.5.2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소속 변경 시 확인 사항 문구 추가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934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2.5.3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&lt;1-4&gt;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데이터 초기화 안내 버튼 추가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053004"/>
                  </a:ext>
                </a:extLst>
              </a:tr>
            </a:tbl>
          </a:graphicData>
        </a:graphic>
      </p:graphicFrame>
      <p:sp>
        <p:nvSpPr>
          <p:cNvPr id="55" name="사각형: 둥근 모서리 54">
            <a:extLst>
              <a:ext uri="{FF2B5EF4-FFF2-40B4-BE49-F238E27FC236}">
                <a16:creationId xmlns:a16="http://schemas.microsoft.com/office/drawing/2014/main" id="{0F8E9B67-1DD1-D39A-0874-5B4762430F16}"/>
              </a:ext>
            </a:extLst>
          </p:cNvPr>
          <p:cNvSpPr/>
          <p:nvPr/>
        </p:nvSpPr>
        <p:spPr>
          <a:xfrm>
            <a:off x="10851998" y="57542"/>
            <a:ext cx="1289082" cy="29793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2700" cap="flat">
            <a:noFill/>
            <a:miter lim="400000"/>
          </a:ln>
          <a:effectLst/>
        </p:spPr>
        <p:txBody>
          <a:bodyPr wrap="square" lIns="36000" tIns="36000" rIns="36000" bIns="45718" numCol="1" rtlCol="0" anchor="ctr" anchorCtr="0">
            <a:noAutofit/>
          </a:bodyPr>
          <a:lstStyle/>
          <a:p>
            <a:pPr algn="ctr" defTabSz="914309"/>
            <a:r>
              <a:rPr kumimoji="1" lang="en-US" altLang="ko-KR" sz="1000" b="1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26</a:t>
            </a:r>
            <a:r>
              <a:rPr kumimoji="1" lang="ko-KR" altLang="en-US" sz="1000" b="1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년 </a:t>
            </a:r>
            <a:r>
              <a:rPr kumimoji="1" lang="en-US" altLang="ko-KR" sz="1000" b="1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3</a:t>
            </a:r>
            <a:r>
              <a:rPr kumimoji="1" lang="ko-KR" altLang="en-US" sz="1000" b="1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월 배포</a:t>
            </a:r>
          </a:p>
        </p:txBody>
      </p:sp>
      <p:sp>
        <p:nvSpPr>
          <p:cNvPr id="103" name="제목 10">
            <a:extLst>
              <a:ext uri="{FF2B5EF4-FFF2-40B4-BE49-F238E27FC236}">
                <a16:creationId xmlns:a16="http://schemas.microsoft.com/office/drawing/2014/main" id="{B7B55F56-32C8-B6D1-13B8-14383B5DDA88}"/>
              </a:ext>
            </a:extLst>
          </p:cNvPr>
          <p:cNvSpPr txBox="1">
            <a:spLocks/>
          </p:cNvSpPr>
          <p:nvPr/>
        </p:nvSpPr>
        <p:spPr>
          <a:xfrm>
            <a:off x="4568654" y="4141270"/>
            <a:ext cx="3765454" cy="12311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전학 불가 케이스 </a:t>
            </a:r>
            <a:r>
              <a:rPr lang="en-US" altLang="ko-KR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 학년도 ≠ 교육디지털원패스 학년도 </a:t>
            </a:r>
            <a:r>
              <a:rPr lang="en-US" altLang="ko-KR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정보 검증 오류</a:t>
            </a:r>
            <a:r>
              <a:rPr lang="en-US" altLang="ko-KR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800" kern="0" spc="0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4" name="모서리가 둥근 직사각형 114">
            <a:extLst>
              <a:ext uri="{FF2B5EF4-FFF2-40B4-BE49-F238E27FC236}">
                <a16:creationId xmlns:a16="http://schemas.microsoft.com/office/drawing/2014/main" id="{F1B90FBF-CD14-4940-0067-EAC8C3F8182B}"/>
              </a:ext>
            </a:extLst>
          </p:cNvPr>
          <p:cNvSpPr/>
          <p:nvPr/>
        </p:nvSpPr>
        <p:spPr>
          <a:xfrm>
            <a:off x="5206156" y="4417080"/>
            <a:ext cx="2392897" cy="12148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dist="254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>
              <a:lnSpc>
                <a:spcPct val="150000"/>
              </a:lnSpc>
            </a:pPr>
            <a:endParaRPr kumimoji="1" lang="ko-KR" altLang="en-US" sz="500" dirty="0">
              <a:solidFill>
                <a:prstClr val="black"/>
              </a:solidFill>
            </a:endParaRPr>
          </a:p>
        </p:txBody>
      </p:sp>
      <p:cxnSp>
        <p:nvCxnSpPr>
          <p:cNvPr id="105" name="직선 연결선[R] 299">
            <a:extLst>
              <a:ext uri="{FF2B5EF4-FFF2-40B4-BE49-F238E27FC236}">
                <a16:creationId xmlns:a16="http://schemas.microsoft.com/office/drawing/2014/main" id="{F4BEAE83-AE4B-8688-C56C-4BC991EAA155}"/>
              </a:ext>
            </a:extLst>
          </p:cNvPr>
          <p:cNvCxnSpPr>
            <a:cxnSpLocks/>
          </p:cNvCxnSpPr>
          <p:nvPr/>
        </p:nvCxnSpPr>
        <p:spPr>
          <a:xfrm>
            <a:off x="5446636" y="5275536"/>
            <a:ext cx="19119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45ED1208-BBDA-F314-AC84-5975BF84BDEC}"/>
              </a:ext>
            </a:extLst>
          </p:cNvPr>
          <p:cNvSpPr txBox="1"/>
          <p:nvPr/>
        </p:nvSpPr>
        <p:spPr>
          <a:xfrm>
            <a:off x="5413177" y="4691316"/>
            <a:ext cx="1978855" cy="55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ko-KR" altLang="en-US" sz="700" dirty="0"/>
              <a:t>학년도 정보 확인이 원활하지 않습니다</a:t>
            </a:r>
            <a:r>
              <a:rPr kumimoji="1" lang="en-US" altLang="ko-KR" sz="700" dirty="0"/>
              <a:t>.</a:t>
            </a:r>
          </a:p>
          <a:p>
            <a:pPr algn="ctr">
              <a:lnSpc>
                <a:spcPct val="150000"/>
              </a:lnSpc>
            </a:pPr>
            <a:r>
              <a:rPr kumimoji="1" lang="ko-KR" altLang="en-US" sz="700" dirty="0"/>
              <a:t>잠시 후 다시 시도해 주세요</a:t>
            </a:r>
            <a:r>
              <a:rPr kumimoji="1" lang="en-US" altLang="ko-KR" sz="700" dirty="0"/>
              <a:t>. </a:t>
            </a:r>
          </a:p>
          <a:p>
            <a:pPr algn="ctr">
              <a:lnSpc>
                <a:spcPct val="150000"/>
              </a:lnSpc>
            </a:pPr>
            <a:r>
              <a:rPr kumimoji="1" lang="ko-KR" altLang="en-US" sz="700" dirty="0"/>
              <a:t>문제가 지속되면 관리자에게 문의해 주세요</a:t>
            </a:r>
            <a:r>
              <a:rPr kumimoji="1" lang="en-US" altLang="ko-KR" sz="700" dirty="0"/>
              <a:t>.</a:t>
            </a:r>
            <a:endParaRPr kumimoji="1" lang="x-none" altLang="en-US" sz="700" dirty="0"/>
          </a:p>
        </p:txBody>
      </p:sp>
      <p:sp>
        <p:nvSpPr>
          <p:cNvPr id="107" name="모서리가 둥근 직사각형 155">
            <a:extLst>
              <a:ext uri="{FF2B5EF4-FFF2-40B4-BE49-F238E27FC236}">
                <a16:creationId xmlns:a16="http://schemas.microsoft.com/office/drawing/2014/main" id="{0028277C-6337-B4CA-B369-E605DAFD0FF5}"/>
              </a:ext>
            </a:extLst>
          </p:cNvPr>
          <p:cNvSpPr/>
          <p:nvPr/>
        </p:nvSpPr>
        <p:spPr>
          <a:xfrm>
            <a:off x="6180322" y="5361647"/>
            <a:ext cx="444565" cy="201325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tIns="54000" rIns="144000" bIns="54000" rtlCol="0" anchor="ctr">
            <a:spAutoFit/>
          </a:bodyPr>
          <a:lstStyle/>
          <a:p>
            <a:pPr algn="ctr"/>
            <a:r>
              <a:rPr kumimoji="1" lang="ko-KR" altLang="en-US" sz="600" b="1" dirty="0">
                <a:solidFill>
                  <a:prstClr val="white"/>
                </a:solidFill>
              </a:rPr>
              <a:t>확인</a:t>
            </a:r>
          </a:p>
        </p:txBody>
      </p:sp>
      <p:sp>
        <p:nvSpPr>
          <p:cNvPr id="108" name="직사각형 11">
            <a:extLst>
              <a:ext uri="{FF2B5EF4-FFF2-40B4-BE49-F238E27FC236}">
                <a16:creationId xmlns:a16="http://schemas.microsoft.com/office/drawing/2014/main" id="{4BA9B1EE-72DF-2BF8-309E-59B87DE802AE}"/>
              </a:ext>
            </a:extLst>
          </p:cNvPr>
          <p:cNvSpPr/>
          <p:nvPr/>
        </p:nvSpPr>
        <p:spPr>
          <a:xfrm>
            <a:off x="5347797" y="4464603"/>
            <a:ext cx="1312532" cy="215934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latinLnBrk="0"/>
            <a:r>
              <a:rPr lang="ko-KR" altLang="en-US" sz="800" b="1" kern="0" dirty="0">
                <a:latin typeface="맑은 고딕" pitchFamily="50" charset="-127"/>
                <a:ea typeface="맑은 고딕" pitchFamily="50" charset="-127"/>
              </a:rPr>
              <a:t>안내</a:t>
            </a:r>
            <a:endParaRPr lang="en-US" altLang="ko-KR" sz="800" b="1" kern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09" name="직선 연결선[R] 299">
            <a:extLst>
              <a:ext uri="{FF2B5EF4-FFF2-40B4-BE49-F238E27FC236}">
                <a16:creationId xmlns:a16="http://schemas.microsoft.com/office/drawing/2014/main" id="{19526C9E-2710-B1B3-A470-47B902597FA5}"/>
              </a:ext>
            </a:extLst>
          </p:cNvPr>
          <p:cNvCxnSpPr>
            <a:cxnSpLocks/>
          </p:cNvCxnSpPr>
          <p:nvPr/>
        </p:nvCxnSpPr>
        <p:spPr>
          <a:xfrm>
            <a:off x="5315975" y="4499352"/>
            <a:ext cx="0" cy="13616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타원 109">
            <a:extLst>
              <a:ext uri="{FF2B5EF4-FFF2-40B4-BE49-F238E27FC236}">
                <a16:creationId xmlns:a16="http://schemas.microsoft.com/office/drawing/2014/main" id="{D38C57D4-FF61-E224-FC34-ECF8A2F37FC4}"/>
              </a:ext>
            </a:extLst>
          </p:cNvPr>
          <p:cNvSpPr/>
          <p:nvPr/>
        </p:nvSpPr>
        <p:spPr>
          <a:xfrm>
            <a:off x="5155475" y="4374244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1" name="Rounded Rectangle">
            <a:extLst>
              <a:ext uri="{FF2B5EF4-FFF2-40B4-BE49-F238E27FC236}">
                <a16:creationId xmlns:a16="http://schemas.microsoft.com/office/drawing/2014/main" id="{879117F9-970F-5CBE-0048-F3A4F765452A}"/>
              </a:ext>
            </a:extLst>
          </p:cNvPr>
          <p:cNvSpPr/>
          <p:nvPr/>
        </p:nvSpPr>
        <p:spPr>
          <a:xfrm>
            <a:off x="6055798" y="5340739"/>
            <a:ext cx="214288" cy="10646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4-1</a:t>
            </a:r>
          </a:p>
        </p:txBody>
      </p: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2AACC8CF-D570-E68B-693E-262D0E4BF80A}"/>
              </a:ext>
            </a:extLst>
          </p:cNvPr>
          <p:cNvSpPr/>
          <p:nvPr/>
        </p:nvSpPr>
        <p:spPr>
          <a:xfrm>
            <a:off x="3226975" y="4958532"/>
            <a:ext cx="552019" cy="105322"/>
          </a:xfrm>
          <a:prstGeom prst="rect">
            <a:avLst/>
          </a:prstGeom>
          <a:solidFill>
            <a:srgbClr val="F17B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500" b="1" dirty="0">
                <a:solidFill>
                  <a:schemeClr val="bg1"/>
                </a:solidFill>
              </a:rPr>
              <a:t>v.2.5.1 TXT</a:t>
            </a:r>
            <a:r>
              <a:rPr lang="ko-KR" altLang="en-US" sz="500" b="1" dirty="0">
                <a:solidFill>
                  <a:schemeClr val="bg1"/>
                </a:solidFill>
              </a:rPr>
              <a:t> 변경</a:t>
            </a:r>
          </a:p>
        </p:txBody>
      </p:sp>
      <p:sp>
        <p:nvSpPr>
          <p:cNvPr id="115" name="직사각형 114">
            <a:extLst>
              <a:ext uri="{FF2B5EF4-FFF2-40B4-BE49-F238E27FC236}">
                <a16:creationId xmlns:a16="http://schemas.microsoft.com/office/drawing/2014/main" id="{7C08CD02-9950-1CA2-F68D-82F84C0ADD1A}"/>
              </a:ext>
            </a:extLst>
          </p:cNvPr>
          <p:cNvSpPr/>
          <p:nvPr/>
        </p:nvSpPr>
        <p:spPr>
          <a:xfrm>
            <a:off x="7047034" y="4333166"/>
            <a:ext cx="552019" cy="105322"/>
          </a:xfrm>
          <a:prstGeom prst="rect">
            <a:avLst/>
          </a:prstGeom>
          <a:solidFill>
            <a:srgbClr val="F17B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500" b="1" dirty="0">
                <a:solidFill>
                  <a:schemeClr val="bg1"/>
                </a:solidFill>
              </a:rPr>
              <a:t>v.2.5.1 </a:t>
            </a:r>
            <a:r>
              <a:rPr lang="ko-KR" altLang="en-US" sz="500" b="1" dirty="0">
                <a:solidFill>
                  <a:schemeClr val="bg1"/>
                </a:solidFill>
              </a:rPr>
              <a:t>내용 추가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B10F3F68-9632-C78C-9AAC-D21378BA359E}"/>
              </a:ext>
            </a:extLst>
          </p:cNvPr>
          <p:cNvSpPr/>
          <p:nvPr/>
        </p:nvSpPr>
        <p:spPr>
          <a:xfrm>
            <a:off x="838681" y="875685"/>
            <a:ext cx="3033927" cy="296434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BA2ECB96-D684-5018-65CE-B29A659F3E49}"/>
              </a:ext>
            </a:extLst>
          </p:cNvPr>
          <p:cNvSpPr/>
          <p:nvPr/>
        </p:nvSpPr>
        <p:spPr>
          <a:xfrm>
            <a:off x="851275" y="887783"/>
            <a:ext cx="3006315" cy="3020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FE39CD-CBA5-A43C-FF3B-D5476B6473BE}"/>
              </a:ext>
            </a:extLst>
          </p:cNvPr>
          <p:cNvSpPr txBox="1"/>
          <p:nvPr/>
        </p:nvSpPr>
        <p:spPr>
          <a:xfrm>
            <a:off x="923949" y="907153"/>
            <a:ext cx="13452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/>
              <a:t>소속 정보 변경 안내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D95EBD2-6852-DF51-6849-699B379F525F}"/>
              </a:ext>
            </a:extLst>
          </p:cNvPr>
          <p:cNvSpPr txBox="1"/>
          <p:nvPr/>
        </p:nvSpPr>
        <p:spPr>
          <a:xfrm>
            <a:off x="935685" y="1321756"/>
            <a:ext cx="2819229" cy="264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700" dirty="0"/>
              <a:t>교육디지털원패스에 등록된 소속 정보가 확인되었습니다</a:t>
            </a:r>
            <a:r>
              <a:rPr lang="en-US" altLang="ko-KR" sz="700" dirty="0"/>
              <a:t>.</a:t>
            </a:r>
          </a:p>
          <a:p>
            <a:pPr algn="ctr">
              <a:lnSpc>
                <a:spcPct val="130000"/>
              </a:lnSpc>
            </a:pPr>
            <a:r>
              <a:rPr lang="ko-KR" altLang="en-US" sz="700" dirty="0"/>
              <a:t>해당 정보를 기준으로 소속 정보를 변경하시겠습니까</a:t>
            </a:r>
            <a:r>
              <a:rPr lang="en-US" altLang="ko-KR" sz="700" dirty="0"/>
              <a:t>?</a:t>
            </a:r>
          </a:p>
        </p:txBody>
      </p: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15CA84EA-B00B-7FFD-E4B4-EB86AD3228DF}"/>
              </a:ext>
            </a:extLst>
          </p:cNvPr>
          <p:cNvGrpSpPr/>
          <p:nvPr/>
        </p:nvGrpSpPr>
        <p:grpSpPr>
          <a:xfrm>
            <a:off x="923949" y="1741919"/>
            <a:ext cx="2830966" cy="743397"/>
            <a:chOff x="8103747" y="3504174"/>
            <a:chExt cx="3187406" cy="743397"/>
          </a:xfrm>
        </p:grpSpPr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EDAD5222-4F5F-2D89-E4AC-0875734268C1}"/>
                </a:ext>
              </a:extLst>
            </p:cNvPr>
            <p:cNvSpPr/>
            <p:nvPr/>
          </p:nvSpPr>
          <p:spPr>
            <a:xfrm>
              <a:off x="8116963" y="3504174"/>
              <a:ext cx="3174190" cy="7433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CD20C01-E8EC-136C-F28B-A3AE4E356E4C}"/>
                </a:ext>
              </a:extLst>
            </p:cNvPr>
            <p:cNvSpPr txBox="1"/>
            <p:nvPr/>
          </p:nvSpPr>
          <p:spPr>
            <a:xfrm>
              <a:off x="8103747" y="3549049"/>
              <a:ext cx="98399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b="1" dirty="0"/>
                <a:t>소속 정보 변경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34AEEE6-E281-8A91-CEB0-1CB9FB8C4CA6}"/>
                </a:ext>
              </a:extLst>
            </p:cNvPr>
            <p:cNvSpPr txBox="1"/>
            <p:nvPr/>
          </p:nvSpPr>
          <p:spPr>
            <a:xfrm>
              <a:off x="8103747" y="3887896"/>
              <a:ext cx="211417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dirty="0">
                  <a:latin typeface="+mn-ea"/>
                </a:rPr>
                <a:t>· </a:t>
              </a:r>
              <a:r>
                <a:rPr lang="ko-KR" altLang="en-US" sz="700" dirty="0">
                  <a:latin typeface="+mn-ea"/>
                </a:rPr>
                <a:t>현재 등록된 소속 학교 </a:t>
              </a:r>
              <a:r>
                <a:rPr lang="en-US" altLang="ko-KR" sz="700" dirty="0">
                  <a:latin typeface="+mn-ea"/>
                </a:rPr>
                <a:t>: </a:t>
              </a:r>
              <a:r>
                <a:rPr lang="ko-KR" altLang="en-US" sz="700" dirty="0">
                  <a:latin typeface="+mn-ea"/>
                </a:rPr>
                <a:t>경기 고등학교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38437B9-1550-9620-9999-6FAF868B76FF}"/>
                </a:ext>
              </a:extLst>
            </p:cNvPr>
            <p:cNvSpPr txBox="1"/>
            <p:nvPr/>
          </p:nvSpPr>
          <p:spPr>
            <a:xfrm>
              <a:off x="8103747" y="4030571"/>
              <a:ext cx="252532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dirty="0">
                  <a:latin typeface="+mn-ea"/>
                </a:rPr>
                <a:t>· </a:t>
              </a:r>
              <a:r>
                <a:rPr lang="ko-KR" altLang="en-US" sz="700" dirty="0">
                  <a:latin typeface="+mn-ea"/>
                </a:rPr>
                <a:t>교육디지털원패스 기준 소속 학교 </a:t>
              </a:r>
              <a:r>
                <a:rPr lang="en-US" altLang="ko-KR" sz="700" dirty="0">
                  <a:latin typeface="+mn-ea"/>
                </a:rPr>
                <a:t>: </a:t>
              </a:r>
              <a:r>
                <a:rPr lang="ko-KR" altLang="en-US" sz="700" dirty="0">
                  <a:latin typeface="+mn-ea"/>
                </a:rPr>
                <a:t>한국 고등학교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039477D-A2C4-D8E3-6403-33D7C4F2AC9A}"/>
                </a:ext>
              </a:extLst>
            </p:cNvPr>
            <p:cNvSpPr txBox="1"/>
            <p:nvPr/>
          </p:nvSpPr>
          <p:spPr>
            <a:xfrm>
              <a:off x="8103747" y="3745221"/>
              <a:ext cx="18379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dirty="0">
                  <a:latin typeface="+mn-ea"/>
                </a:rPr>
                <a:t>· </a:t>
              </a:r>
              <a:r>
                <a:rPr lang="ko-KR" altLang="en-US" sz="700" dirty="0">
                  <a:latin typeface="+mn-ea"/>
                </a:rPr>
                <a:t>처리 결과 </a:t>
              </a:r>
              <a:r>
                <a:rPr lang="en-US" altLang="ko-KR" sz="700" dirty="0">
                  <a:latin typeface="+mn-ea"/>
                </a:rPr>
                <a:t>: </a:t>
              </a:r>
              <a:r>
                <a:rPr lang="ko-KR" altLang="en-US" sz="700" dirty="0">
                  <a:latin typeface="+mn-ea"/>
                </a:rPr>
                <a:t>전출</a:t>
              </a:r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023CDA52-AB25-8F71-A058-A1C0AC2C26F2}"/>
              </a:ext>
            </a:extLst>
          </p:cNvPr>
          <p:cNvGrpSpPr/>
          <p:nvPr/>
        </p:nvGrpSpPr>
        <p:grpSpPr>
          <a:xfrm>
            <a:off x="1695528" y="3466163"/>
            <a:ext cx="1320232" cy="223517"/>
            <a:chOff x="-2315084" y="3285675"/>
            <a:chExt cx="1320232" cy="223517"/>
          </a:xfrm>
        </p:grpSpPr>
        <p:sp>
          <p:nvSpPr>
            <p:cNvPr id="65" name="사각형: 둥근 모서리 64">
              <a:extLst>
                <a:ext uri="{FF2B5EF4-FFF2-40B4-BE49-F238E27FC236}">
                  <a16:creationId xmlns:a16="http://schemas.microsoft.com/office/drawing/2014/main" id="{34F9452B-67EC-2D3F-50D7-B150E6DD9F36}"/>
                </a:ext>
              </a:extLst>
            </p:cNvPr>
            <p:cNvSpPr/>
            <p:nvPr/>
          </p:nvSpPr>
          <p:spPr>
            <a:xfrm>
              <a:off x="-1825769" y="3285675"/>
              <a:ext cx="830917" cy="223517"/>
            </a:xfrm>
            <a:prstGeom prst="roundRect">
              <a:avLst>
                <a:gd name="adj" fmla="val 16667"/>
              </a:avLst>
            </a:prstGeom>
            <a:solidFill>
              <a:srgbClr val="7564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ko-KR" altLang="en-US" sz="700" b="1" dirty="0">
                  <a:solidFill>
                    <a:schemeClr val="bg1"/>
                  </a:solidFill>
                </a:rPr>
                <a:t>네</a:t>
              </a:r>
              <a:r>
                <a:rPr lang="en-US" altLang="ko-KR" sz="700" b="1" dirty="0">
                  <a:solidFill>
                    <a:schemeClr val="bg1"/>
                  </a:solidFill>
                </a:rPr>
                <a:t>, </a:t>
              </a:r>
              <a:r>
                <a:rPr lang="ko-KR" altLang="en-US" sz="700" b="1" dirty="0">
                  <a:solidFill>
                    <a:schemeClr val="bg1"/>
                  </a:solidFill>
                </a:rPr>
                <a:t>변경할게요</a:t>
              </a:r>
            </a:p>
          </p:txBody>
        </p:sp>
        <p:sp>
          <p:nvSpPr>
            <p:cNvPr id="66" name="사각형: 둥근 모서리 65">
              <a:extLst>
                <a:ext uri="{FF2B5EF4-FFF2-40B4-BE49-F238E27FC236}">
                  <a16:creationId xmlns:a16="http://schemas.microsoft.com/office/drawing/2014/main" id="{11805378-CB96-A05F-5F7B-92A481669F26}"/>
                </a:ext>
              </a:extLst>
            </p:cNvPr>
            <p:cNvSpPr/>
            <p:nvPr/>
          </p:nvSpPr>
          <p:spPr>
            <a:xfrm>
              <a:off x="-2315084" y="3285675"/>
              <a:ext cx="438557" cy="22351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700" dirty="0">
                  <a:solidFill>
                    <a:schemeClr val="tx1"/>
                  </a:solidFill>
                </a:rPr>
                <a:t>취소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7DCF027A-DC4A-5A67-A0D0-61A11D9E243E}"/>
              </a:ext>
            </a:extLst>
          </p:cNvPr>
          <p:cNvSpPr txBox="1"/>
          <p:nvPr/>
        </p:nvSpPr>
        <p:spPr>
          <a:xfrm>
            <a:off x="939359" y="2536223"/>
            <a:ext cx="2906330" cy="5361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600" b="1" dirty="0"/>
              <a:t>❗소속 변경 시 확인사항</a:t>
            </a:r>
            <a:endParaRPr lang="en-US" altLang="ko-KR" sz="600" b="1" dirty="0"/>
          </a:p>
          <a:p>
            <a:pPr>
              <a:lnSpc>
                <a:spcPct val="150000"/>
              </a:lnSpc>
            </a:pPr>
            <a:r>
              <a:rPr lang="en-US" altLang="ko-KR" sz="600" dirty="0">
                <a:solidFill>
                  <a:srgbClr val="FF0000"/>
                </a:solidFill>
              </a:rPr>
              <a:t>  ※ </a:t>
            </a:r>
            <a:r>
              <a:rPr lang="ko-KR" altLang="en-US" sz="600" dirty="0">
                <a:solidFill>
                  <a:srgbClr val="FF0000"/>
                </a:solidFill>
              </a:rPr>
              <a:t>개인정보보호 규정에 따라 기존 학교의 학습 관련 데이터는 초기화됩니다</a:t>
            </a:r>
            <a:r>
              <a:rPr lang="en-US" altLang="ko-KR" sz="600" dirty="0">
                <a:solidFill>
                  <a:srgbClr val="FF0000"/>
                </a:solidFill>
              </a:rPr>
              <a:t>.</a:t>
            </a:r>
            <a:br>
              <a:rPr lang="en-US" altLang="ko-KR" sz="600" dirty="0">
                <a:solidFill>
                  <a:srgbClr val="FF0000"/>
                </a:solidFill>
              </a:rPr>
            </a:br>
            <a:r>
              <a:rPr lang="en-US" altLang="ko-KR" sz="600" dirty="0">
                <a:solidFill>
                  <a:srgbClr val="FF0000"/>
                </a:solidFill>
              </a:rPr>
              <a:t>      (</a:t>
            </a:r>
            <a:r>
              <a:rPr lang="ko-KR" altLang="en-US" sz="600" dirty="0">
                <a:solidFill>
                  <a:srgbClr val="FF0000"/>
                </a:solidFill>
              </a:rPr>
              <a:t>수업 목록</a:t>
            </a:r>
            <a:r>
              <a:rPr lang="en-US" altLang="ko-KR" sz="600" dirty="0">
                <a:solidFill>
                  <a:srgbClr val="FF0000"/>
                </a:solidFill>
              </a:rPr>
              <a:t>, </a:t>
            </a:r>
            <a:r>
              <a:rPr lang="ko-KR" altLang="en-US" sz="600" dirty="0">
                <a:solidFill>
                  <a:srgbClr val="FF0000"/>
                </a:solidFill>
              </a:rPr>
              <a:t>진행 정보</a:t>
            </a:r>
            <a:r>
              <a:rPr lang="en-US" altLang="ko-KR" sz="600" dirty="0">
                <a:solidFill>
                  <a:srgbClr val="FF0000"/>
                </a:solidFill>
              </a:rPr>
              <a:t>, </a:t>
            </a:r>
            <a:r>
              <a:rPr lang="ko-KR" altLang="en-US" sz="600" dirty="0">
                <a:solidFill>
                  <a:srgbClr val="FF0000"/>
                </a:solidFill>
              </a:rPr>
              <a:t>학습 이력</a:t>
            </a:r>
            <a:r>
              <a:rPr lang="en-US" altLang="ko-KR" sz="600" dirty="0">
                <a:solidFill>
                  <a:srgbClr val="FF0000"/>
                </a:solidFill>
              </a:rPr>
              <a:t>, </a:t>
            </a:r>
            <a:r>
              <a:rPr lang="ko-KR" altLang="en-US" sz="600" dirty="0">
                <a:solidFill>
                  <a:srgbClr val="FF0000"/>
                </a:solidFill>
              </a:rPr>
              <a:t>평가 결과 포함</a:t>
            </a:r>
            <a:r>
              <a:rPr lang="en-US" altLang="ko-KR" sz="600" dirty="0">
                <a:solidFill>
                  <a:srgbClr val="FF0000"/>
                </a:solidFill>
              </a:rPr>
              <a:t>)</a:t>
            </a:r>
            <a:br>
              <a:rPr lang="en-US" altLang="ko-KR" sz="600" dirty="0">
                <a:solidFill>
                  <a:srgbClr val="FF0000"/>
                </a:solidFill>
              </a:rPr>
            </a:br>
            <a:r>
              <a:rPr lang="en-US" altLang="ko-KR" sz="600" dirty="0">
                <a:solidFill>
                  <a:srgbClr val="FF0000"/>
                </a:solidFill>
              </a:rPr>
              <a:t>  ※ </a:t>
            </a:r>
            <a:r>
              <a:rPr lang="ko-KR" altLang="en-US" sz="600" dirty="0">
                <a:solidFill>
                  <a:srgbClr val="FF0000"/>
                </a:solidFill>
              </a:rPr>
              <a:t>개인 학습 기록 및 제작한 콘텐츠는 이력으로 유지됩니다</a:t>
            </a:r>
            <a:r>
              <a:rPr lang="en-US" altLang="ko-KR" sz="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8" name="타원 67">
            <a:extLst>
              <a:ext uri="{FF2B5EF4-FFF2-40B4-BE49-F238E27FC236}">
                <a16:creationId xmlns:a16="http://schemas.microsoft.com/office/drawing/2014/main" id="{C84C1CA6-E18B-F5D5-75B5-94F0A021D961}"/>
              </a:ext>
            </a:extLst>
          </p:cNvPr>
          <p:cNvSpPr/>
          <p:nvPr/>
        </p:nvSpPr>
        <p:spPr>
          <a:xfrm>
            <a:off x="814184" y="856246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9" name="Rounded Rectangle">
            <a:extLst>
              <a:ext uri="{FF2B5EF4-FFF2-40B4-BE49-F238E27FC236}">
                <a16:creationId xmlns:a16="http://schemas.microsoft.com/office/drawing/2014/main" id="{6DC0D2AF-4CBE-A175-DB2A-A16B350C5BDC}"/>
              </a:ext>
            </a:extLst>
          </p:cNvPr>
          <p:cNvSpPr/>
          <p:nvPr/>
        </p:nvSpPr>
        <p:spPr>
          <a:xfrm>
            <a:off x="874934" y="1721119"/>
            <a:ext cx="214288" cy="10646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1-1</a:t>
            </a:r>
          </a:p>
        </p:txBody>
      </p:sp>
      <p:sp>
        <p:nvSpPr>
          <p:cNvPr id="70" name="Rounded Rectangle">
            <a:extLst>
              <a:ext uri="{FF2B5EF4-FFF2-40B4-BE49-F238E27FC236}">
                <a16:creationId xmlns:a16="http://schemas.microsoft.com/office/drawing/2014/main" id="{AE5990AD-93F2-9C26-E039-AD128F8668D9}"/>
              </a:ext>
            </a:extLst>
          </p:cNvPr>
          <p:cNvSpPr/>
          <p:nvPr/>
        </p:nvSpPr>
        <p:spPr>
          <a:xfrm>
            <a:off x="1575846" y="3422504"/>
            <a:ext cx="214288" cy="10646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1-2</a:t>
            </a:r>
          </a:p>
        </p:txBody>
      </p:sp>
      <p:sp>
        <p:nvSpPr>
          <p:cNvPr id="71" name="Rounded Rectangle">
            <a:extLst>
              <a:ext uri="{FF2B5EF4-FFF2-40B4-BE49-F238E27FC236}">
                <a16:creationId xmlns:a16="http://schemas.microsoft.com/office/drawing/2014/main" id="{DEC6BDFA-23C9-630A-4E76-D39DDE5356B1}"/>
              </a:ext>
            </a:extLst>
          </p:cNvPr>
          <p:cNvSpPr/>
          <p:nvPr/>
        </p:nvSpPr>
        <p:spPr>
          <a:xfrm>
            <a:off x="2077699" y="3412929"/>
            <a:ext cx="214288" cy="10646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1-3</a:t>
            </a: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59686189-E929-63A3-F822-F07A23F51CE5}"/>
              </a:ext>
            </a:extLst>
          </p:cNvPr>
          <p:cNvSpPr/>
          <p:nvPr/>
        </p:nvSpPr>
        <p:spPr>
          <a:xfrm>
            <a:off x="3249698" y="2504755"/>
            <a:ext cx="552019" cy="105322"/>
          </a:xfrm>
          <a:prstGeom prst="rect">
            <a:avLst/>
          </a:prstGeom>
          <a:solidFill>
            <a:srgbClr val="BBF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500" b="1" dirty="0">
                <a:solidFill>
                  <a:schemeClr val="tx1"/>
                </a:solidFill>
              </a:rPr>
              <a:t>v.2.5.2 TXT</a:t>
            </a:r>
            <a:r>
              <a:rPr lang="ko-KR" altLang="en-US" sz="500" b="1" dirty="0">
                <a:solidFill>
                  <a:schemeClr val="tx1"/>
                </a:solidFill>
              </a:rPr>
              <a:t> 추가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A18FCB-C5C0-DE7A-AA9F-36414393CF1B}"/>
              </a:ext>
            </a:extLst>
          </p:cNvPr>
          <p:cNvSpPr txBox="1"/>
          <p:nvPr/>
        </p:nvSpPr>
        <p:spPr>
          <a:xfrm>
            <a:off x="1976004" y="3201459"/>
            <a:ext cx="901385" cy="1206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" b="1" u="sng" dirty="0">
                <a:solidFill>
                  <a:srgbClr val="7564F4"/>
                </a:solidFill>
              </a:rPr>
              <a:t>데이터 초기화 안내 </a:t>
            </a:r>
            <a:r>
              <a:rPr lang="en-US" altLang="ko-KR" sz="600" b="1" u="sng" dirty="0">
                <a:solidFill>
                  <a:srgbClr val="7564F4"/>
                </a:solidFill>
              </a:rPr>
              <a:t>&gt;</a:t>
            </a:r>
            <a:endParaRPr lang="en-US" altLang="ko-KR" sz="600" u="sng" dirty="0">
              <a:solidFill>
                <a:srgbClr val="7564F4"/>
              </a:solidFill>
            </a:endParaRPr>
          </a:p>
        </p:txBody>
      </p:sp>
      <p:sp>
        <p:nvSpPr>
          <p:cNvPr id="7" name="Rounded Rectangle">
            <a:extLst>
              <a:ext uri="{FF2B5EF4-FFF2-40B4-BE49-F238E27FC236}">
                <a16:creationId xmlns:a16="http://schemas.microsoft.com/office/drawing/2014/main" id="{18CD03BD-DA78-C103-C677-61728A0D104E}"/>
              </a:ext>
            </a:extLst>
          </p:cNvPr>
          <p:cNvSpPr/>
          <p:nvPr/>
        </p:nvSpPr>
        <p:spPr>
          <a:xfrm>
            <a:off x="1833899" y="3154981"/>
            <a:ext cx="214288" cy="10646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1-4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88C6053-E9CE-EC60-C313-D85DC00C6570}"/>
              </a:ext>
            </a:extLst>
          </p:cNvPr>
          <p:cNvSpPr/>
          <p:nvPr/>
        </p:nvSpPr>
        <p:spPr>
          <a:xfrm>
            <a:off x="-17338" y="-6057"/>
            <a:ext cx="1297367" cy="296816"/>
          </a:xfrm>
          <a:prstGeom prst="rect">
            <a:avLst/>
          </a:prstGeom>
          <a:solidFill>
            <a:srgbClr val="4F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x-none" sz="900" dirty="0">
                <a:solidFill>
                  <a:schemeClr val="tx1"/>
                </a:solidFill>
              </a:rPr>
              <a:t>Update | 2026.03.13</a:t>
            </a:r>
            <a:endParaRPr lang="en-US" altLang="ko-KR" sz="900" dirty="0">
              <a:solidFill>
                <a:schemeClr val="tx1"/>
              </a:solidFill>
            </a:endParaRPr>
          </a:p>
        </p:txBody>
      </p:sp>
      <p:sp>
        <p:nvSpPr>
          <p:cNvPr id="10" name="제목 10">
            <a:extLst>
              <a:ext uri="{FF2B5EF4-FFF2-40B4-BE49-F238E27FC236}">
                <a16:creationId xmlns:a16="http://schemas.microsoft.com/office/drawing/2014/main" id="{EFB8395B-1B9B-1D95-60D2-E629BD6B5746}"/>
              </a:ext>
            </a:extLst>
          </p:cNvPr>
          <p:cNvSpPr txBox="1">
            <a:spLocks/>
          </p:cNvSpPr>
          <p:nvPr/>
        </p:nvSpPr>
        <p:spPr>
          <a:xfrm>
            <a:off x="669392" y="476502"/>
            <a:ext cx="1128514" cy="12311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ko-KR" altLang="en-US" sz="800" kern="0" spc="0" dirty="0">
                <a:solidFill>
                  <a:srgbClr val="7564F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［</a:t>
            </a:r>
            <a:r>
              <a:rPr lang="en-US" altLang="ko-KR" sz="800" kern="0" spc="0" dirty="0">
                <a:solidFill>
                  <a:srgbClr val="7564F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STU-MYP-Info-001A]</a:t>
            </a:r>
            <a:endParaRPr lang="ko-KR" altLang="en-US" sz="800" kern="0" spc="0" dirty="0">
              <a:solidFill>
                <a:srgbClr val="7564F4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제목 10">
            <a:extLst>
              <a:ext uri="{FF2B5EF4-FFF2-40B4-BE49-F238E27FC236}">
                <a16:creationId xmlns:a16="http://schemas.microsoft.com/office/drawing/2014/main" id="{5C0B0CA8-989E-A5E0-7895-821288C8555A}"/>
              </a:ext>
            </a:extLst>
          </p:cNvPr>
          <p:cNvSpPr txBox="1">
            <a:spLocks/>
          </p:cNvSpPr>
          <p:nvPr/>
        </p:nvSpPr>
        <p:spPr>
          <a:xfrm>
            <a:off x="4826802" y="474592"/>
            <a:ext cx="1115690" cy="12311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ko-KR" altLang="en-US" sz="800" kern="0" spc="0" dirty="0">
                <a:solidFill>
                  <a:srgbClr val="7564F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［</a:t>
            </a:r>
            <a:r>
              <a:rPr lang="en-US" altLang="ko-KR" sz="800" kern="0" spc="0" dirty="0">
                <a:solidFill>
                  <a:srgbClr val="7564F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STU-MYP-Info-001B]</a:t>
            </a:r>
            <a:endParaRPr lang="ko-KR" altLang="en-US" sz="800" kern="0" spc="0" dirty="0">
              <a:solidFill>
                <a:srgbClr val="7564F4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제목 10">
            <a:extLst>
              <a:ext uri="{FF2B5EF4-FFF2-40B4-BE49-F238E27FC236}">
                <a16:creationId xmlns:a16="http://schemas.microsoft.com/office/drawing/2014/main" id="{550B2ED2-1287-8375-AD1A-5BF32FDC2030}"/>
              </a:ext>
            </a:extLst>
          </p:cNvPr>
          <p:cNvSpPr txBox="1">
            <a:spLocks/>
          </p:cNvSpPr>
          <p:nvPr/>
        </p:nvSpPr>
        <p:spPr>
          <a:xfrm>
            <a:off x="624477" y="4092333"/>
            <a:ext cx="1115690" cy="12311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ko-KR" altLang="en-US" sz="800" kern="0" spc="0" dirty="0">
                <a:solidFill>
                  <a:srgbClr val="7564F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［</a:t>
            </a:r>
            <a:r>
              <a:rPr lang="en-US" altLang="ko-KR" sz="800" kern="0" spc="0" dirty="0">
                <a:solidFill>
                  <a:srgbClr val="7564F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STU-MYP-Info-001C]</a:t>
            </a:r>
            <a:endParaRPr lang="ko-KR" altLang="en-US" sz="800" kern="0" spc="0" dirty="0">
              <a:solidFill>
                <a:srgbClr val="7564F4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46330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E99EA3-929E-D147-C3F6-3599044DD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x-none" dirty="0"/>
              <a:t>5</a:t>
            </a:r>
            <a:r>
              <a:rPr kumimoji="1" lang="en-US" altLang="ko-KR" dirty="0"/>
              <a:t>-3.</a:t>
            </a:r>
            <a:r>
              <a:rPr kumimoji="1" lang="ko-KR" altLang="en-US" dirty="0"/>
              <a:t> 나의 이력</a:t>
            </a:r>
            <a:endParaRPr kumimoji="1" lang="x-none" altLang="en-US" dirty="0"/>
          </a:p>
        </p:txBody>
      </p:sp>
    </p:spTree>
    <p:extLst>
      <p:ext uri="{BB962C8B-B14F-4D97-AF65-F5344CB8AC3E}">
        <p14:creationId xmlns:p14="http://schemas.microsoft.com/office/powerpoint/2010/main" val="13562644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표 472">
            <a:extLst>
              <a:ext uri="{FF2B5EF4-FFF2-40B4-BE49-F238E27FC236}">
                <a16:creationId xmlns:a16="http://schemas.microsoft.com/office/drawing/2014/main" id="{73715663-52B8-5E2B-A0EE-33AA332F2567}"/>
              </a:ext>
            </a:extLst>
          </p:cNvPr>
          <p:cNvGraphicFramePr>
            <a:graphicFrameLocks noGrp="1"/>
          </p:cNvGraphicFramePr>
          <p:nvPr/>
        </p:nvGraphicFramePr>
        <p:xfrm>
          <a:off x="9042400" y="111727"/>
          <a:ext cx="3047760" cy="92617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STU-MYP-MYHI-001</a:t>
                      </a:r>
                      <a:endParaRPr lang="en-US" altLang="ko-KR" sz="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b="1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[</a:t>
                      </a:r>
                      <a:r>
                        <a:rPr lang="ko-KR" altLang="en-US" b="1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학생</a:t>
                      </a:r>
                      <a:r>
                        <a:rPr lang="en-US" altLang="ko-KR" b="1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]</a:t>
                      </a: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 </a:t>
                      </a:r>
                      <a:r>
                        <a:rPr lang="en-US" altLang="ko-KR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– </a:t>
                      </a: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나의 이력</a:t>
                      </a:r>
                      <a:r>
                        <a:rPr lang="en-US" altLang="ko-KR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(</a:t>
                      </a: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전체과목</a:t>
                      </a:r>
                      <a:r>
                        <a:rPr lang="en-US" altLang="ko-KR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)</a:t>
                      </a:r>
                      <a:endParaRPr lang="ko-KR" altLang="en-US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90" name="Google Shape;912;p23">
            <a:extLst>
              <a:ext uri="{FF2B5EF4-FFF2-40B4-BE49-F238E27FC236}">
                <a16:creationId xmlns:a16="http://schemas.microsoft.com/office/drawing/2014/main" id="{870FC0B4-8BD5-3C67-FA7B-DC2D6888E7D8}"/>
              </a:ext>
            </a:extLst>
          </p:cNvPr>
          <p:cNvGraphicFramePr/>
          <p:nvPr/>
        </p:nvGraphicFramePr>
        <p:xfrm>
          <a:off x="9042400" y="1315767"/>
          <a:ext cx="3037052" cy="58059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73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en-US" altLang="ko-KR" sz="70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    default </a:t>
                      </a:r>
                      <a:r>
                        <a:rPr lang="ko-KR" altLang="en-US" sz="70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과목 전체인 경우 화면</a:t>
                      </a:r>
                      <a:endParaRPr lang="en-US" altLang="ko-KR" sz="700" u="none" strike="noStrike" cap="none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진학 및 전학 오기 전에 동일 서비스를 이용했을 경우 이력 제공 가능 </a:t>
                      </a:r>
                      <a:endParaRPr lang="en-US" altLang="ko-KR" sz="700" u="none" strike="noStrike" cap="none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진학 및 전학에 대한 구분 </a:t>
                      </a:r>
                      <a:r>
                        <a:rPr lang="en-US" altLang="ko-KR" sz="70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별도의 컬럼 및 표시 없이 교육청과 소속학교로 구분이 가능 </a:t>
                      </a:r>
                      <a:endParaRPr lang="en-US" altLang="ko-KR" sz="700" u="none" strike="noStrike" cap="none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목록 </a:t>
                      </a:r>
                      <a:r>
                        <a:rPr lang="en-US" altLang="ko-KR" sz="70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학년도 기준 내림차순으로 정렬</a:t>
                      </a:r>
                      <a:endParaRPr lang="en-US" altLang="ko-KR" sz="700" u="none" strike="noStrike" cap="none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28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학교급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700" b="1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셀렉트박스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default </a:t>
                      </a:r>
                      <a:r>
                        <a:rPr lang="ko-KR" altLang="en-US" sz="700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학교급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=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전체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올해 학생 본인의 학교에 따라 과거 학교 드롭다운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예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올해 중학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학년일 경우 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    1A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중학교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초등학교 드롭다운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   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중학 선택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1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학년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,2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학년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   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초등 선택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1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학년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,2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학년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,3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학년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,4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학년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,5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학년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,6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학년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올해 초등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학년일 경우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&lt;1&gt; ~&lt;3&gt; </a:t>
                      </a:r>
                      <a:r>
                        <a:rPr lang="ko-KR" altLang="en-US" sz="700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셀렉트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박스 전부 비활성화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요약정보에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‘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지난 학년도의 이력이 없습니다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‘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문구 노출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776404"/>
                  </a:ext>
                </a:extLst>
              </a:tr>
              <a:tr h="21728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2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학년 </a:t>
                      </a:r>
                      <a:r>
                        <a:rPr lang="ko-KR" altLang="en-US" sz="700" b="1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셀렉트박스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default :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학년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=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전체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1A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선택에 따라 학년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2A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와 같이 드롭다운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091736"/>
                  </a:ext>
                </a:extLst>
              </a:tr>
              <a:tr h="21728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sng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3</a:t>
                      </a:r>
                      <a:endParaRPr sz="700" b="0" i="0" u="none" strike="sng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sng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 </a:t>
                      </a:r>
                      <a:r>
                        <a:rPr lang="ko-KR" altLang="en-US" sz="700" b="1" u="none" strike="sng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셀렉트박스</a:t>
                      </a:r>
                      <a:endParaRPr lang="en-US" altLang="ko-KR" sz="700" b="1" u="none" strike="sng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700" u="none" strike="sng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default </a:t>
                      </a:r>
                      <a:r>
                        <a:rPr lang="ko-KR" altLang="en-US" sz="700" u="none" strike="sng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</a:t>
                      </a:r>
                      <a:r>
                        <a:rPr lang="en-US" altLang="ko-KR" sz="700" u="none" strike="sng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=</a:t>
                      </a:r>
                      <a:r>
                        <a:rPr lang="ko-KR" altLang="en-US" sz="700" u="none" strike="sng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전체</a:t>
                      </a:r>
                      <a:endParaRPr lang="en-US" altLang="ko-KR" sz="700" u="none" strike="sng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u="none" strike="sng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개설 과목의 과목 분류 항목 노출 </a:t>
                      </a:r>
                      <a:r>
                        <a:rPr lang="en-US" altLang="ko-KR" sz="700" u="none" strike="sng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(4A)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34128"/>
                  </a:ext>
                </a:extLst>
              </a:tr>
              <a:tr h="21728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sng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4</a:t>
                      </a:r>
                      <a:endParaRPr sz="700" b="0" i="0" u="none" strike="sng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sng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상세과목 </a:t>
                      </a:r>
                      <a:r>
                        <a:rPr lang="ko-KR" altLang="en-US" sz="700" b="1" u="none" strike="sng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셀렉트박스</a:t>
                      </a:r>
                      <a:endParaRPr lang="en-US" altLang="ko-KR" sz="700" b="1" u="none" strike="sng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700" u="none" strike="sng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default </a:t>
                      </a:r>
                      <a:r>
                        <a:rPr lang="ko-KR" altLang="en-US" sz="700" u="none" strike="sng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상세과목</a:t>
                      </a:r>
                      <a:r>
                        <a:rPr lang="en-US" altLang="ko-KR" sz="700" u="none" strike="sng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=</a:t>
                      </a:r>
                      <a:r>
                        <a:rPr lang="ko-KR" altLang="en-US" sz="700" u="none" strike="sng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전체</a:t>
                      </a:r>
                      <a:r>
                        <a:rPr lang="en-US" altLang="ko-KR" sz="700" u="none" strike="sng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700" u="none" strike="sng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비활성화</a:t>
                      </a:r>
                      <a:endParaRPr lang="en-US" altLang="ko-KR" sz="700" u="none" strike="sng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700" u="none" strike="sng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3A </a:t>
                      </a:r>
                      <a:r>
                        <a:rPr lang="ko-KR" altLang="en-US" sz="700" u="none" strike="sng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선택한 과목이 있을 경우</a:t>
                      </a:r>
                      <a:r>
                        <a:rPr lang="en-US" altLang="ko-KR" sz="700" u="none" strike="sng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4A </a:t>
                      </a:r>
                      <a:r>
                        <a:rPr lang="ko-KR" altLang="en-US" sz="700" u="none" strike="sng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전체 과목 상세 드롭다운 </a:t>
                      </a:r>
                      <a:endParaRPr lang="en-US" altLang="ko-KR" sz="700" u="none" strike="sng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700" u="none" strike="sng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3A default</a:t>
                      </a:r>
                      <a:r>
                        <a:rPr lang="ko-KR" altLang="en-US" sz="700" u="none" strike="sng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상태인 경우</a:t>
                      </a:r>
                      <a:r>
                        <a:rPr lang="en-US" altLang="ko-KR" sz="700" u="none" strike="sng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u="none" strike="sng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선택불가</a:t>
                      </a:r>
                      <a:endParaRPr lang="en-US" altLang="ko-KR" sz="700" u="none" strike="sng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117376"/>
                  </a:ext>
                </a:extLst>
              </a:tr>
              <a:tr h="21728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5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검색 필드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Like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검색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이름 입력하지 않아도 검색 버튼 활성화 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159264"/>
                  </a:ext>
                </a:extLst>
              </a:tr>
              <a:tr h="21728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6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초기화 버튼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선택 시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confirm </a:t>
                      </a:r>
                      <a:r>
                        <a:rPr lang="en-US" altLang="ko-KR" sz="700" u="sng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”</a:t>
                      </a:r>
                      <a:r>
                        <a:rPr lang="ko-KR" altLang="en-US" sz="700" u="sng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검색 조건을 초기화 하시겠습니까</a:t>
                      </a:r>
                      <a:r>
                        <a:rPr lang="en-US" altLang="ko-KR" sz="700" u="sng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?”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제공 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네 선택 시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default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값으로 목록 표출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359886"/>
                  </a:ext>
                </a:extLst>
              </a:tr>
              <a:tr h="21728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7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보기 개수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디폴트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10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건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구성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10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건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20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건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50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건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100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건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한 페이지 내 학생 이력 보기 개수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01649"/>
                  </a:ext>
                </a:extLst>
              </a:tr>
              <a:tr h="21728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8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수강 완료 과목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해당 년도의 소속 학교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기준으로 </a:t>
                      </a:r>
                      <a:r>
                        <a:rPr lang="ko-KR" altLang="en-US" sz="700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수강완료했던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과목 개수 표기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전학을 갈 경우 현 시점까지 수강완료 된 과목 개수만 집계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&lt;3,4&gt;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선택 시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‘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수강완료과목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’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항목이 과목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상세과목으로 표시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STU-MYP-MYHI-003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참조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클릭 시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팝업 </a:t>
                      </a:r>
                      <a:r>
                        <a:rPr lang="en-US" altLang="ko-KR" sz="700" b="1" u="none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[</a:t>
                      </a:r>
                      <a:r>
                        <a:rPr lang="en-US" altLang="ko-KR" sz="7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STU-MYP-MYHI-002</a:t>
                      </a:r>
                      <a:r>
                        <a:rPr lang="en-US" altLang="ko-KR" sz="700" b="1" u="none" strike="noStrike" kern="1200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호출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782802"/>
                  </a:ext>
                </a:extLst>
              </a:tr>
              <a:tr h="21728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9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학습 수준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해당 년도 학습 성취 수준 표기 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학습 수준 클릭 시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종합리포트 </a:t>
                      </a:r>
                      <a:r>
                        <a:rPr lang="en-US" altLang="ko-KR" sz="700" b="1" u="none" strike="noStrike" kern="1200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  <a:cs typeface="+mn-cs"/>
                        </a:rPr>
                        <a:t>[STU-MYP-MYHI-004]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팝업 호출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942062"/>
                  </a:ext>
                </a:extLst>
              </a:tr>
              <a:tr h="15415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10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None/>
                        <a:tabLst/>
                        <a:defRPr/>
                      </a:pPr>
                      <a:r>
                        <a:rPr kumimoji="1" lang="ko-KR" altLang="en-US" sz="700" b="1" dirty="0">
                          <a:solidFill>
                            <a:schemeClr val="tx1"/>
                          </a:solidFill>
                        </a:rPr>
                        <a:t>전학 이력</a:t>
                      </a:r>
                      <a:endParaRPr kumimoji="1" lang="en-US" altLang="ko-KR" sz="7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1" lang="ko-KR" altLang="en-US" sz="700" dirty="0">
                          <a:solidFill>
                            <a:schemeClr val="tx1"/>
                          </a:solidFill>
                        </a:rPr>
                        <a:t>전학한 연도는 셀을 병합하여</a:t>
                      </a:r>
                      <a:r>
                        <a:rPr kumimoji="1" lang="en-US" altLang="ko-KR" sz="7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kumimoji="1" lang="ko-KR" altLang="en-US" sz="700" dirty="0">
                          <a:solidFill>
                            <a:schemeClr val="tx1"/>
                          </a:solidFill>
                        </a:rPr>
                        <a:t>각 학교의 이력을 함께 표기</a:t>
                      </a:r>
                      <a:endParaRPr kumimoji="1" lang="en-US" altLang="ko-KR" sz="7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737206"/>
                  </a:ext>
                </a:extLst>
              </a:tr>
            </a:tbl>
          </a:graphicData>
        </a:graphic>
      </p:graphicFrame>
      <p:grpSp>
        <p:nvGrpSpPr>
          <p:cNvPr id="28" name="그룹 27">
            <a:extLst>
              <a:ext uri="{FF2B5EF4-FFF2-40B4-BE49-F238E27FC236}">
                <a16:creationId xmlns:a16="http://schemas.microsoft.com/office/drawing/2014/main" id="{E5886E7E-5B8A-BFD5-2BB1-198B71564203}"/>
              </a:ext>
            </a:extLst>
          </p:cNvPr>
          <p:cNvGrpSpPr/>
          <p:nvPr/>
        </p:nvGrpSpPr>
        <p:grpSpPr>
          <a:xfrm>
            <a:off x="-6574336" y="1786421"/>
            <a:ext cx="6467296" cy="433867"/>
            <a:chOff x="2183052" y="1163196"/>
            <a:chExt cx="6467296" cy="433867"/>
          </a:xfrm>
        </p:grpSpPr>
        <p:sp>
          <p:nvSpPr>
            <p:cNvPr id="30" name="직사각형 71">
              <a:extLst>
                <a:ext uri="{FF2B5EF4-FFF2-40B4-BE49-F238E27FC236}">
                  <a16:creationId xmlns:a16="http://schemas.microsoft.com/office/drawing/2014/main" id="{8140792B-0321-B892-A516-ADA799879063}"/>
                </a:ext>
              </a:extLst>
            </p:cNvPr>
            <p:cNvSpPr/>
            <p:nvPr/>
          </p:nvSpPr>
          <p:spPr>
            <a:xfrm>
              <a:off x="2183052" y="1163196"/>
              <a:ext cx="6467296" cy="4338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x-none" altLang="en-US"/>
            </a:p>
          </p:txBody>
        </p:sp>
        <p:sp>
          <p:nvSpPr>
            <p:cNvPr id="33" name="직사각형 78">
              <a:extLst>
                <a:ext uri="{FF2B5EF4-FFF2-40B4-BE49-F238E27FC236}">
                  <a16:creationId xmlns:a16="http://schemas.microsoft.com/office/drawing/2014/main" id="{DB19E6C7-A8A3-3412-4A43-B7E72CEC59D0}"/>
                </a:ext>
              </a:extLst>
            </p:cNvPr>
            <p:cNvSpPr/>
            <p:nvPr/>
          </p:nvSpPr>
          <p:spPr>
            <a:xfrm>
              <a:off x="2995590" y="1283342"/>
              <a:ext cx="684399" cy="216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46800" rIns="36000" bIns="46800" anchor="ctr"/>
            <a:lstStyle/>
            <a:p>
              <a:pPr lvl="0" algn="ctr" latinLnBrk="0">
                <a:defRPr/>
              </a:pPr>
              <a:r>
                <a:rPr kumimoji="0" lang="ko-KR" altLang="en-US" sz="7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학년        </a:t>
              </a:r>
              <a:r>
                <a:rPr lang="en-US" altLang="ko-KR" sz="400" kern="0" dirty="0">
                  <a:latin typeface="맑은 고딕" pitchFamily="50" charset="-127"/>
                  <a:ea typeface="맑은 고딕" pitchFamily="50" charset="-127"/>
                </a:rPr>
                <a:t>▼</a:t>
              </a:r>
              <a:endParaRPr kumimoji="0" lang="en-US" altLang="ko-KR" sz="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4" name="직사각형 78">
              <a:extLst>
                <a:ext uri="{FF2B5EF4-FFF2-40B4-BE49-F238E27FC236}">
                  <a16:creationId xmlns:a16="http://schemas.microsoft.com/office/drawing/2014/main" id="{2930DDB6-50BC-0FB6-D4B5-6D9A3FDFDEAD}"/>
                </a:ext>
              </a:extLst>
            </p:cNvPr>
            <p:cNvSpPr/>
            <p:nvPr/>
          </p:nvSpPr>
          <p:spPr>
            <a:xfrm>
              <a:off x="3739428" y="1283342"/>
              <a:ext cx="684399" cy="216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lIns="36000" tIns="46800" rIns="36000" bIns="46800" anchor="ctr"/>
            <a:lstStyle/>
            <a:p>
              <a:pPr lvl="0" algn="ctr" latinLnBrk="0">
                <a:defRPr/>
              </a:pPr>
              <a:r>
                <a:rPr kumimoji="0" lang="ko-KR" altLang="en-US" sz="7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과목        </a:t>
              </a:r>
              <a:r>
                <a:rPr lang="en-US" altLang="ko-KR" sz="4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맑은 고딕" pitchFamily="50" charset="-127"/>
                  <a:ea typeface="맑은 고딕" pitchFamily="50" charset="-127"/>
                </a:rPr>
                <a:t>▼</a:t>
              </a:r>
              <a:endParaRPr kumimoji="0" lang="en-US" altLang="ko-KR" sz="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5" name="직사각형 78">
              <a:extLst>
                <a:ext uri="{FF2B5EF4-FFF2-40B4-BE49-F238E27FC236}">
                  <a16:creationId xmlns:a16="http://schemas.microsoft.com/office/drawing/2014/main" id="{FE6B177B-0BF7-C890-6F1E-B6DBD06C28B9}"/>
                </a:ext>
              </a:extLst>
            </p:cNvPr>
            <p:cNvSpPr/>
            <p:nvPr/>
          </p:nvSpPr>
          <p:spPr>
            <a:xfrm>
              <a:off x="4483266" y="1283342"/>
              <a:ext cx="826374" cy="216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lIns="36000" tIns="46800" rIns="36000" bIns="46800" anchor="ctr"/>
            <a:lstStyle/>
            <a:p>
              <a:pPr lvl="0" algn="ctr" latinLnBrk="0">
                <a:defRPr/>
              </a:pPr>
              <a:r>
                <a:rPr lang="ko-KR" altLang="en-US" sz="700" kern="0">
                  <a:solidFill>
                    <a:schemeClr val="bg1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상세과목        </a:t>
              </a:r>
              <a:r>
                <a:rPr lang="en-US" altLang="ko-KR" sz="400" kern="0">
                  <a:solidFill>
                    <a:schemeClr val="bg1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▼</a:t>
              </a:r>
              <a:endParaRPr kumimoji="0" lang="en-US" altLang="ko-KR" sz="7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6" name="직사각형 78">
              <a:extLst>
                <a:ext uri="{FF2B5EF4-FFF2-40B4-BE49-F238E27FC236}">
                  <a16:creationId xmlns:a16="http://schemas.microsoft.com/office/drawing/2014/main" id="{99F44605-68FE-F1AC-2EA9-3029BC91CFA8}"/>
                </a:ext>
              </a:extLst>
            </p:cNvPr>
            <p:cNvSpPr/>
            <p:nvPr/>
          </p:nvSpPr>
          <p:spPr>
            <a:xfrm>
              <a:off x="2244669" y="1283342"/>
              <a:ext cx="684399" cy="216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lIns="36000" tIns="46800" rIns="36000" bIns="46800" anchor="ctr"/>
            <a:lstStyle/>
            <a:p>
              <a:pPr lvl="0" algn="ctr" latinLnBrk="0">
                <a:defRPr/>
              </a:pPr>
              <a:r>
                <a:rPr lang="ko-KR" altLang="en-US" sz="700" kern="0" dirty="0" err="1">
                  <a:latin typeface="맑은 고딕" pitchFamily="50" charset="-127"/>
                  <a:ea typeface="맑은 고딕" pitchFamily="50" charset="-127"/>
                </a:rPr>
                <a:t>학교급</a:t>
              </a:r>
              <a:r>
                <a:rPr lang="ko-KR" altLang="en-US" sz="700" kern="0" dirty="0">
                  <a:latin typeface="맑은 고딕" pitchFamily="50" charset="-127"/>
                  <a:ea typeface="맑은 고딕" pitchFamily="50" charset="-127"/>
                </a:rPr>
                <a:t>    </a:t>
              </a:r>
              <a:r>
                <a:rPr kumimoji="0" lang="ko-KR" altLang="en-US" sz="7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en-US" altLang="ko-KR" sz="4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맑은 고딕" pitchFamily="50" charset="-127"/>
                  <a:ea typeface="맑은 고딕" pitchFamily="50" charset="-127"/>
                </a:rPr>
                <a:t>▼</a:t>
              </a:r>
              <a:endParaRPr kumimoji="0" lang="en-US" altLang="ko-KR" sz="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7" name="직사각형 77">
              <a:extLst>
                <a:ext uri="{FF2B5EF4-FFF2-40B4-BE49-F238E27FC236}">
                  <a16:creationId xmlns:a16="http://schemas.microsoft.com/office/drawing/2014/main" id="{0A8F53F6-345B-2F5C-354D-3C3DB219FF8F}"/>
                </a:ext>
              </a:extLst>
            </p:cNvPr>
            <p:cNvSpPr/>
            <p:nvPr/>
          </p:nvSpPr>
          <p:spPr>
            <a:xfrm>
              <a:off x="5360148" y="1282655"/>
              <a:ext cx="2088883" cy="216000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lvl="0" latinLnBrk="0">
                <a:defRPr/>
              </a:pPr>
              <a:r>
                <a:rPr lang="ko-KR" altLang="en-US" sz="700" kern="0" dirty="0">
                  <a:solidFill>
                    <a:schemeClr val="bg1">
                      <a:lumMod val="8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소속 학교명을 입력해 주세요</a:t>
              </a:r>
              <a:endParaRPr lang="en-US" altLang="ko-KR" sz="700" kern="0" dirty="0"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8" name="Google Shape;877;p22">
              <a:extLst>
                <a:ext uri="{FF2B5EF4-FFF2-40B4-BE49-F238E27FC236}">
                  <a16:creationId xmlns:a16="http://schemas.microsoft.com/office/drawing/2014/main" id="{C672162A-BCB2-68A6-0CC2-D018177387DF}"/>
                </a:ext>
              </a:extLst>
            </p:cNvPr>
            <p:cNvSpPr/>
            <p:nvPr/>
          </p:nvSpPr>
          <p:spPr>
            <a:xfrm>
              <a:off x="7502742" y="1276776"/>
              <a:ext cx="527707" cy="216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31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Malgun Gothic"/>
                <a:buNone/>
              </a:pPr>
              <a:r>
                <a:rPr lang="ko-KR" sz="700" b="1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검색</a:t>
              </a:r>
              <a:endParaRPr/>
            </a:p>
          </p:txBody>
        </p:sp>
        <p:sp>
          <p:nvSpPr>
            <p:cNvPr id="39" name="Google Shape;877;p22">
              <a:extLst>
                <a:ext uri="{FF2B5EF4-FFF2-40B4-BE49-F238E27FC236}">
                  <a16:creationId xmlns:a16="http://schemas.microsoft.com/office/drawing/2014/main" id="{90F40301-0CB8-F98D-00C2-7A3A6E665D7D}"/>
                </a:ext>
              </a:extLst>
            </p:cNvPr>
            <p:cNvSpPr/>
            <p:nvPr/>
          </p:nvSpPr>
          <p:spPr>
            <a:xfrm>
              <a:off x="8078666" y="1276776"/>
              <a:ext cx="527707" cy="216000"/>
            </a:xfrm>
            <a:prstGeom prst="rect">
              <a:avLst/>
            </a:prstGeom>
            <a:solidFill>
              <a:schemeClr val="bg1"/>
            </a:solidFill>
            <a:ln w="31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Malgun Gothic"/>
                <a:buNone/>
              </a:pPr>
              <a:r>
                <a:rPr lang="ko-KR" altLang="en-US" sz="700" b="1" i="0" u="none" strike="noStrike" cap="none">
                  <a:latin typeface="Malgun Gothic"/>
                  <a:ea typeface="Malgun Gothic"/>
                  <a:cs typeface="Malgun Gothic"/>
                  <a:sym typeface="Malgun Gothic"/>
                </a:rPr>
                <a:t>초기화</a:t>
              </a:r>
              <a:endParaRPr/>
            </a:p>
          </p:txBody>
        </p:sp>
      </p:grp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EB9AFF17-FB40-2F22-8450-800D6A1F5A6D}"/>
              </a:ext>
            </a:extLst>
          </p:cNvPr>
          <p:cNvSpPr/>
          <p:nvPr/>
        </p:nvSpPr>
        <p:spPr>
          <a:xfrm>
            <a:off x="-6512720" y="2588939"/>
            <a:ext cx="6356937" cy="994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tx1"/>
                </a:solidFill>
              </a:rPr>
              <a:t>지난 학년도의 이력이 없습니다</a:t>
            </a:r>
            <a:r>
              <a:rPr lang="en-US" altLang="ko-KR" sz="800" dirty="0">
                <a:solidFill>
                  <a:schemeClr val="tx1"/>
                </a:solidFill>
              </a:rPr>
              <a:t>.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C3C0CDA-C4D8-6080-BE3A-3F9A7070295B}"/>
              </a:ext>
            </a:extLst>
          </p:cNvPr>
          <p:cNvSpPr txBox="1"/>
          <p:nvPr/>
        </p:nvSpPr>
        <p:spPr>
          <a:xfrm>
            <a:off x="-6512719" y="2338813"/>
            <a:ext cx="418384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kumimoji="1" lang="ko-KR" altLang="en-US" sz="800" dirty="0"/>
              <a:t>목록 </a:t>
            </a:r>
            <a:r>
              <a:rPr kumimoji="1" lang="en-US" altLang="ko-KR" sz="800" dirty="0"/>
              <a:t>(</a:t>
            </a:r>
            <a:r>
              <a:rPr kumimoji="1" lang="en-US" altLang="ko-KR" sz="800" dirty="0">
                <a:solidFill>
                  <a:srgbClr val="FF0000"/>
                </a:solidFill>
              </a:rPr>
              <a:t>10</a:t>
            </a:r>
            <a:r>
              <a:rPr kumimoji="1" lang="en-US" altLang="ko-KR" sz="800" dirty="0"/>
              <a:t>)</a:t>
            </a:r>
            <a:endParaRPr kumimoji="1" lang="x-none" altLang="en-US" sz="800" dirty="0"/>
          </a:p>
        </p:txBody>
      </p:sp>
      <p:sp>
        <p:nvSpPr>
          <p:cNvPr id="42" name="Google Shape;884;p22">
            <a:extLst>
              <a:ext uri="{FF2B5EF4-FFF2-40B4-BE49-F238E27FC236}">
                <a16:creationId xmlns:a16="http://schemas.microsoft.com/office/drawing/2014/main" id="{539DAB32-F2DB-4F72-508C-E6F6AA6120E7}"/>
              </a:ext>
            </a:extLst>
          </p:cNvPr>
          <p:cNvSpPr/>
          <p:nvPr/>
        </p:nvSpPr>
        <p:spPr>
          <a:xfrm>
            <a:off x="-813059" y="2290419"/>
            <a:ext cx="662044" cy="216000"/>
          </a:xfrm>
          <a:prstGeom prst="rect">
            <a:avLst/>
          </a:prstGeom>
          <a:solidFill>
            <a:schemeClr val="lt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46800" rIns="36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10건   </a:t>
            </a:r>
            <a:r>
              <a:rPr lang="ko-KR" altLang="en-US" sz="7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    </a:t>
            </a:r>
            <a:r>
              <a:rPr lang="ko-KR" sz="4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▼</a:t>
            </a:r>
            <a:endParaRPr sz="7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" name="제목 10">
            <a:extLst>
              <a:ext uri="{FF2B5EF4-FFF2-40B4-BE49-F238E27FC236}">
                <a16:creationId xmlns:a16="http://schemas.microsoft.com/office/drawing/2014/main" id="{5CE4ED0F-8BA0-330E-152E-7FF67DF283F3}"/>
              </a:ext>
            </a:extLst>
          </p:cNvPr>
          <p:cNvSpPr txBox="1">
            <a:spLocks/>
          </p:cNvSpPr>
          <p:nvPr/>
        </p:nvSpPr>
        <p:spPr>
          <a:xfrm>
            <a:off x="-4686870" y="1536888"/>
            <a:ext cx="2553584" cy="12311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 </a:t>
            </a:r>
            <a:r>
              <a:rPr lang="ko-KR" altLang="en-US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올해 초등 </a:t>
            </a:r>
            <a:r>
              <a:rPr lang="en-US" altLang="ko-KR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학년일 경우 지난 학년도의 이력이 없음</a:t>
            </a:r>
            <a:r>
              <a:rPr lang="en-US" altLang="ko-KR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</a:p>
        </p:txBody>
      </p:sp>
      <p:sp>
        <p:nvSpPr>
          <p:cNvPr id="509" name="직사각형 508">
            <a:extLst>
              <a:ext uri="{FF2B5EF4-FFF2-40B4-BE49-F238E27FC236}">
                <a16:creationId xmlns:a16="http://schemas.microsoft.com/office/drawing/2014/main" id="{7FD8B8AA-A28C-03AF-092D-1AF7BC2397CF}"/>
              </a:ext>
            </a:extLst>
          </p:cNvPr>
          <p:cNvSpPr/>
          <p:nvPr/>
        </p:nvSpPr>
        <p:spPr>
          <a:xfrm>
            <a:off x="-3270079" y="3773530"/>
            <a:ext cx="695075" cy="729195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108000" tIns="72000" rIns="36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학교급</a:t>
            </a:r>
            <a:r>
              <a:rPr kumimoji="0" lang="ko-KR" alt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     </a:t>
            </a:r>
            <a:r>
              <a:rPr kumimoji="0" lang="en-US" altLang="ko-KR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▼</a:t>
            </a:r>
            <a:endParaRPr kumimoji="0" lang="en-US" altLang="ko-KR" sz="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" kern="0" dirty="0" err="1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학교급</a:t>
            </a:r>
            <a:endParaRPr lang="en-US" altLang="ko-KR" sz="600" kern="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" kern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중학교</a:t>
            </a:r>
            <a:endParaRPr kumimoji="0" lang="en-US" altLang="ko-KR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" kern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초등학교</a:t>
            </a:r>
            <a:endParaRPr kumimoji="0" lang="en-US" altLang="ko-KR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10" name="직사각형 509">
            <a:extLst>
              <a:ext uri="{FF2B5EF4-FFF2-40B4-BE49-F238E27FC236}">
                <a16:creationId xmlns:a16="http://schemas.microsoft.com/office/drawing/2014/main" id="{33C39CF6-B0FD-4FD1-53E8-344E086D9F01}"/>
              </a:ext>
            </a:extLst>
          </p:cNvPr>
          <p:cNvSpPr/>
          <p:nvPr/>
        </p:nvSpPr>
        <p:spPr>
          <a:xfrm>
            <a:off x="-1665723" y="3773530"/>
            <a:ext cx="695075" cy="1322878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108000" tIns="72000" rIns="36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" kern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과목</a:t>
            </a:r>
            <a:r>
              <a:rPr kumimoji="0" lang="ko-KR" alt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        </a:t>
            </a:r>
            <a:r>
              <a:rPr kumimoji="0" lang="en-US" altLang="ko-KR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▼</a:t>
            </a:r>
            <a:endParaRPr kumimoji="0" lang="en-US" altLang="ko-KR" sz="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--------------------------</a:t>
            </a:r>
            <a:endParaRPr kumimoji="0" lang="en-US" altLang="ko-KR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과목</a:t>
            </a:r>
            <a:endParaRPr kumimoji="0" lang="en-US" altLang="ko-KR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국어</a:t>
            </a:r>
            <a:endParaRPr kumimoji="0" lang="en-US" altLang="ko-KR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" kern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수학</a:t>
            </a:r>
            <a:endParaRPr kumimoji="0" lang="en-US" altLang="ko-KR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" kern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영어</a:t>
            </a:r>
            <a:endParaRPr kumimoji="0" lang="en-US" altLang="ko-KR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00" kern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</a:p>
        </p:txBody>
      </p:sp>
      <p:sp>
        <p:nvSpPr>
          <p:cNvPr id="511" name="직사각형 510">
            <a:extLst>
              <a:ext uri="{FF2B5EF4-FFF2-40B4-BE49-F238E27FC236}">
                <a16:creationId xmlns:a16="http://schemas.microsoft.com/office/drawing/2014/main" id="{DB00BFB2-365E-07DF-8496-32E153839463}"/>
              </a:ext>
            </a:extLst>
          </p:cNvPr>
          <p:cNvSpPr/>
          <p:nvPr/>
        </p:nvSpPr>
        <p:spPr>
          <a:xfrm>
            <a:off x="-874023" y="3773530"/>
            <a:ext cx="695075" cy="1322878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108000" tIns="72000" rIns="36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독서           </a:t>
            </a:r>
            <a:r>
              <a:rPr kumimoji="0" lang="en-US" altLang="ko-KR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▼</a:t>
            </a:r>
            <a:endParaRPr kumimoji="0" lang="en-US" altLang="ko-KR" sz="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" kern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상세 과목</a:t>
            </a:r>
            <a:endParaRPr lang="en-US" altLang="ko-KR" sz="600" kern="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" kern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독서</a:t>
            </a:r>
            <a:endParaRPr lang="en-US" altLang="ko-KR" sz="600" kern="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" kern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화법</a:t>
            </a:r>
            <a:endParaRPr kumimoji="0" lang="en-US" altLang="ko-KR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" kern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언어와 매체</a:t>
            </a:r>
            <a:endParaRPr lang="en-US" altLang="ko-KR" sz="600" kern="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00" kern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</a:p>
        </p:txBody>
      </p:sp>
      <p:cxnSp>
        <p:nvCxnSpPr>
          <p:cNvPr id="64" name="연결선: 꺾임 63">
            <a:extLst>
              <a:ext uri="{FF2B5EF4-FFF2-40B4-BE49-F238E27FC236}">
                <a16:creationId xmlns:a16="http://schemas.microsoft.com/office/drawing/2014/main" id="{78DBC4DA-3C28-AB2D-0B75-65B2EB47E1C4}"/>
              </a:ext>
            </a:extLst>
          </p:cNvPr>
          <p:cNvCxnSpPr>
            <a:cxnSpLocks/>
          </p:cNvCxnSpPr>
          <p:nvPr/>
        </p:nvCxnSpPr>
        <p:spPr>
          <a:xfrm>
            <a:off x="-1343978" y="4276842"/>
            <a:ext cx="469955" cy="288935"/>
          </a:xfrm>
          <a:prstGeom prst="bentConnector3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타원 54">
            <a:extLst>
              <a:ext uri="{FF2B5EF4-FFF2-40B4-BE49-F238E27FC236}">
                <a16:creationId xmlns:a16="http://schemas.microsoft.com/office/drawing/2014/main" id="{A1876EA8-4D5C-275C-21DE-684D704F8AC9}"/>
              </a:ext>
            </a:extLst>
          </p:cNvPr>
          <p:cNvSpPr/>
          <p:nvPr/>
        </p:nvSpPr>
        <p:spPr>
          <a:xfrm>
            <a:off x="-3393926" y="3655602"/>
            <a:ext cx="187178" cy="18717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1A</a:t>
            </a:r>
            <a:endParaRPr lang="ko-KR" altLang="en-US" sz="8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7" name="타원 54">
            <a:extLst>
              <a:ext uri="{FF2B5EF4-FFF2-40B4-BE49-F238E27FC236}">
                <a16:creationId xmlns:a16="http://schemas.microsoft.com/office/drawing/2014/main" id="{A3CFA4EF-5FB5-8751-4256-C926368302F5}"/>
              </a:ext>
            </a:extLst>
          </p:cNvPr>
          <p:cNvSpPr/>
          <p:nvPr/>
        </p:nvSpPr>
        <p:spPr>
          <a:xfrm>
            <a:off x="-1749250" y="3658376"/>
            <a:ext cx="187178" cy="18717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3A</a:t>
            </a:r>
            <a:endParaRPr lang="ko-KR" altLang="en-US" sz="8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1" name="타원 54">
            <a:extLst>
              <a:ext uri="{FF2B5EF4-FFF2-40B4-BE49-F238E27FC236}">
                <a16:creationId xmlns:a16="http://schemas.microsoft.com/office/drawing/2014/main" id="{1B1A8137-C942-E279-74D2-DAB121A1E199}"/>
              </a:ext>
            </a:extLst>
          </p:cNvPr>
          <p:cNvSpPr/>
          <p:nvPr/>
        </p:nvSpPr>
        <p:spPr>
          <a:xfrm>
            <a:off x="-920266" y="3658376"/>
            <a:ext cx="187178" cy="18717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4A</a:t>
            </a:r>
            <a:endParaRPr lang="ko-KR" altLang="en-US" sz="8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F03043C2-E81A-9B4E-6B7E-A549C61D9BA6}"/>
              </a:ext>
            </a:extLst>
          </p:cNvPr>
          <p:cNvSpPr/>
          <p:nvPr/>
        </p:nvSpPr>
        <p:spPr>
          <a:xfrm>
            <a:off x="-2494707" y="3773530"/>
            <a:ext cx="695075" cy="878606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108000" tIns="72000" rIns="36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학년 </a:t>
            </a:r>
            <a:r>
              <a:rPr lang="ko-KR" altLang="en-US" sz="600" kern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  </a:t>
            </a:r>
            <a:r>
              <a:rPr kumimoji="0" lang="ko-KR" alt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    </a:t>
            </a:r>
            <a:r>
              <a:rPr kumimoji="0" lang="en-US" altLang="ko-KR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▼</a:t>
            </a:r>
            <a:endParaRPr kumimoji="0" lang="en-US" altLang="ko-KR" sz="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" kern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학년</a:t>
            </a:r>
            <a:endParaRPr lang="en-US" altLang="ko-KR" sz="600" kern="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00" kern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3</a:t>
            </a:r>
            <a:r>
              <a:rPr lang="ko-KR" altLang="en-US" sz="600" kern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학년</a:t>
            </a:r>
            <a:endParaRPr kumimoji="0" lang="en-US" altLang="ko-KR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학년</a:t>
            </a:r>
            <a:endParaRPr kumimoji="0" lang="en-US" altLang="ko-KR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00" kern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1</a:t>
            </a:r>
            <a:r>
              <a:rPr lang="ko-KR" altLang="en-US" sz="600" kern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학년</a:t>
            </a:r>
            <a:endParaRPr kumimoji="0" lang="en-US" altLang="ko-KR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04" name="연결선: 꺾임 103">
            <a:extLst>
              <a:ext uri="{FF2B5EF4-FFF2-40B4-BE49-F238E27FC236}">
                <a16:creationId xmlns:a16="http://schemas.microsoft.com/office/drawing/2014/main" id="{9148F948-F8BC-33C6-FB5D-3FF759BE7C42}"/>
              </a:ext>
            </a:extLst>
          </p:cNvPr>
          <p:cNvCxnSpPr>
            <a:cxnSpLocks/>
          </p:cNvCxnSpPr>
          <p:nvPr/>
        </p:nvCxnSpPr>
        <p:spPr>
          <a:xfrm>
            <a:off x="-2874366" y="4276842"/>
            <a:ext cx="395987" cy="288936"/>
          </a:xfrm>
          <a:prstGeom prst="bentConnector3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타원 54">
            <a:extLst>
              <a:ext uri="{FF2B5EF4-FFF2-40B4-BE49-F238E27FC236}">
                <a16:creationId xmlns:a16="http://schemas.microsoft.com/office/drawing/2014/main" id="{5AF36BA5-8D00-4781-5F76-2659AB6E02DF}"/>
              </a:ext>
            </a:extLst>
          </p:cNvPr>
          <p:cNvSpPr/>
          <p:nvPr/>
        </p:nvSpPr>
        <p:spPr>
          <a:xfrm>
            <a:off x="-2591332" y="3679941"/>
            <a:ext cx="187178" cy="18717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2A</a:t>
            </a:r>
            <a:endParaRPr lang="ko-KR" altLang="en-US" sz="8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70237DA8-1C16-D37C-F6F2-B30A8F027076}"/>
              </a:ext>
            </a:extLst>
          </p:cNvPr>
          <p:cNvSpPr/>
          <p:nvPr/>
        </p:nvSpPr>
        <p:spPr>
          <a:xfrm>
            <a:off x="9016656" y="3448680"/>
            <a:ext cx="3073504" cy="92617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DELETE v.2.2.6</a:t>
            </a:r>
            <a:endParaRPr lang="ko-KR" altLang="en-US" sz="1050" dirty="0"/>
          </a:p>
        </p:txBody>
      </p:sp>
      <p:graphicFrame>
        <p:nvGraphicFramePr>
          <p:cNvPr id="32" name="Google Shape;548;p12">
            <a:extLst>
              <a:ext uri="{FF2B5EF4-FFF2-40B4-BE49-F238E27FC236}">
                <a16:creationId xmlns:a16="http://schemas.microsoft.com/office/drawing/2014/main" id="{48818C0D-8DD9-E7D7-CE4F-1572871B1B13}"/>
              </a:ext>
            </a:extLst>
          </p:cNvPr>
          <p:cNvGraphicFramePr/>
          <p:nvPr/>
        </p:nvGraphicFramePr>
        <p:xfrm>
          <a:off x="12192000" y="0"/>
          <a:ext cx="1887100" cy="3573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2.2.6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검색 필터 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&lt;1&gt; ~ &lt;4&gt;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삭제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623801"/>
                  </a:ext>
                </a:extLst>
              </a:tr>
            </a:tbl>
          </a:graphicData>
        </a:graphic>
      </p:graphicFrame>
      <p:graphicFrame>
        <p:nvGraphicFramePr>
          <p:cNvPr id="25" name="표 24">
            <a:extLst>
              <a:ext uri="{FF2B5EF4-FFF2-40B4-BE49-F238E27FC236}">
                <a16:creationId xmlns:a16="http://schemas.microsoft.com/office/drawing/2014/main" id="{EA10D5E4-A767-6F5F-2A0B-A4E83A06DC48}"/>
              </a:ext>
            </a:extLst>
          </p:cNvPr>
          <p:cNvGraphicFramePr>
            <a:graphicFrameLocks noGrp="1"/>
          </p:cNvGraphicFramePr>
          <p:nvPr/>
        </p:nvGraphicFramePr>
        <p:xfrm>
          <a:off x="2366649" y="2236634"/>
          <a:ext cx="4781511" cy="6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061">
                  <a:extLst>
                    <a:ext uri="{9D8B030D-6E8A-4147-A177-3AD203B41FA5}">
                      <a16:colId xmlns:a16="http://schemas.microsoft.com/office/drawing/2014/main" val="893872307"/>
                    </a:ext>
                  </a:extLst>
                </a:gridCol>
                <a:gridCol w="703868">
                  <a:extLst>
                    <a:ext uri="{9D8B030D-6E8A-4147-A177-3AD203B41FA5}">
                      <a16:colId xmlns:a16="http://schemas.microsoft.com/office/drawing/2014/main" val="245761444"/>
                    </a:ext>
                  </a:extLst>
                </a:gridCol>
                <a:gridCol w="396493">
                  <a:extLst>
                    <a:ext uri="{9D8B030D-6E8A-4147-A177-3AD203B41FA5}">
                      <a16:colId xmlns:a16="http://schemas.microsoft.com/office/drawing/2014/main" val="3252383951"/>
                    </a:ext>
                  </a:extLst>
                </a:gridCol>
                <a:gridCol w="428023">
                  <a:extLst>
                    <a:ext uri="{9D8B030D-6E8A-4147-A177-3AD203B41FA5}">
                      <a16:colId xmlns:a16="http://schemas.microsoft.com/office/drawing/2014/main" val="3199390682"/>
                    </a:ext>
                  </a:extLst>
                </a:gridCol>
                <a:gridCol w="474969">
                  <a:extLst>
                    <a:ext uri="{9D8B030D-6E8A-4147-A177-3AD203B41FA5}">
                      <a16:colId xmlns:a16="http://schemas.microsoft.com/office/drawing/2014/main" val="1096087962"/>
                    </a:ext>
                  </a:extLst>
                </a:gridCol>
                <a:gridCol w="428023">
                  <a:extLst>
                    <a:ext uri="{9D8B030D-6E8A-4147-A177-3AD203B41FA5}">
                      <a16:colId xmlns:a16="http://schemas.microsoft.com/office/drawing/2014/main" val="1695705695"/>
                    </a:ext>
                  </a:extLst>
                </a:gridCol>
                <a:gridCol w="426474">
                  <a:extLst>
                    <a:ext uri="{9D8B030D-6E8A-4147-A177-3AD203B41FA5}">
                      <a16:colId xmlns:a16="http://schemas.microsoft.com/office/drawing/2014/main" val="1837930288"/>
                    </a:ext>
                  </a:extLst>
                </a:gridCol>
                <a:gridCol w="576795">
                  <a:extLst>
                    <a:ext uri="{9D8B030D-6E8A-4147-A177-3AD203B41FA5}">
                      <a16:colId xmlns:a16="http://schemas.microsoft.com/office/drawing/2014/main" val="1728019115"/>
                    </a:ext>
                  </a:extLst>
                </a:gridCol>
                <a:gridCol w="431043">
                  <a:extLst>
                    <a:ext uri="{9D8B030D-6E8A-4147-A177-3AD203B41FA5}">
                      <a16:colId xmlns:a16="http://schemas.microsoft.com/office/drawing/2014/main" val="1694451246"/>
                    </a:ext>
                  </a:extLst>
                </a:gridCol>
                <a:gridCol w="612762">
                  <a:extLst>
                    <a:ext uri="{9D8B030D-6E8A-4147-A177-3AD203B41FA5}">
                      <a16:colId xmlns:a16="http://schemas.microsoft.com/office/drawing/2014/main" val="3432514973"/>
                    </a:ext>
                  </a:extLst>
                </a:gridCol>
              </a:tblGrid>
              <a:tr h="396000">
                <a:tc row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9538137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/>
                        <a:t>수강 완료 과목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u="sng" dirty="0"/>
                        <a:t>9</a:t>
                      </a:r>
                      <a:r>
                        <a:rPr lang="ko-KR" altLang="en-US" sz="700" u="sng" dirty="0"/>
                        <a:t>개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/>
                        <a:t>출석률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39%</a:t>
                      </a:r>
                      <a:endParaRPr lang="ko-KR" altLang="en-US" sz="7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err="1"/>
                        <a:t>이수율</a:t>
                      </a:r>
                      <a:endParaRPr lang="ko-KR" altLang="en-US" sz="6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100%</a:t>
                      </a:r>
                      <a:endParaRPr lang="ko-KR" altLang="en-US" sz="7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err="1"/>
                        <a:t>과제제출률</a:t>
                      </a:r>
                      <a:endParaRPr lang="ko-KR" altLang="en-US" sz="6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100%</a:t>
                      </a:r>
                      <a:endParaRPr lang="ko-KR" altLang="en-US" sz="7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u="sng" dirty="0"/>
                        <a:t>보통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0152533"/>
                  </a:ext>
                </a:extLst>
              </a:tr>
            </a:tbl>
          </a:graphicData>
        </a:graphic>
      </p:graphicFrame>
      <p:sp>
        <p:nvSpPr>
          <p:cNvPr id="46" name="텍스트 상자 68">
            <a:extLst>
              <a:ext uri="{FF2B5EF4-FFF2-40B4-BE49-F238E27FC236}">
                <a16:creationId xmlns:a16="http://schemas.microsoft.com/office/drawing/2014/main" id="{6EA81F8F-2E06-FE6C-243A-4B14937B0A5D}"/>
              </a:ext>
            </a:extLst>
          </p:cNvPr>
          <p:cNvSpPr txBox="1"/>
          <p:nvPr/>
        </p:nvSpPr>
        <p:spPr>
          <a:xfrm>
            <a:off x="2398988" y="2509691"/>
            <a:ext cx="25648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ko-KR" sz="900" dirty="0"/>
              <a:t>2022</a:t>
            </a:r>
            <a:endParaRPr kumimoji="1" lang="ko-KR" altLang="en-US" sz="1100" dirty="0"/>
          </a:p>
        </p:txBody>
      </p: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115FA628-DA35-49F8-BA3F-B32AEBAB6DFF}"/>
              </a:ext>
            </a:extLst>
          </p:cNvPr>
          <p:cNvSpPr/>
          <p:nvPr/>
        </p:nvSpPr>
        <p:spPr>
          <a:xfrm>
            <a:off x="2825961" y="2356905"/>
            <a:ext cx="1162050" cy="185908"/>
          </a:xfrm>
          <a:prstGeom prst="roundRect">
            <a:avLst>
              <a:gd name="adj" fmla="val 30330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36000" tIns="36000" rIns="36000" bIns="45718" numCol="1" rtlCol="0" anchor="ctr" anchorCtr="0">
            <a:noAutofit/>
          </a:bodyPr>
          <a:lstStyle/>
          <a:p>
            <a:pPr algn="ctr" defTabSz="914309"/>
            <a:r>
              <a:rPr kumimoji="1" lang="ko-KR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한국고등학교 </a:t>
            </a:r>
            <a:r>
              <a:rPr kumimoji="1" lang="en-US" altLang="ko-KR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2</a:t>
            </a:r>
            <a:r>
              <a:rPr kumimoji="1" lang="ko-KR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학년 </a:t>
            </a:r>
            <a:r>
              <a:rPr kumimoji="1" lang="en-US" altLang="ko-KR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2</a:t>
            </a:r>
            <a:r>
              <a:rPr kumimoji="1" lang="ko-KR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반 </a:t>
            </a:r>
            <a:r>
              <a:rPr kumimoji="1" lang="en-US" altLang="ko-KR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15</a:t>
            </a:r>
            <a:r>
              <a:rPr kumimoji="1" lang="ko-KR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번</a:t>
            </a:r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B6A85F5F-5DE5-D759-4184-538C8177CAFC}"/>
              </a:ext>
            </a:extLst>
          </p:cNvPr>
          <p:cNvGrpSpPr/>
          <p:nvPr/>
        </p:nvGrpSpPr>
        <p:grpSpPr>
          <a:xfrm>
            <a:off x="2351734" y="5502565"/>
            <a:ext cx="4796425" cy="631158"/>
            <a:chOff x="47847" y="6349722"/>
            <a:chExt cx="8920716" cy="788976"/>
          </a:xfrm>
        </p:grpSpPr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C084D33E-3A9E-B4CF-A6B1-9CD6F0D8BA7B}"/>
                </a:ext>
              </a:extLst>
            </p:cNvPr>
            <p:cNvSpPr/>
            <p:nvPr/>
          </p:nvSpPr>
          <p:spPr>
            <a:xfrm>
              <a:off x="47847" y="6349722"/>
              <a:ext cx="8920716" cy="7889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x-none" altLang="en-US"/>
            </a:p>
          </p:txBody>
        </p:sp>
        <p:grpSp>
          <p:nvGrpSpPr>
            <p:cNvPr id="51" name="Cutout">
              <a:extLst>
                <a:ext uri="{FF2B5EF4-FFF2-40B4-BE49-F238E27FC236}">
                  <a16:creationId xmlns:a16="http://schemas.microsoft.com/office/drawing/2014/main" id="{F0DB9C4A-5D4A-CF1E-16F6-2C84AC1AA938}"/>
                </a:ext>
              </a:extLst>
            </p:cNvPr>
            <p:cNvGrpSpPr/>
            <p:nvPr/>
          </p:nvGrpSpPr>
          <p:grpSpPr>
            <a:xfrm rot="5400000">
              <a:off x="4374251" y="2142577"/>
              <a:ext cx="277004" cy="8846971"/>
              <a:chOff x="6402388" y="1584325"/>
              <a:chExt cx="239717" cy="933450"/>
            </a:xfrm>
            <a:solidFill>
              <a:srgbClr val="FFFFFF"/>
            </a:solidFill>
          </p:grpSpPr>
          <p:sp>
            <p:nvSpPr>
              <p:cNvPr id="52" name="Fill">
                <a:extLst>
                  <a:ext uri="{FF2B5EF4-FFF2-40B4-BE49-F238E27FC236}">
                    <a16:creationId xmlns:a16="http://schemas.microsoft.com/office/drawing/2014/main" id="{F4D97CBB-4B90-7270-1E2F-B0F38AD0D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2392" y="1584325"/>
                <a:ext cx="239713" cy="933450"/>
              </a:xfrm>
              <a:custGeom>
                <a:avLst/>
                <a:gdLst>
                  <a:gd name="T0" fmla="*/ 74 w 151"/>
                  <a:gd name="T1" fmla="*/ 588 h 588"/>
                  <a:gd name="T2" fmla="*/ 151 w 151"/>
                  <a:gd name="T3" fmla="*/ 518 h 588"/>
                  <a:gd name="T4" fmla="*/ 74 w 151"/>
                  <a:gd name="T5" fmla="*/ 441 h 588"/>
                  <a:gd name="T6" fmla="*/ 151 w 151"/>
                  <a:gd name="T7" fmla="*/ 375 h 588"/>
                  <a:gd name="T8" fmla="*/ 74 w 151"/>
                  <a:gd name="T9" fmla="*/ 294 h 588"/>
                  <a:gd name="T10" fmla="*/ 151 w 151"/>
                  <a:gd name="T11" fmla="*/ 231 h 588"/>
                  <a:gd name="T12" fmla="*/ 74 w 151"/>
                  <a:gd name="T13" fmla="*/ 147 h 588"/>
                  <a:gd name="T14" fmla="*/ 151 w 151"/>
                  <a:gd name="T15" fmla="*/ 88 h 588"/>
                  <a:gd name="T16" fmla="*/ 74 w 151"/>
                  <a:gd name="T17" fmla="*/ 0 h 588"/>
                  <a:gd name="T18" fmla="*/ 0 w 151"/>
                  <a:gd name="T19" fmla="*/ 0 h 588"/>
                  <a:gd name="T20" fmla="*/ 78 w 151"/>
                  <a:gd name="T21" fmla="*/ 88 h 588"/>
                  <a:gd name="T22" fmla="*/ 0 w 151"/>
                  <a:gd name="T23" fmla="*/ 147 h 588"/>
                  <a:gd name="T24" fmla="*/ 78 w 151"/>
                  <a:gd name="T25" fmla="*/ 231 h 588"/>
                  <a:gd name="T26" fmla="*/ 0 w 151"/>
                  <a:gd name="T27" fmla="*/ 294 h 588"/>
                  <a:gd name="T28" fmla="*/ 78 w 151"/>
                  <a:gd name="T29" fmla="*/ 375 h 588"/>
                  <a:gd name="T30" fmla="*/ 0 w 151"/>
                  <a:gd name="T31" fmla="*/ 441 h 588"/>
                  <a:gd name="T32" fmla="*/ 78 w 151"/>
                  <a:gd name="T33" fmla="*/ 518 h 588"/>
                  <a:gd name="T34" fmla="*/ 0 w 151"/>
                  <a:gd name="T35" fmla="*/ 588 h 588"/>
                  <a:gd name="T36" fmla="*/ 74 w 151"/>
                  <a:gd name="T37" fmla="*/ 588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1" h="588">
                    <a:moveTo>
                      <a:pt x="74" y="588"/>
                    </a:moveTo>
                    <a:lnTo>
                      <a:pt x="151" y="518"/>
                    </a:lnTo>
                    <a:lnTo>
                      <a:pt x="74" y="441"/>
                    </a:lnTo>
                    <a:lnTo>
                      <a:pt x="151" y="375"/>
                    </a:lnTo>
                    <a:lnTo>
                      <a:pt x="74" y="294"/>
                    </a:lnTo>
                    <a:lnTo>
                      <a:pt x="151" y="231"/>
                    </a:lnTo>
                    <a:lnTo>
                      <a:pt x="74" y="147"/>
                    </a:lnTo>
                    <a:lnTo>
                      <a:pt x="151" y="88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78" y="88"/>
                    </a:lnTo>
                    <a:lnTo>
                      <a:pt x="0" y="147"/>
                    </a:lnTo>
                    <a:lnTo>
                      <a:pt x="78" y="231"/>
                    </a:lnTo>
                    <a:lnTo>
                      <a:pt x="0" y="294"/>
                    </a:lnTo>
                    <a:lnTo>
                      <a:pt x="78" y="375"/>
                    </a:lnTo>
                    <a:lnTo>
                      <a:pt x="0" y="441"/>
                    </a:lnTo>
                    <a:lnTo>
                      <a:pt x="78" y="518"/>
                    </a:lnTo>
                    <a:lnTo>
                      <a:pt x="0" y="588"/>
                    </a:lnTo>
                    <a:lnTo>
                      <a:pt x="74" y="588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3" name="Border">
                <a:extLst>
                  <a:ext uri="{FF2B5EF4-FFF2-40B4-BE49-F238E27FC236}">
                    <a16:creationId xmlns:a16="http://schemas.microsoft.com/office/drawing/2014/main" id="{31205BF7-B872-C29D-F23F-07807A5C17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02388" y="1584325"/>
                <a:ext cx="239713" cy="933450"/>
              </a:xfrm>
              <a:custGeom>
                <a:avLst/>
                <a:gdLst>
                  <a:gd name="T0" fmla="*/ 0 w 909"/>
                  <a:gd name="T1" fmla="*/ 0 h 3585"/>
                  <a:gd name="T2" fmla="*/ 467 w 909"/>
                  <a:gd name="T3" fmla="*/ 535 h 3585"/>
                  <a:gd name="T4" fmla="*/ 0 w 909"/>
                  <a:gd name="T5" fmla="*/ 896 h 3585"/>
                  <a:gd name="T6" fmla="*/ 467 w 909"/>
                  <a:gd name="T7" fmla="*/ 1409 h 3585"/>
                  <a:gd name="T8" fmla="*/ 0 w 909"/>
                  <a:gd name="T9" fmla="*/ 1793 h 3585"/>
                  <a:gd name="T10" fmla="*/ 467 w 909"/>
                  <a:gd name="T11" fmla="*/ 2284 h 3585"/>
                  <a:gd name="T12" fmla="*/ 0 w 909"/>
                  <a:gd name="T13" fmla="*/ 2689 h 3585"/>
                  <a:gd name="T14" fmla="*/ 467 w 909"/>
                  <a:gd name="T15" fmla="*/ 3158 h 3585"/>
                  <a:gd name="T16" fmla="*/ 0 w 909"/>
                  <a:gd name="T17" fmla="*/ 3585 h 3585"/>
                  <a:gd name="T18" fmla="*/ 442 w 909"/>
                  <a:gd name="T19" fmla="*/ 3585 h 3585"/>
                  <a:gd name="T20" fmla="*/ 909 w 909"/>
                  <a:gd name="T21" fmla="*/ 3158 h 3585"/>
                  <a:gd name="T22" fmla="*/ 442 w 909"/>
                  <a:gd name="T23" fmla="*/ 2689 h 3585"/>
                  <a:gd name="T24" fmla="*/ 909 w 909"/>
                  <a:gd name="T25" fmla="*/ 2284 h 3585"/>
                  <a:gd name="T26" fmla="*/ 442 w 909"/>
                  <a:gd name="T27" fmla="*/ 1793 h 3585"/>
                  <a:gd name="T28" fmla="*/ 909 w 909"/>
                  <a:gd name="T29" fmla="*/ 1409 h 3585"/>
                  <a:gd name="T30" fmla="*/ 442 w 909"/>
                  <a:gd name="T31" fmla="*/ 896 h 3585"/>
                  <a:gd name="T32" fmla="*/ 909 w 909"/>
                  <a:gd name="T33" fmla="*/ 535 h 3585"/>
                  <a:gd name="T34" fmla="*/ 442 w 909"/>
                  <a:gd name="T35" fmla="*/ 0 h 3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09" h="3585">
                    <a:moveTo>
                      <a:pt x="0" y="0"/>
                    </a:moveTo>
                    <a:lnTo>
                      <a:pt x="467" y="535"/>
                    </a:lnTo>
                    <a:lnTo>
                      <a:pt x="0" y="896"/>
                    </a:lnTo>
                    <a:lnTo>
                      <a:pt x="467" y="1409"/>
                    </a:lnTo>
                    <a:lnTo>
                      <a:pt x="0" y="1793"/>
                    </a:lnTo>
                    <a:lnTo>
                      <a:pt x="467" y="2284"/>
                    </a:lnTo>
                    <a:lnTo>
                      <a:pt x="0" y="2689"/>
                    </a:lnTo>
                    <a:lnTo>
                      <a:pt x="467" y="3158"/>
                    </a:lnTo>
                    <a:lnTo>
                      <a:pt x="0" y="3585"/>
                    </a:lnTo>
                    <a:moveTo>
                      <a:pt x="442" y="3585"/>
                    </a:moveTo>
                    <a:lnTo>
                      <a:pt x="909" y="3158"/>
                    </a:lnTo>
                    <a:lnTo>
                      <a:pt x="442" y="2689"/>
                    </a:lnTo>
                    <a:lnTo>
                      <a:pt x="909" y="2284"/>
                    </a:lnTo>
                    <a:lnTo>
                      <a:pt x="442" y="1793"/>
                    </a:lnTo>
                    <a:lnTo>
                      <a:pt x="909" y="1409"/>
                    </a:lnTo>
                    <a:lnTo>
                      <a:pt x="442" y="896"/>
                    </a:lnTo>
                    <a:lnTo>
                      <a:pt x="909" y="535"/>
                    </a:lnTo>
                    <a:lnTo>
                      <a:pt x="442" y="0"/>
                    </a:lnTo>
                  </a:path>
                </a:pathLst>
              </a:custGeom>
              <a:noFill/>
              <a:ln w="6350">
                <a:solidFill>
                  <a:srgbClr val="8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30033C74-64A7-153A-1A06-7370B8B0ECA7}"/>
              </a:ext>
            </a:extLst>
          </p:cNvPr>
          <p:cNvSpPr txBox="1"/>
          <p:nvPr/>
        </p:nvSpPr>
        <p:spPr>
          <a:xfrm>
            <a:off x="4131838" y="6010526"/>
            <a:ext cx="123621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altLang="ko-KR" sz="800" dirty="0">
                <a:solidFill>
                  <a:prstClr val="white">
                    <a:lumMod val="75000"/>
                  </a:prstClr>
                </a:solidFill>
              </a:rPr>
              <a:t>&lt;&lt;  &lt;</a:t>
            </a:r>
            <a:r>
              <a:rPr lang="en-US" altLang="ko-KR" sz="800" dirty="0">
                <a:solidFill>
                  <a:srgbClr val="000000"/>
                </a:solidFill>
              </a:rPr>
              <a:t>   </a:t>
            </a:r>
            <a:r>
              <a:rPr lang="en-US" altLang="ko-KR" sz="800" b="1" u="sng" dirty="0">
                <a:solidFill>
                  <a:srgbClr val="000000"/>
                </a:solidFill>
              </a:rPr>
              <a:t>1</a:t>
            </a:r>
            <a:r>
              <a:rPr lang="en-US" altLang="ko-KR" sz="800" dirty="0">
                <a:solidFill>
                  <a:srgbClr val="000000"/>
                </a:solidFill>
              </a:rPr>
              <a:t>   2 &gt;  &gt;&gt;</a:t>
            </a:r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74EE395E-28C3-7A72-0B54-A4D47F8B1338}"/>
              </a:ext>
            </a:extLst>
          </p:cNvPr>
          <p:cNvSpPr/>
          <p:nvPr/>
        </p:nvSpPr>
        <p:spPr>
          <a:xfrm>
            <a:off x="3600367" y="2629116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id="{B54DCA6F-106E-871F-C27F-105944C208B5}"/>
              </a:ext>
            </a:extLst>
          </p:cNvPr>
          <p:cNvSpPr/>
          <p:nvPr/>
        </p:nvSpPr>
        <p:spPr>
          <a:xfrm>
            <a:off x="6673588" y="2623912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92676FB-120A-ABFA-B837-6D8D289FA3D7}"/>
              </a:ext>
            </a:extLst>
          </p:cNvPr>
          <p:cNvSpPr txBox="1"/>
          <p:nvPr/>
        </p:nvSpPr>
        <p:spPr>
          <a:xfrm>
            <a:off x="2366648" y="1973936"/>
            <a:ext cx="418384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kumimoji="1" lang="ko-KR" altLang="en-US" sz="800" dirty="0"/>
              <a:t>목록 </a:t>
            </a:r>
            <a:r>
              <a:rPr kumimoji="1" lang="en-US" altLang="ko-KR" sz="800" dirty="0"/>
              <a:t>(</a:t>
            </a:r>
            <a:r>
              <a:rPr kumimoji="1" lang="en-US" altLang="ko-KR" sz="800" dirty="0">
                <a:solidFill>
                  <a:srgbClr val="FF0000"/>
                </a:solidFill>
              </a:rPr>
              <a:t>10</a:t>
            </a:r>
            <a:r>
              <a:rPr kumimoji="1" lang="en-US" altLang="ko-KR" sz="800" dirty="0"/>
              <a:t>)</a:t>
            </a:r>
            <a:endParaRPr kumimoji="1" lang="x-none" altLang="en-US" sz="800" dirty="0"/>
          </a:p>
        </p:txBody>
      </p:sp>
      <p:sp>
        <p:nvSpPr>
          <p:cNvPr id="456" name="Google Shape;884;p22">
            <a:extLst>
              <a:ext uri="{FF2B5EF4-FFF2-40B4-BE49-F238E27FC236}">
                <a16:creationId xmlns:a16="http://schemas.microsoft.com/office/drawing/2014/main" id="{824937E1-4FD5-A83C-A7EA-A40C6FBBD685}"/>
              </a:ext>
            </a:extLst>
          </p:cNvPr>
          <p:cNvSpPr/>
          <p:nvPr/>
        </p:nvSpPr>
        <p:spPr>
          <a:xfrm>
            <a:off x="6281757" y="1946586"/>
            <a:ext cx="868929" cy="216000"/>
          </a:xfrm>
          <a:prstGeom prst="rect">
            <a:avLst/>
          </a:prstGeom>
          <a:solidFill>
            <a:schemeClr val="lt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46800" rIns="36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700" b="0" i="0" u="none" strike="noStrike" cap="none" dirty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10</a:t>
            </a:r>
            <a:r>
              <a:rPr lang="ko-KR" sz="700" b="0" i="0" u="none" strike="noStrike" cap="none" dirty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건   </a:t>
            </a:r>
            <a:r>
              <a:rPr lang="ko-KR" altLang="en-US" sz="700" b="0" i="0" u="none" strike="noStrike" cap="none" dirty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          </a:t>
            </a:r>
            <a:r>
              <a:rPr lang="ko-KR" sz="400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▼</a:t>
            </a:r>
            <a:endParaRPr sz="700" b="0" i="0" u="none" strike="noStrike" cap="none" dirty="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75" name="타원 474">
            <a:extLst>
              <a:ext uri="{FF2B5EF4-FFF2-40B4-BE49-F238E27FC236}">
                <a16:creationId xmlns:a16="http://schemas.microsoft.com/office/drawing/2014/main" id="{53F7343B-EDB0-8F27-31C6-2B506183E706}"/>
              </a:ext>
            </a:extLst>
          </p:cNvPr>
          <p:cNvSpPr/>
          <p:nvPr/>
        </p:nvSpPr>
        <p:spPr>
          <a:xfrm>
            <a:off x="6219813" y="1892577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7" name="직사각형 71">
            <a:extLst>
              <a:ext uri="{FF2B5EF4-FFF2-40B4-BE49-F238E27FC236}">
                <a16:creationId xmlns:a16="http://schemas.microsoft.com/office/drawing/2014/main" id="{B4ACE3C2-20B0-AD25-804F-633E7248BC64}"/>
              </a:ext>
            </a:extLst>
          </p:cNvPr>
          <p:cNvSpPr/>
          <p:nvPr/>
        </p:nvSpPr>
        <p:spPr>
          <a:xfrm>
            <a:off x="2351733" y="1176023"/>
            <a:ext cx="4796427" cy="64812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479" name="직사각형 78">
            <a:extLst>
              <a:ext uri="{FF2B5EF4-FFF2-40B4-BE49-F238E27FC236}">
                <a16:creationId xmlns:a16="http://schemas.microsoft.com/office/drawing/2014/main" id="{2D28BF28-037B-E97D-025D-9AAF8D4BBAC9}"/>
              </a:ext>
            </a:extLst>
          </p:cNvPr>
          <p:cNvSpPr/>
          <p:nvPr/>
        </p:nvSpPr>
        <p:spPr>
          <a:xfrm>
            <a:off x="2483733" y="1245043"/>
            <a:ext cx="1080000" cy="216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72000" tIns="46800" rIns="36000" bIns="46800" anchor="ctr"/>
          <a:lstStyle/>
          <a:p>
            <a:pPr lvl="0" latinLnBrk="0">
              <a:defRPr/>
            </a:pPr>
            <a:r>
              <a:rPr lang="ko-KR" altLang="en-US" sz="700" kern="0" dirty="0">
                <a:latin typeface="맑은 고딕" pitchFamily="50" charset="-127"/>
                <a:ea typeface="맑은 고딕" pitchFamily="50" charset="-127"/>
              </a:rPr>
              <a:t>교육과정    </a:t>
            </a:r>
            <a:r>
              <a:rPr kumimoji="0" lang="ko-KR" altLang="en-US" sz="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        </a:t>
            </a:r>
            <a:r>
              <a:rPr lang="en-US" altLang="ko-KR" sz="4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맑은 고딕" pitchFamily="50" charset="-127"/>
                <a:ea typeface="맑은 고딕" pitchFamily="50" charset="-127"/>
              </a:rPr>
              <a:t>▼</a:t>
            </a:r>
            <a:endParaRPr kumimoji="0" lang="en-US" altLang="ko-KR" sz="7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6" name="직사각형 78">
            <a:extLst>
              <a:ext uri="{FF2B5EF4-FFF2-40B4-BE49-F238E27FC236}">
                <a16:creationId xmlns:a16="http://schemas.microsoft.com/office/drawing/2014/main" id="{A4571A26-12FC-8F11-667A-82A0AA2CC7C0}"/>
              </a:ext>
            </a:extLst>
          </p:cNvPr>
          <p:cNvSpPr/>
          <p:nvPr/>
        </p:nvSpPr>
        <p:spPr>
          <a:xfrm>
            <a:off x="3635039" y="1245043"/>
            <a:ext cx="1080000" cy="216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lIns="72000" tIns="46800" rIns="36000" bIns="46800" anchor="ctr"/>
          <a:lstStyle/>
          <a:p>
            <a:pPr lvl="0" latinLnBrk="0">
              <a:defRPr/>
            </a:pPr>
            <a:r>
              <a:rPr kumimoji="0" lang="ko-KR" altLang="en-US" sz="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학년                     </a:t>
            </a:r>
            <a:r>
              <a:rPr lang="en-US" altLang="ko-KR" sz="400" kern="0" dirty="0">
                <a:latin typeface="맑은 고딕" pitchFamily="50" charset="-127"/>
                <a:ea typeface="맑은 고딕" pitchFamily="50" charset="-127"/>
              </a:rPr>
              <a:t>▼</a:t>
            </a:r>
            <a:endParaRPr kumimoji="0" lang="en-US" altLang="ko-KR" sz="7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7" name="직사각형 77">
            <a:extLst>
              <a:ext uri="{FF2B5EF4-FFF2-40B4-BE49-F238E27FC236}">
                <a16:creationId xmlns:a16="http://schemas.microsoft.com/office/drawing/2014/main" id="{7F6D6DF2-5348-78CD-D700-0CE8CF792B18}"/>
              </a:ext>
            </a:extLst>
          </p:cNvPr>
          <p:cNvSpPr/>
          <p:nvPr/>
        </p:nvSpPr>
        <p:spPr>
          <a:xfrm>
            <a:off x="2483733" y="1529397"/>
            <a:ext cx="3196011" cy="21600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rIns="36000" rtlCol="0" anchor="ctr"/>
          <a:lstStyle/>
          <a:p>
            <a:pPr lvl="0" latinLnBrk="0">
              <a:defRPr/>
            </a:pPr>
            <a:r>
              <a:rPr lang="ko-KR" altLang="en-US" sz="700" kern="0" dirty="0"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학교명을 입력해 주세요</a:t>
            </a:r>
            <a:endParaRPr lang="en-US" altLang="ko-KR" sz="700" kern="0" dirty="0"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9" name="Google Shape;877;p22">
            <a:extLst>
              <a:ext uri="{FF2B5EF4-FFF2-40B4-BE49-F238E27FC236}">
                <a16:creationId xmlns:a16="http://schemas.microsoft.com/office/drawing/2014/main" id="{9E87AF76-05C4-B99A-B0CB-5F25DD74C8FC}"/>
              </a:ext>
            </a:extLst>
          </p:cNvPr>
          <p:cNvSpPr/>
          <p:nvPr/>
        </p:nvSpPr>
        <p:spPr>
          <a:xfrm>
            <a:off x="5757351" y="1528519"/>
            <a:ext cx="583963" cy="216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Malgun Gothic"/>
              <a:buNone/>
            </a:pPr>
            <a:r>
              <a:rPr lang="ko-KR" sz="7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검색</a:t>
            </a:r>
            <a:endParaRPr/>
          </a:p>
        </p:txBody>
      </p:sp>
      <p:sp>
        <p:nvSpPr>
          <p:cNvPr id="493" name="Google Shape;877;p22">
            <a:extLst>
              <a:ext uri="{FF2B5EF4-FFF2-40B4-BE49-F238E27FC236}">
                <a16:creationId xmlns:a16="http://schemas.microsoft.com/office/drawing/2014/main" id="{A3FE2314-BD2D-3112-8E01-423912A47660}"/>
              </a:ext>
            </a:extLst>
          </p:cNvPr>
          <p:cNvSpPr/>
          <p:nvPr/>
        </p:nvSpPr>
        <p:spPr>
          <a:xfrm>
            <a:off x="6414794" y="1528519"/>
            <a:ext cx="602856" cy="216000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Malgun Gothic"/>
              <a:buNone/>
            </a:pPr>
            <a:r>
              <a:rPr lang="ko-KR" altLang="en-US" sz="700" b="1" i="0" u="none" strike="noStrike" cap="none">
                <a:latin typeface="Malgun Gothic"/>
                <a:ea typeface="Malgun Gothic"/>
                <a:cs typeface="Malgun Gothic"/>
                <a:sym typeface="Malgun Gothic"/>
              </a:rPr>
              <a:t>초기화</a:t>
            </a:r>
            <a:endParaRPr/>
          </a:p>
        </p:txBody>
      </p:sp>
      <p:graphicFrame>
        <p:nvGraphicFramePr>
          <p:cNvPr id="495" name="표 494">
            <a:extLst>
              <a:ext uri="{FF2B5EF4-FFF2-40B4-BE49-F238E27FC236}">
                <a16:creationId xmlns:a16="http://schemas.microsoft.com/office/drawing/2014/main" id="{EE745F18-4667-8B5B-20AF-BF22A786B8A7}"/>
              </a:ext>
            </a:extLst>
          </p:cNvPr>
          <p:cNvGraphicFramePr>
            <a:graphicFrameLocks noGrp="1"/>
          </p:cNvGraphicFramePr>
          <p:nvPr/>
        </p:nvGraphicFramePr>
        <p:xfrm>
          <a:off x="2366648" y="2917441"/>
          <a:ext cx="4781511" cy="6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061">
                  <a:extLst>
                    <a:ext uri="{9D8B030D-6E8A-4147-A177-3AD203B41FA5}">
                      <a16:colId xmlns:a16="http://schemas.microsoft.com/office/drawing/2014/main" val="893872307"/>
                    </a:ext>
                  </a:extLst>
                </a:gridCol>
                <a:gridCol w="703868">
                  <a:extLst>
                    <a:ext uri="{9D8B030D-6E8A-4147-A177-3AD203B41FA5}">
                      <a16:colId xmlns:a16="http://schemas.microsoft.com/office/drawing/2014/main" val="245761444"/>
                    </a:ext>
                  </a:extLst>
                </a:gridCol>
                <a:gridCol w="396493">
                  <a:extLst>
                    <a:ext uri="{9D8B030D-6E8A-4147-A177-3AD203B41FA5}">
                      <a16:colId xmlns:a16="http://schemas.microsoft.com/office/drawing/2014/main" val="3252383951"/>
                    </a:ext>
                  </a:extLst>
                </a:gridCol>
                <a:gridCol w="428023">
                  <a:extLst>
                    <a:ext uri="{9D8B030D-6E8A-4147-A177-3AD203B41FA5}">
                      <a16:colId xmlns:a16="http://schemas.microsoft.com/office/drawing/2014/main" val="3199390682"/>
                    </a:ext>
                  </a:extLst>
                </a:gridCol>
                <a:gridCol w="474969">
                  <a:extLst>
                    <a:ext uri="{9D8B030D-6E8A-4147-A177-3AD203B41FA5}">
                      <a16:colId xmlns:a16="http://schemas.microsoft.com/office/drawing/2014/main" val="1096087962"/>
                    </a:ext>
                  </a:extLst>
                </a:gridCol>
                <a:gridCol w="428023">
                  <a:extLst>
                    <a:ext uri="{9D8B030D-6E8A-4147-A177-3AD203B41FA5}">
                      <a16:colId xmlns:a16="http://schemas.microsoft.com/office/drawing/2014/main" val="1695705695"/>
                    </a:ext>
                  </a:extLst>
                </a:gridCol>
                <a:gridCol w="426474">
                  <a:extLst>
                    <a:ext uri="{9D8B030D-6E8A-4147-A177-3AD203B41FA5}">
                      <a16:colId xmlns:a16="http://schemas.microsoft.com/office/drawing/2014/main" val="1837930288"/>
                    </a:ext>
                  </a:extLst>
                </a:gridCol>
                <a:gridCol w="576795">
                  <a:extLst>
                    <a:ext uri="{9D8B030D-6E8A-4147-A177-3AD203B41FA5}">
                      <a16:colId xmlns:a16="http://schemas.microsoft.com/office/drawing/2014/main" val="1728019115"/>
                    </a:ext>
                  </a:extLst>
                </a:gridCol>
                <a:gridCol w="431043">
                  <a:extLst>
                    <a:ext uri="{9D8B030D-6E8A-4147-A177-3AD203B41FA5}">
                      <a16:colId xmlns:a16="http://schemas.microsoft.com/office/drawing/2014/main" val="1694451246"/>
                    </a:ext>
                  </a:extLst>
                </a:gridCol>
                <a:gridCol w="612762">
                  <a:extLst>
                    <a:ext uri="{9D8B030D-6E8A-4147-A177-3AD203B41FA5}">
                      <a16:colId xmlns:a16="http://schemas.microsoft.com/office/drawing/2014/main" val="3432514973"/>
                    </a:ext>
                  </a:extLst>
                </a:gridCol>
              </a:tblGrid>
              <a:tr h="396000">
                <a:tc row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9538137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/>
                        <a:t>수강 완료 과목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u="sng" dirty="0"/>
                        <a:t>20</a:t>
                      </a:r>
                      <a:r>
                        <a:rPr lang="ko-KR" altLang="en-US" sz="700" u="sng" dirty="0"/>
                        <a:t>개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/>
                        <a:t>출석률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78%</a:t>
                      </a:r>
                      <a:endParaRPr lang="ko-KR" altLang="en-US" sz="7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err="1"/>
                        <a:t>이수율</a:t>
                      </a:r>
                      <a:endParaRPr lang="ko-KR" altLang="en-US" sz="6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80%</a:t>
                      </a:r>
                      <a:endParaRPr lang="ko-KR" altLang="en-US" sz="7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err="1"/>
                        <a:t>과제제출률</a:t>
                      </a:r>
                      <a:endParaRPr lang="ko-KR" altLang="en-US" sz="6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75%</a:t>
                      </a:r>
                      <a:endParaRPr lang="ko-KR" altLang="en-US" sz="7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u="sng" dirty="0"/>
                        <a:t>우수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0152533"/>
                  </a:ext>
                </a:extLst>
              </a:tr>
            </a:tbl>
          </a:graphicData>
        </a:graphic>
      </p:graphicFrame>
      <p:sp>
        <p:nvSpPr>
          <p:cNvPr id="496" name="텍스트 상자 68">
            <a:extLst>
              <a:ext uri="{FF2B5EF4-FFF2-40B4-BE49-F238E27FC236}">
                <a16:creationId xmlns:a16="http://schemas.microsoft.com/office/drawing/2014/main" id="{567558A8-A542-F5E7-0545-B3477CC3DA95}"/>
              </a:ext>
            </a:extLst>
          </p:cNvPr>
          <p:cNvSpPr txBox="1"/>
          <p:nvPr/>
        </p:nvSpPr>
        <p:spPr>
          <a:xfrm>
            <a:off x="2398987" y="3190498"/>
            <a:ext cx="25648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ko-KR" sz="900" dirty="0"/>
              <a:t>2021</a:t>
            </a:r>
            <a:endParaRPr kumimoji="1" lang="ko-KR" altLang="en-US" sz="1100" dirty="0"/>
          </a:p>
        </p:txBody>
      </p:sp>
      <p:sp>
        <p:nvSpPr>
          <p:cNvPr id="497" name="사각형: 둥근 모서리 496">
            <a:extLst>
              <a:ext uri="{FF2B5EF4-FFF2-40B4-BE49-F238E27FC236}">
                <a16:creationId xmlns:a16="http://schemas.microsoft.com/office/drawing/2014/main" id="{B62729F6-1550-3EB0-A803-D06A4E925EF3}"/>
              </a:ext>
            </a:extLst>
          </p:cNvPr>
          <p:cNvSpPr/>
          <p:nvPr/>
        </p:nvSpPr>
        <p:spPr>
          <a:xfrm>
            <a:off x="2825960" y="3037712"/>
            <a:ext cx="1162050" cy="185908"/>
          </a:xfrm>
          <a:prstGeom prst="roundRect">
            <a:avLst>
              <a:gd name="adj" fmla="val 30330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36000" tIns="36000" rIns="36000" bIns="45718" numCol="1" rtlCol="0" anchor="ctr" anchorCtr="0">
            <a:noAutofit/>
          </a:bodyPr>
          <a:lstStyle/>
          <a:p>
            <a:pPr algn="ctr" defTabSz="914309"/>
            <a:r>
              <a:rPr kumimoji="1" lang="ko-KR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한국고등학교 </a:t>
            </a:r>
            <a:r>
              <a:rPr kumimoji="1" lang="en-US" altLang="ko-KR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1</a:t>
            </a:r>
            <a:r>
              <a:rPr kumimoji="1" lang="ko-KR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학년 </a:t>
            </a:r>
            <a:r>
              <a:rPr kumimoji="1" lang="en-US" altLang="ko-KR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2</a:t>
            </a:r>
            <a:r>
              <a:rPr kumimoji="1" lang="ko-KR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반 </a:t>
            </a:r>
            <a:r>
              <a:rPr kumimoji="1" lang="en-US" altLang="ko-KR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15</a:t>
            </a:r>
            <a:r>
              <a:rPr kumimoji="1" lang="ko-KR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번</a:t>
            </a:r>
          </a:p>
        </p:txBody>
      </p:sp>
      <p:graphicFrame>
        <p:nvGraphicFramePr>
          <p:cNvPr id="498" name="표 497">
            <a:extLst>
              <a:ext uri="{FF2B5EF4-FFF2-40B4-BE49-F238E27FC236}">
                <a16:creationId xmlns:a16="http://schemas.microsoft.com/office/drawing/2014/main" id="{F780614B-6BFB-88BB-E64D-DD5BEE3A2740}"/>
              </a:ext>
            </a:extLst>
          </p:cNvPr>
          <p:cNvGraphicFramePr>
            <a:graphicFrameLocks noGrp="1"/>
          </p:cNvGraphicFramePr>
          <p:nvPr/>
        </p:nvGraphicFramePr>
        <p:xfrm>
          <a:off x="2366648" y="3564951"/>
          <a:ext cx="4781511" cy="12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061">
                  <a:extLst>
                    <a:ext uri="{9D8B030D-6E8A-4147-A177-3AD203B41FA5}">
                      <a16:colId xmlns:a16="http://schemas.microsoft.com/office/drawing/2014/main" val="893872307"/>
                    </a:ext>
                  </a:extLst>
                </a:gridCol>
                <a:gridCol w="703868">
                  <a:extLst>
                    <a:ext uri="{9D8B030D-6E8A-4147-A177-3AD203B41FA5}">
                      <a16:colId xmlns:a16="http://schemas.microsoft.com/office/drawing/2014/main" val="245761444"/>
                    </a:ext>
                  </a:extLst>
                </a:gridCol>
                <a:gridCol w="396493">
                  <a:extLst>
                    <a:ext uri="{9D8B030D-6E8A-4147-A177-3AD203B41FA5}">
                      <a16:colId xmlns:a16="http://schemas.microsoft.com/office/drawing/2014/main" val="3252383951"/>
                    </a:ext>
                  </a:extLst>
                </a:gridCol>
                <a:gridCol w="428023">
                  <a:extLst>
                    <a:ext uri="{9D8B030D-6E8A-4147-A177-3AD203B41FA5}">
                      <a16:colId xmlns:a16="http://schemas.microsoft.com/office/drawing/2014/main" val="3199390682"/>
                    </a:ext>
                  </a:extLst>
                </a:gridCol>
                <a:gridCol w="474969">
                  <a:extLst>
                    <a:ext uri="{9D8B030D-6E8A-4147-A177-3AD203B41FA5}">
                      <a16:colId xmlns:a16="http://schemas.microsoft.com/office/drawing/2014/main" val="1096087962"/>
                    </a:ext>
                  </a:extLst>
                </a:gridCol>
                <a:gridCol w="428023">
                  <a:extLst>
                    <a:ext uri="{9D8B030D-6E8A-4147-A177-3AD203B41FA5}">
                      <a16:colId xmlns:a16="http://schemas.microsoft.com/office/drawing/2014/main" val="1695705695"/>
                    </a:ext>
                  </a:extLst>
                </a:gridCol>
                <a:gridCol w="426474">
                  <a:extLst>
                    <a:ext uri="{9D8B030D-6E8A-4147-A177-3AD203B41FA5}">
                      <a16:colId xmlns:a16="http://schemas.microsoft.com/office/drawing/2014/main" val="1837930288"/>
                    </a:ext>
                  </a:extLst>
                </a:gridCol>
                <a:gridCol w="576795">
                  <a:extLst>
                    <a:ext uri="{9D8B030D-6E8A-4147-A177-3AD203B41FA5}">
                      <a16:colId xmlns:a16="http://schemas.microsoft.com/office/drawing/2014/main" val="1728019115"/>
                    </a:ext>
                  </a:extLst>
                </a:gridCol>
                <a:gridCol w="431043">
                  <a:extLst>
                    <a:ext uri="{9D8B030D-6E8A-4147-A177-3AD203B41FA5}">
                      <a16:colId xmlns:a16="http://schemas.microsoft.com/office/drawing/2014/main" val="1694451246"/>
                    </a:ext>
                  </a:extLst>
                </a:gridCol>
                <a:gridCol w="612762">
                  <a:extLst>
                    <a:ext uri="{9D8B030D-6E8A-4147-A177-3AD203B41FA5}">
                      <a16:colId xmlns:a16="http://schemas.microsoft.com/office/drawing/2014/main" val="3432514973"/>
                    </a:ext>
                  </a:extLst>
                </a:gridCol>
              </a:tblGrid>
              <a:tr h="396000">
                <a:tc rowSpan="4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9538137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/>
                        <a:t>수강 완료 과목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u="sng" dirty="0"/>
                        <a:t>9</a:t>
                      </a:r>
                      <a:r>
                        <a:rPr lang="ko-KR" altLang="en-US" sz="700" u="sng" dirty="0"/>
                        <a:t>개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/>
                        <a:t>출석률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39%</a:t>
                      </a:r>
                      <a:endParaRPr lang="ko-KR" altLang="en-US" sz="7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err="1"/>
                        <a:t>이수율</a:t>
                      </a:r>
                      <a:endParaRPr lang="ko-KR" altLang="en-US" sz="6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50%</a:t>
                      </a:r>
                      <a:endParaRPr lang="ko-KR" altLang="en-US" sz="7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err="1"/>
                        <a:t>과제제출률</a:t>
                      </a:r>
                      <a:endParaRPr lang="ko-KR" altLang="en-US" sz="6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60%</a:t>
                      </a:r>
                      <a:endParaRPr lang="ko-KR" altLang="en-US" sz="7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u="sng" dirty="0"/>
                        <a:t>보통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015253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u="sng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u="sng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2561779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/>
                        <a:t>수강 완료 과목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u="sng" dirty="0"/>
                        <a:t>5</a:t>
                      </a:r>
                      <a:r>
                        <a:rPr lang="ko-KR" altLang="en-US" sz="700" u="sng" dirty="0"/>
                        <a:t>개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/>
                        <a:t>출석률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100%</a:t>
                      </a:r>
                      <a:endParaRPr lang="ko-KR" altLang="en-US" sz="7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err="1"/>
                        <a:t>이수율</a:t>
                      </a:r>
                      <a:endParaRPr lang="ko-KR" altLang="en-US" sz="6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100%</a:t>
                      </a:r>
                      <a:endParaRPr lang="ko-KR" altLang="en-US" sz="7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err="1"/>
                        <a:t>과제제출률</a:t>
                      </a:r>
                      <a:endParaRPr lang="ko-KR" altLang="en-US" sz="6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100%</a:t>
                      </a:r>
                      <a:endParaRPr lang="ko-KR" altLang="en-US" sz="7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u="sng" dirty="0"/>
                        <a:t>매우 우수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9442531"/>
                  </a:ext>
                </a:extLst>
              </a:tr>
            </a:tbl>
          </a:graphicData>
        </a:graphic>
      </p:graphicFrame>
      <p:sp>
        <p:nvSpPr>
          <p:cNvPr id="499" name="텍스트 상자 68">
            <a:extLst>
              <a:ext uri="{FF2B5EF4-FFF2-40B4-BE49-F238E27FC236}">
                <a16:creationId xmlns:a16="http://schemas.microsoft.com/office/drawing/2014/main" id="{2175FEE4-66A6-794E-F637-B5002F3F2598}"/>
              </a:ext>
            </a:extLst>
          </p:cNvPr>
          <p:cNvSpPr txBox="1"/>
          <p:nvPr/>
        </p:nvSpPr>
        <p:spPr>
          <a:xfrm>
            <a:off x="2398987" y="4125702"/>
            <a:ext cx="25648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ko-KR" sz="900" dirty="0"/>
              <a:t>2020</a:t>
            </a:r>
            <a:endParaRPr kumimoji="1" lang="ko-KR" altLang="en-US" sz="1100" dirty="0"/>
          </a:p>
        </p:txBody>
      </p:sp>
      <p:sp>
        <p:nvSpPr>
          <p:cNvPr id="500" name="사각형: 둥근 모서리 499">
            <a:extLst>
              <a:ext uri="{FF2B5EF4-FFF2-40B4-BE49-F238E27FC236}">
                <a16:creationId xmlns:a16="http://schemas.microsoft.com/office/drawing/2014/main" id="{203C6E74-195B-F32E-D7EA-9C7560D2842F}"/>
              </a:ext>
            </a:extLst>
          </p:cNvPr>
          <p:cNvSpPr/>
          <p:nvPr/>
        </p:nvSpPr>
        <p:spPr>
          <a:xfrm>
            <a:off x="2825960" y="3685222"/>
            <a:ext cx="1162050" cy="185908"/>
          </a:xfrm>
          <a:prstGeom prst="roundRect">
            <a:avLst>
              <a:gd name="adj" fmla="val 30330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36000" tIns="36000" rIns="36000" bIns="45718" numCol="1" rtlCol="0" anchor="ctr" anchorCtr="0">
            <a:noAutofit/>
          </a:bodyPr>
          <a:lstStyle/>
          <a:p>
            <a:pPr algn="ctr" defTabSz="914309"/>
            <a:r>
              <a:rPr kumimoji="1" lang="ko-KR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러닝중학교 </a:t>
            </a:r>
            <a:r>
              <a:rPr kumimoji="1" lang="en-US" altLang="ko-KR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3</a:t>
            </a:r>
            <a:r>
              <a:rPr kumimoji="1" lang="ko-KR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학년 </a:t>
            </a:r>
            <a:r>
              <a:rPr kumimoji="1" lang="en-US" altLang="ko-KR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2</a:t>
            </a:r>
            <a:r>
              <a:rPr kumimoji="1" lang="ko-KR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반 </a:t>
            </a:r>
            <a:r>
              <a:rPr kumimoji="1" lang="en-US" altLang="ko-KR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15</a:t>
            </a:r>
            <a:r>
              <a:rPr kumimoji="1" lang="ko-KR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번</a:t>
            </a:r>
          </a:p>
        </p:txBody>
      </p:sp>
      <p:sp>
        <p:nvSpPr>
          <p:cNvPr id="502" name="사각형: 둥근 모서리 501">
            <a:extLst>
              <a:ext uri="{FF2B5EF4-FFF2-40B4-BE49-F238E27FC236}">
                <a16:creationId xmlns:a16="http://schemas.microsoft.com/office/drawing/2014/main" id="{4A571191-2C30-4E56-2A83-30695CBC80CE}"/>
              </a:ext>
            </a:extLst>
          </p:cNvPr>
          <p:cNvSpPr/>
          <p:nvPr/>
        </p:nvSpPr>
        <p:spPr>
          <a:xfrm>
            <a:off x="2825960" y="4292854"/>
            <a:ext cx="1162050" cy="185908"/>
          </a:xfrm>
          <a:prstGeom prst="roundRect">
            <a:avLst>
              <a:gd name="adj" fmla="val 30330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36000" tIns="36000" rIns="36000" bIns="45718" numCol="1" rtlCol="0" anchor="ctr" anchorCtr="0">
            <a:noAutofit/>
          </a:bodyPr>
          <a:lstStyle/>
          <a:p>
            <a:pPr algn="ctr" defTabSz="914309"/>
            <a:r>
              <a:rPr kumimoji="1" lang="ko-KR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사랑중학교 </a:t>
            </a:r>
            <a:r>
              <a:rPr kumimoji="1" lang="en-US" altLang="ko-KR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3</a:t>
            </a:r>
            <a:r>
              <a:rPr kumimoji="1" lang="ko-KR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학년 </a:t>
            </a:r>
            <a:r>
              <a:rPr kumimoji="1" lang="en-US" altLang="ko-KR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1</a:t>
            </a:r>
            <a:r>
              <a:rPr kumimoji="1" lang="ko-KR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반 </a:t>
            </a:r>
            <a:r>
              <a:rPr kumimoji="1" lang="en-US" altLang="ko-KR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14</a:t>
            </a:r>
            <a:r>
              <a:rPr kumimoji="1" lang="ko-KR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번</a:t>
            </a:r>
          </a:p>
        </p:txBody>
      </p:sp>
      <p:graphicFrame>
        <p:nvGraphicFramePr>
          <p:cNvPr id="503" name="표 502">
            <a:extLst>
              <a:ext uri="{FF2B5EF4-FFF2-40B4-BE49-F238E27FC236}">
                <a16:creationId xmlns:a16="http://schemas.microsoft.com/office/drawing/2014/main" id="{B2D466D2-1427-E4D8-3CBB-D5CDE0A6C72D}"/>
              </a:ext>
            </a:extLst>
          </p:cNvPr>
          <p:cNvGraphicFramePr>
            <a:graphicFrameLocks noGrp="1"/>
          </p:cNvGraphicFramePr>
          <p:nvPr/>
        </p:nvGraphicFramePr>
        <p:xfrm>
          <a:off x="2366648" y="4794530"/>
          <a:ext cx="4781511" cy="6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061">
                  <a:extLst>
                    <a:ext uri="{9D8B030D-6E8A-4147-A177-3AD203B41FA5}">
                      <a16:colId xmlns:a16="http://schemas.microsoft.com/office/drawing/2014/main" val="893872307"/>
                    </a:ext>
                  </a:extLst>
                </a:gridCol>
                <a:gridCol w="703868">
                  <a:extLst>
                    <a:ext uri="{9D8B030D-6E8A-4147-A177-3AD203B41FA5}">
                      <a16:colId xmlns:a16="http://schemas.microsoft.com/office/drawing/2014/main" val="245761444"/>
                    </a:ext>
                  </a:extLst>
                </a:gridCol>
                <a:gridCol w="396493">
                  <a:extLst>
                    <a:ext uri="{9D8B030D-6E8A-4147-A177-3AD203B41FA5}">
                      <a16:colId xmlns:a16="http://schemas.microsoft.com/office/drawing/2014/main" val="3252383951"/>
                    </a:ext>
                  </a:extLst>
                </a:gridCol>
                <a:gridCol w="428023">
                  <a:extLst>
                    <a:ext uri="{9D8B030D-6E8A-4147-A177-3AD203B41FA5}">
                      <a16:colId xmlns:a16="http://schemas.microsoft.com/office/drawing/2014/main" val="3199390682"/>
                    </a:ext>
                  </a:extLst>
                </a:gridCol>
                <a:gridCol w="474969">
                  <a:extLst>
                    <a:ext uri="{9D8B030D-6E8A-4147-A177-3AD203B41FA5}">
                      <a16:colId xmlns:a16="http://schemas.microsoft.com/office/drawing/2014/main" val="1096087962"/>
                    </a:ext>
                  </a:extLst>
                </a:gridCol>
                <a:gridCol w="428023">
                  <a:extLst>
                    <a:ext uri="{9D8B030D-6E8A-4147-A177-3AD203B41FA5}">
                      <a16:colId xmlns:a16="http://schemas.microsoft.com/office/drawing/2014/main" val="1695705695"/>
                    </a:ext>
                  </a:extLst>
                </a:gridCol>
                <a:gridCol w="426474">
                  <a:extLst>
                    <a:ext uri="{9D8B030D-6E8A-4147-A177-3AD203B41FA5}">
                      <a16:colId xmlns:a16="http://schemas.microsoft.com/office/drawing/2014/main" val="1837930288"/>
                    </a:ext>
                  </a:extLst>
                </a:gridCol>
                <a:gridCol w="576795">
                  <a:extLst>
                    <a:ext uri="{9D8B030D-6E8A-4147-A177-3AD203B41FA5}">
                      <a16:colId xmlns:a16="http://schemas.microsoft.com/office/drawing/2014/main" val="1728019115"/>
                    </a:ext>
                  </a:extLst>
                </a:gridCol>
                <a:gridCol w="431043">
                  <a:extLst>
                    <a:ext uri="{9D8B030D-6E8A-4147-A177-3AD203B41FA5}">
                      <a16:colId xmlns:a16="http://schemas.microsoft.com/office/drawing/2014/main" val="1694451246"/>
                    </a:ext>
                  </a:extLst>
                </a:gridCol>
                <a:gridCol w="612762">
                  <a:extLst>
                    <a:ext uri="{9D8B030D-6E8A-4147-A177-3AD203B41FA5}">
                      <a16:colId xmlns:a16="http://schemas.microsoft.com/office/drawing/2014/main" val="3432514973"/>
                    </a:ext>
                  </a:extLst>
                </a:gridCol>
              </a:tblGrid>
              <a:tr h="396000">
                <a:tc row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9538137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/>
                        <a:t>수강 완료 과목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u="sng" dirty="0"/>
                        <a:t>20</a:t>
                      </a:r>
                      <a:r>
                        <a:rPr lang="ko-KR" altLang="en-US" sz="700" u="sng" dirty="0"/>
                        <a:t>개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/>
                        <a:t>출석률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78%</a:t>
                      </a:r>
                      <a:endParaRPr lang="ko-KR" altLang="en-US" sz="7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err="1"/>
                        <a:t>이수율</a:t>
                      </a:r>
                      <a:endParaRPr lang="ko-KR" altLang="en-US" sz="6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80%</a:t>
                      </a:r>
                      <a:endParaRPr lang="ko-KR" altLang="en-US" sz="7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err="1"/>
                        <a:t>과제제출률</a:t>
                      </a:r>
                      <a:endParaRPr lang="ko-KR" altLang="en-US" sz="6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75%</a:t>
                      </a:r>
                      <a:endParaRPr lang="ko-KR" altLang="en-US" sz="7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u="sng" dirty="0"/>
                        <a:t>우수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0152533"/>
                  </a:ext>
                </a:extLst>
              </a:tr>
            </a:tbl>
          </a:graphicData>
        </a:graphic>
      </p:graphicFrame>
      <p:sp>
        <p:nvSpPr>
          <p:cNvPr id="505" name="텍스트 상자 68">
            <a:extLst>
              <a:ext uri="{FF2B5EF4-FFF2-40B4-BE49-F238E27FC236}">
                <a16:creationId xmlns:a16="http://schemas.microsoft.com/office/drawing/2014/main" id="{387A7FBD-F4B0-D179-3F46-1F18EA0B6ADC}"/>
              </a:ext>
            </a:extLst>
          </p:cNvPr>
          <p:cNvSpPr txBox="1"/>
          <p:nvPr/>
        </p:nvSpPr>
        <p:spPr>
          <a:xfrm>
            <a:off x="2398987" y="5067587"/>
            <a:ext cx="25648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ko-KR" sz="900" dirty="0"/>
              <a:t>2019</a:t>
            </a:r>
            <a:endParaRPr kumimoji="1" lang="ko-KR" altLang="en-US" sz="1100" dirty="0"/>
          </a:p>
        </p:txBody>
      </p:sp>
      <p:sp>
        <p:nvSpPr>
          <p:cNvPr id="507" name="사각형: 둥근 모서리 506">
            <a:extLst>
              <a:ext uri="{FF2B5EF4-FFF2-40B4-BE49-F238E27FC236}">
                <a16:creationId xmlns:a16="http://schemas.microsoft.com/office/drawing/2014/main" id="{E2FD6441-A323-479B-0CFA-577F591C2346}"/>
              </a:ext>
            </a:extLst>
          </p:cNvPr>
          <p:cNvSpPr/>
          <p:nvPr/>
        </p:nvSpPr>
        <p:spPr>
          <a:xfrm>
            <a:off x="2825960" y="4914801"/>
            <a:ext cx="1162050" cy="185908"/>
          </a:xfrm>
          <a:prstGeom prst="roundRect">
            <a:avLst>
              <a:gd name="adj" fmla="val 30330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36000" tIns="36000" rIns="36000" bIns="45718" numCol="1" rtlCol="0" anchor="ctr" anchorCtr="0">
            <a:noAutofit/>
          </a:bodyPr>
          <a:lstStyle/>
          <a:p>
            <a:pPr algn="ctr" defTabSz="914309"/>
            <a:r>
              <a:rPr kumimoji="1" lang="ko-KR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사랑중학교 </a:t>
            </a:r>
            <a:r>
              <a:rPr kumimoji="1" lang="en-US" altLang="ko-KR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2</a:t>
            </a:r>
            <a:r>
              <a:rPr kumimoji="1" lang="ko-KR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학년 </a:t>
            </a:r>
            <a:r>
              <a:rPr kumimoji="1" lang="en-US" altLang="ko-KR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2</a:t>
            </a:r>
            <a:r>
              <a:rPr kumimoji="1" lang="ko-KR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반 </a:t>
            </a:r>
            <a:r>
              <a:rPr kumimoji="1" lang="en-US" altLang="ko-KR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15</a:t>
            </a:r>
            <a:r>
              <a:rPr kumimoji="1" lang="ko-KR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번</a:t>
            </a:r>
          </a:p>
        </p:txBody>
      </p:sp>
      <p:sp>
        <p:nvSpPr>
          <p:cNvPr id="508" name="오른쪽 중괄호 507">
            <a:extLst>
              <a:ext uri="{FF2B5EF4-FFF2-40B4-BE49-F238E27FC236}">
                <a16:creationId xmlns:a16="http://schemas.microsoft.com/office/drawing/2014/main" id="{349BE73B-2599-98D7-26FA-549F121A2F03}"/>
              </a:ext>
            </a:extLst>
          </p:cNvPr>
          <p:cNvSpPr/>
          <p:nvPr/>
        </p:nvSpPr>
        <p:spPr>
          <a:xfrm flipH="1">
            <a:off x="2110018" y="3742486"/>
            <a:ext cx="299655" cy="96995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타원 64">
            <a:extLst>
              <a:ext uri="{FF2B5EF4-FFF2-40B4-BE49-F238E27FC236}">
                <a16:creationId xmlns:a16="http://schemas.microsoft.com/office/drawing/2014/main" id="{4141C55C-6C38-B370-9971-DADE5BDACD9F}"/>
              </a:ext>
            </a:extLst>
          </p:cNvPr>
          <p:cNvSpPr/>
          <p:nvPr/>
        </p:nvSpPr>
        <p:spPr>
          <a:xfrm>
            <a:off x="2036410" y="4078330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8" name="타원 67">
            <a:extLst>
              <a:ext uri="{FF2B5EF4-FFF2-40B4-BE49-F238E27FC236}">
                <a16:creationId xmlns:a16="http://schemas.microsoft.com/office/drawing/2014/main" id="{DCCE0380-1278-569A-DECA-AB4A9A7F8B5F}"/>
              </a:ext>
            </a:extLst>
          </p:cNvPr>
          <p:cNvSpPr/>
          <p:nvPr/>
        </p:nvSpPr>
        <p:spPr>
          <a:xfrm>
            <a:off x="2403011" y="1194085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5" name="타원 84">
            <a:extLst>
              <a:ext uri="{FF2B5EF4-FFF2-40B4-BE49-F238E27FC236}">
                <a16:creationId xmlns:a16="http://schemas.microsoft.com/office/drawing/2014/main" id="{0AF205BF-4E34-6D52-B0E9-A1B48914826E}"/>
              </a:ext>
            </a:extLst>
          </p:cNvPr>
          <p:cNvSpPr/>
          <p:nvPr/>
        </p:nvSpPr>
        <p:spPr>
          <a:xfrm>
            <a:off x="3600366" y="1184288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1" name="타원 90">
            <a:extLst>
              <a:ext uri="{FF2B5EF4-FFF2-40B4-BE49-F238E27FC236}">
                <a16:creationId xmlns:a16="http://schemas.microsoft.com/office/drawing/2014/main" id="{51C15519-B7AD-46E3-2194-3D39296D3DE4}"/>
              </a:ext>
            </a:extLst>
          </p:cNvPr>
          <p:cNvSpPr/>
          <p:nvPr/>
        </p:nvSpPr>
        <p:spPr>
          <a:xfrm>
            <a:off x="2406126" y="1497471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7" name="타원 106">
            <a:extLst>
              <a:ext uri="{FF2B5EF4-FFF2-40B4-BE49-F238E27FC236}">
                <a16:creationId xmlns:a16="http://schemas.microsoft.com/office/drawing/2014/main" id="{8B7FF145-29EA-D649-1CC5-149AEC6EDACE}"/>
              </a:ext>
            </a:extLst>
          </p:cNvPr>
          <p:cNvSpPr/>
          <p:nvPr/>
        </p:nvSpPr>
        <p:spPr>
          <a:xfrm>
            <a:off x="6354043" y="1474340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9" name="제목 10">
            <a:extLst>
              <a:ext uri="{FF2B5EF4-FFF2-40B4-BE49-F238E27FC236}">
                <a16:creationId xmlns:a16="http://schemas.microsoft.com/office/drawing/2014/main" id="{CD64B55A-4331-0E7D-F9E8-62BA465E8438}"/>
              </a:ext>
            </a:extLst>
          </p:cNvPr>
          <p:cNvSpPr txBox="1">
            <a:spLocks/>
          </p:cNvSpPr>
          <p:nvPr/>
        </p:nvSpPr>
        <p:spPr>
          <a:xfrm>
            <a:off x="2366649" y="911367"/>
            <a:ext cx="586699" cy="16158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ko-KR" altLang="en-US" sz="1050" kern="0" spc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나의 이력</a:t>
            </a:r>
            <a:endParaRPr lang="en-US" altLang="ko-KR" sz="1050" kern="0" spc="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0" name="직사각형 78">
            <a:extLst>
              <a:ext uri="{FF2B5EF4-FFF2-40B4-BE49-F238E27FC236}">
                <a16:creationId xmlns:a16="http://schemas.microsoft.com/office/drawing/2014/main" id="{2AE6D915-6FC3-20C3-218B-2F414C00147C}"/>
              </a:ext>
            </a:extLst>
          </p:cNvPr>
          <p:cNvSpPr/>
          <p:nvPr/>
        </p:nvSpPr>
        <p:spPr>
          <a:xfrm>
            <a:off x="5937650" y="1245043"/>
            <a:ext cx="1080000" cy="216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72000" tIns="46800" rIns="36000" bIns="46800" anchor="ctr"/>
          <a:lstStyle/>
          <a:p>
            <a:pPr lvl="0" latinLnBrk="0">
              <a:defRPr/>
            </a:pPr>
            <a:r>
              <a:rPr lang="ko-KR" altLang="en-US" sz="700" kern="0" dirty="0">
                <a:solidFill>
                  <a:schemeClr val="bg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상세과목               </a:t>
            </a:r>
            <a:r>
              <a:rPr lang="en-US" altLang="ko-KR" sz="400" kern="0" dirty="0">
                <a:solidFill>
                  <a:schemeClr val="bg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▼</a:t>
            </a:r>
            <a:endParaRPr kumimoji="0" lang="en-US" altLang="ko-KR" sz="7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1" name="직사각형 78">
            <a:extLst>
              <a:ext uri="{FF2B5EF4-FFF2-40B4-BE49-F238E27FC236}">
                <a16:creationId xmlns:a16="http://schemas.microsoft.com/office/drawing/2014/main" id="{11F1696B-95CB-AA85-AE2B-D8FCB5BA3286}"/>
              </a:ext>
            </a:extLst>
          </p:cNvPr>
          <p:cNvSpPr/>
          <p:nvPr/>
        </p:nvSpPr>
        <p:spPr>
          <a:xfrm>
            <a:off x="4786345" y="1245043"/>
            <a:ext cx="1080000" cy="216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72000" tIns="46800" rIns="36000" bIns="46800" anchor="ctr"/>
          <a:lstStyle/>
          <a:p>
            <a:pPr lvl="0" latinLnBrk="0">
              <a:defRPr/>
            </a:pPr>
            <a:r>
              <a:rPr lang="ko-KR" altLang="en-US" sz="700" kern="0" dirty="0">
                <a:latin typeface="맑은 고딕" pitchFamily="50" charset="-127"/>
              </a:rPr>
              <a:t>과목                     </a:t>
            </a:r>
            <a:r>
              <a:rPr lang="en-US" altLang="ko-KR" sz="4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맑은 고딕" pitchFamily="50" charset="-127"/>
              </a:rPr>
              <a:t>▼</a:t>
            </a:r>
            <a:endParaRPr lang="en-US" altLang="ko-KR" sz="700" kern="0" dirty="0">
              <a:latin typeface="맑은 고딕" pitchFamily="50" charset="-127"/>
            </a:endParaRPr>
          </a:p>
        </p:txBody>
      </p:sp>
      <p:sp>
        <p:nvSpPr>
          <p:cNvPr id="115" name="타원 114">
            <a:extLst>
              <a:ext uri="{FF2B5EF4-FFF2-40B4-BE49-F238E27FC236}">
                <a16:creationId xmlns:a16="http://schemas.microsoft.com/office/drawing/2014/main" id="{86C5B376-E44E-05F4-5CC8-EDD60E58FF4C}"/>
              </a:ext>
            </a:extLst>
          </p:cNvPr>
          <p:cNvSpPr/>
          <p:nvPr/>
        </p:nvSpPr>
        <p:spPr>
          <a:xfrm>
            <a:off x="4725593" y="1174978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6" name="타원 115">
            <a:extLst>
              <a:ext uri="{FF2B5EF4-FFF2-40B4-BE49-F238E27FC236}">
                <a16:creationId xmlns:a16="http://schemas.microsoft.com/office/drawing/2014/main" id="{0B35E3FC-BAD7-B564-0810-F2813166DF4A}"/>
              </a:ext>
            </a:extLst>
          </p:cNvPr>
          <p:cNvSpPr/>
          <p:nvPr/>
        </p:nvSpPr>
        <p:spPr>
          <a:xfrm>
            <a:off x="5856020" y="1184288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7" name="직사각형 116">
            <a:extLst>
              <a:ext uri="{FF2B5EF4-FFF2-40B4-BE49-F238E27FC236}">
                <a16:creationId xmlns:a16="http://schemas.microsoft.com/office/drawing/2014/main" id="{7BBFD01B-C39C-0F67-E9A0-07A43026C018}"/>
              </a:ext>
            </a:extLst>
          </p:cNvPr>
          <p:cNvSpPr/>
          <p:nvPr/>
        </p:nvSpPr>
        <p:spPr>
          <a:xfrm>
            <a:off x="4725593" y="1182807"/>
            <a:ext cx="2422566" cy="31870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DELETE v.2.2.6</a:t>
            </a:r>
            <a:endParaRPr lang="ko-KR" altLang="en-US" sz="1050" dirty="0"/>
          </a:p>
        </p:txBody>
      </p:sp>
      <p:sp>
        <p:nvSpPr>
          <p:cNvPr id="118" name="직사각형 84">
            <a:extLst>
              <a:ext uri="{FF2B5EF4-FFF2-40B4-BE49-F238E27FC236}">
                <a16:creationId xmlns:a16="http://schemas.microsoft.com/office/drawing/2014/main" id="{D7D33ACA-6AD9-A481-392D-18FC368966AC}"/>
              </a:ext>
            </a:extLst>
          </p:cNvPr>
          <p:cNvSpPr/>
          <p:nvPr/>
        </p:nvSpPr>
        <p:spPr>
          <a:xfrm>
            <a:off x="131574" y="819600"/>
            <a:ext cx="1855893" cy="49335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사각형: 둥근 모서리 118">
            <a:extLst>
              <a:ext uri="{FF2B5EF4-FFF2-40B4-BE49-F238E27FC236}">
                <a16:creationId xmlns:a16="http://schemas.microsoft.com/office/drawing/2014/main" id="{A488851C-F643-3095-26B7-14C639D82813}"/>
              </a:ext>
            </a:extLst>
          </p:cNvPr>
          <p:cNvSpPr/>
          <p:nvPr/>
        </p:nvSpPr>
        <p:spPr>
          <a:xfrm>
            <a:off x="842313" y="956592"/>
            <a:ext cx="434414" cy="20283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6000" tIns="36000" rIns="36000" bIns="45718" numCol="1" rtlCol="0" anchor="ctr" anchorCtr="0">
            <a:noAutofit/>
          </a:bodyPr>
          <a:lstStyle/>
          <a:p>
            <a:pPr algn="ctr" defTabSz="914309"/>
            <a:r>
              <a:rPr kumimoji="1" lang="ko-KR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학생</a:t>
            </a:r>
          </a:p>
        </p:txBody>
      </p:sp>
      <p:grpSp>
        <p:nvGrpSpPr>
          <p:cNvPr id="120" name="그룹 119">
            <a:extLst>
              <a:ext uri="{FF2B5EF4-FFF2-40B4-BE49-F238E27FC236}">
                <a16:creationId xmlns:a16="http://schemas.microsoft.com/office/drawing/2014/main" id="{09F23770-EBF8-9050-9B1B-7CE77D1DFBC3}"/>
              </a:ext>
            </a:extLst>
          </p:cNvPr>
          <p:cNvGrpSpPr/>
          <p:nvPr/>
        </p:nvGrpSpPr>
        <p:grpSpPr>
          <a:xfrm>
            <a:off x="765799" y="1296417"/>
            <a:ext cx="587442" cy="587442"/>
            <a:chOff x="718025" y="1296417"/>
            <a:chExt cx="587442" cy="587442"/>
          </a:xfrm>
        </p:grpSpPr>
        <p:sp>
          <p:nvSpPr>
            <p:cNvPr id="121" name="타원 120">
              <a:extLst>
                <a:ext uri="{FF2B5EF4-FFF2-40B4-BE49-F238E27FC236}">
                  <a16:creationId xmlns:a16="http://schemas.microsoft.com/office/drawing/2014/main" id="{2205A04D-DF6A-B0D0-2FB9-20FBE2F80410}"/>
                </a:ext>
              </a:extLst>
            </p:cNvPr>
            <p:cNvSpPr/>
            <p:nvPr/>
          </p:nvSpPr>
          <p:spPr>
            <a:xfrm>
              <a:off x="718025" y="1296417"/>
              <a:ext cx="587442" cy="58744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x-none" altLang="en-US">
                <a:solidFill>
                  <a:schemeClr val="bg1"/>
                </a:solidFill>
              </a:endParaRPr>
            </a:p>
          </p:txBody>
        </p:sp>
        <p:pic>
          <p:nvPicPr>
            <p:cNvPr id="122" name="그래픽 121" descr="사용자 윤곽선">
              <a:extLst>
                <a:ext uri="{FF2B5EF4-FFF2-40B4-BE49-F238E27FC236}">
                  <a16:creationId xmlns:a16="http://schemas.microsoft.com/office/drawing/2014/main" id="{EC1667E9-F843-F65C-B6ED-4056A2903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0754" y="1379146"/>
              <a:ext cx="421984" cy="421984"/>
            </a:xfrm>
            <a:prstGeom prst="rect">
              <a:avLst/>
            </a:prstGeom>
          </p:spPr>
        </p:pic>
      </p:grpSp>
      <p:grpSp>
        <p:nvGrpSpPr>
          <p:cNvPr id="123" name="그룹 122">
            <a:extLst>
              <a:ext uri="{FF2B5EF4-FFF2-40B4-BE49-F238E27FC236}">
                <a16:creationId xmlns:a16="http://schemas.microsoft.com/office/drawing/2014/main" id="{85AA54F9-A3B3-49BF-1ED4-7CA2D273CF8A}"/>
              </a:ext>
            </a:extLst>
          </p:cNvPr>
          <p:cNvGrpSpPr/>
          <p:nvPr/>
        </p:nvGrpSpPr>
        <p:grpSpPr>
          <a:xfrm>
            <a:off x="180517" y="1992995"/>
            <a:ext cx="1758006" cy="3223206"/>
            <a:chOff x="180517" y="1992995"/>
            <a:chExt cx="1758006" cy="3223206"/>
          </a:xfrm>
        </p:grpSpPr>
        <p:sp>
          <p:nvSpPr>
            <p:cNvPr id="125" name="텍스트 상자 68">
              <a:extLst>
                <a:ext uri="{FF2B5EF4-FFF2-40B4-BE49-F238E27FC236}">
                  <a16:creationId xmlns:a16="http://schemas.microsoft.com/office/drawing/2014/main" id="{3B5068C2-FEEE-1B5F-2F4F-AB209311A0AA}"/>
                </a:ext>
              </a:extLst>
            </p:cNvPr>
            <p:cNvSpPr txBox="1"/>
            <p:nvPr/>
          </p:nvSpPr>
          <p:spPr>
            <a:xfrm>
              <a:off x="239863" y="3117490"/>
              <a:ext cx="26930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7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서비스</a:t>
              </a:r>
              <a:endPara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6" name="텍스트 상자 68">
              <a:extLst>
                <a:ext uri="{FF2B5EF4-FFF2-40B4-BE49-F238E27FC236}">
                  <a16:creationId xmlns:a16="http://schemas.microsoft.com/office/drawing/2014/main" id="{E5853B4E-4242-39FF-31C0-C57DCA923CB9}"/>
                </a:ext>
              </a:extLst>
            </p:cNvPr>
            <p:cNvSpPr txBox="1"/>
            <p:nvPr/>
          </p:nvSpPr>
          <p:spPr>
            <a:xfrm>
              <a:off x="331702" y="3349637"/>
              <a:ext cx="61705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altLang="x-none" sz="900" b="0" dirty="0">
                  <a:solidFill>
                    <a:schemeClr val="tx1"/>
                  </a:solidFill>
                </a:rPr>
                <a:t>1</a:t>
              </a:r>
              <a:r>
                <a:rPr lang="en-US" altLang="ko-KR" sz="900" b="0" dirty="0">
                  <a:solidFill>
                    <a:schemeClr val="tx1"/>
                  </a:solidFill>
                </a:rPr>
                <a:t>:1 </a:t>
              </a:r>
              <a:r>
                <a:rPr lang="ko-KR" altLang="en-US" sz="900" b="0" dirty="0">
                  <a:solidFill>
                    <a:schemeClr val="tx1"/>
                  </a:solidFill>
                </a:rPr>
                <a:t>문의</a:t>
              </a:r>
            </a:p>
          </p:txBody>
        </p:sp>
        <p:sp>
          <p:nvSpPr>
            <p:cNvPr id="127" name="텍스트 상자 68">
              <a:extLst>
                <a:ext uri="{FF2B5EF4-FFF2-40B4-BE49-F238E27FC236}">
                  <a16:creationId xmlns:a16="http://schemas.microsoft.com/office/drawing/2014/main" id="{C631BE79-DEF4-D203-1AAB-3AC1BD5EC2CB}"/>
                </a:ext>
              </a:extLst>
            </p:cNvPr>
            <p:cNvSpPr txBox="1"/>
            <p:nvPr/>
          </p:nvSpPr>
          <p:spPr>
            <a:xfrm>
              <a:off x="331702" y="3586820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이용약관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128" name="텍스트 상자 68">
              <a:extLst>
                <a:ext uri="{FF2B5EF4-FFF2-40B4-BE49-F238E27FC236}">
                  <a16:creationId xmlns:a16="http://schemas.microsoft.com/office/drawing/2014/main" id="{2FBE7E44-D5FD-C9B0-2734-BC96D123E12C}"/>
                </a:ext>
              </a:extLst>
            </p:cNvPr>
            <p:cNvSpPr txBox="1"/>
            <p:nvPr/>
          </p:nvSpPr>
          <p:spPr>
            <a:xfrm>
              <a:off x="331702" y="3833685"/>
              <a:ext cx="96340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개인정보 처리방침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129" name="텍스트 상자 68">
              <a:extLst>
                <a:ext uri="{FF2B5EF4-FFF2-40B4-BE49-F238E27FC236}">
                  <a16:creationId xmlns:a16="http://schemas.microsoft.com/office/drawing/2014/main" id="{E1C7D348-278F-8E31-A35D-19571BB406E1}"/>
                </a:ext>
              </a:extLst>
            </p:cNvPr>
            <p:cNvSpPr txBox="1"/>
            <p:nvPr/>
          </p:nvSpPr>
          <p:spPr>
            <a:xfrm>
              <a:off x="331702" y="3794799"/>
              <a:ext cx="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endParaRPr lang="ko-KR" altLang="en-US" sz="900" b="0">
                <a:solidFill>
                  <a:schemeClr val="tx1"/>
                </a:solidFill>
              </a:endParaRPr>
            </a:p>
          </p:txBody>
        </p:sp>
        <p:cxnSp>
          <p:nvCxnSpPr>
            <p:cNvPr id="130" name="직선 연결선[R] 22">
              <a:extLst>
                <a:ext uri="{FF2B5EF4-FFF2-40B4-BE49-F238E27FC236}">
                  <a16:creationId xmlns:a16="http://schemas.microsoft.com/office/drawing/2014/main" id="{4303AEA2-41E7-1471-8397-58C1DA233E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2932132"/>
              <a:ext cx="1758006" cy="330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텍스트 상자 68">
              <a:extLst>
                <a:ext uri="{FF2B5EF4-FFF2-40B4-BE49-F238E27FC236}">
                  <a16:creationId xmlns:a16="http://schemas.microsoft.com/office/drawing/2014/main" id="{BD8D7D41-FC8C-E4A0-545D-D6735654E480}"/>
                </a:ext>
              </a:extLst>
            </p:cNvPr>
            <p:cNvSpPr txBox="1"/>
            <p:nvPr/>
          </p:nvSpPr>
          <p:spPr>
            <a:xfrm>
              <a:off x="239863" y="4351825"/>
              <a:ext cx="359073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7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고객센터</a:t>
              </a:r>
              <a:endPara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2" name="텍스트 상자 68">
              <a:extLst>
                <a:ext uri="{FF2B5EF4-FFF2-40B4-BE49-F238E27FC236}">
                  <a16:creationId xmlns:a16="http://schemas.microsoft.com/office/drawing/2014/main" id="{58DDDCDA-6C2A-6412-07F1-1D11E8889EB4}"/>
                </a:ext>
              </a:extLst>
            </p:cNvPr>
            <p:cNvSpPr txBox="1"/>
            <p:nvPr/>
          </p:nvSpPr>
          <p:spPr>
            <a:xfrm>
              <a:off x="331702" y="4583972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고객센터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133" name="텍스트 상자 68">
              <a:extLst>
                <a:ext uri="{FF2B5EF4-FFF2-40B4-BE49-F238E27FC236}">
                  <a16:creationId xmlns:a16="http://schemas.microsoft.com/office/drawing/2014/main" id="{8FD039BF-A775-B270-75B3-084E6C5C38AC}"/>
                </a:ext>
              </a:extLst>
            </p:cNvPr>
            <p:cNvSpPr txBox="1"/>
            <p:nvPr/>
          </p:nvSpPr>
          <p:spPr>
            <a:xfrm>
              <a:off x="331702" y="4830837"/>
              <a:ext cx="77264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자주 묻는 질문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134" name="텍스트 상자 68">
              <a:extLst>
                <a:ext uri="{FF2B5EF4-FFF2-40B4-BE49-F238E27FC236}">
                  <a16:creationId xmlns:a16="http://schemas.microsoft.com/office/drawing/2014/main" id="{8BAF603E-9C66-D96C-CD4B-64E1A0364527}"/>
                </a:ext>
              </a:extLst>
            </p:cNvPr>
            <p:cNvSpPr txBox="1"/>
            <p:nvPr/>
          </p:nvSpPr>
          <p:spPr>
            <a:xfrm>
              <a:off x="331702" y="5077702"/>
              <a:ext cx="50174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이용 안내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cxnSp>
          <p:nvCxnSpPr>
            <p:cNvPr id="135" name="직선 연결선[R] 16">
              <a:extLst>
                <a:ext uri="{FF2B5EF4-FFF2-40B4-BE49-F238E27FC236}">
                  <a16:creationId xmlns:a16="http://schemas.microsoft.com/office/drawing/2014/main" id="{1421A5F8-DD8D-7638-B0B9-E7787BE5D3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4166467"/>
              <a:ext cx="1758006" cy="330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텍스트 상자 68">
              <a:extLst>
                <a:ext uri="{FF2B5EF4-FFF2-40B4-BE49-F238E27FC236}">
                  <a16:creationId xmlns:a16="http://schemas.microsoft.com/office/drawing/2014/main" id="{543118A8-1FBB-8604-D519-014FCB3BA482}"/>
                </a:ext>
              </a:extLst>
            </p:cNvPr>
            <p:cNvSpPr txBox="1"/>
            <p:nvPr/>
          </p:nvSpPr>
          <p:spPr>
            <a:xfrm>
              <a:off x="331702" y="2469723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 dirty="0">
                  <a:solidFill>
                    <a:schemeClr val="tx1"/>
                  </a:solidFill>
                </a:rPr>
                <a:t>정보수정</a:t>
              </a:r>
              <a:endParaRPr lang="ko-KR" altLang="en-US" sz="900" b="0" dirty="0">
                <a:solidFill>
                  <a:schemeClr val="tx1"/>
                </a:solidFill>
              </a:endParaRPr>
            </a:p>
          </p:txBody>
        </p:sp>
        <p:cxnSp>
          <p:nvCxnSpPr>
            <p:cNvPr id="137" name="직선 연결선[R] 11">
              <a:extLst>
                <a:ext uri="{FF2B5EF4-FFF2-40B4-BE49-F238E27FC236}">
                  <a16:creationId xmlns:a16="http://schemas.microsoft.com/office/drawing/2014/main" id="{E4210137-CB9F-72A5-53F1-EF41A04D3E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2389369"/>
              <a:ext cx="1758006" cy="330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텍스트 상자 68">
              <a:extLst>
                <a:ext uri="{FF2B5EF4-FFF2-40B4-BE49-F238E27FC236}">
                  <a16:creationId xmlns:a16="http://schemas.microsoft.com/office/drawing/2014/main" id="{DD183020-67CB-1C3B-4728-941BE8B2AC44}"/>
                </a:ext>
              </a:extLst>
            </p:cNvPr>
            <p:cNvSpPr txBox="1"/>
            <p:nvPr/>
          </p:nvSpPr>
          <p:spPr>
            <a:xfrm>
              <a:off x="331702" y="2716588"/>
              <a:ext cx="61705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ko-KR" altLang="en-US" sz="900" dirty="0">
                  <a:solidFill>
                    <a:schemeClr val="tx1"/>
                  </a:solidFill>
                </a:rPr>
                <a:t>나의 이력</a:t>
              </a:r>
            </a:p>
          </p:txBody>
        </p:sp>
        <p:sp>
          <p:nvSpPr>
            <p:cNvPr id="140" name="텍스트 상자 19">
              <a:extLst>
                <a:ext uri="{FF2B5EF4-FFF2-40B4-BE49-F238E27FC236}">
                  <a16:creationId xmlns:a16="http://schemas.microsoft.com/office/drawing/2014/main" id="{2EF5E253-6229-2482-DD19-AC9FBA02EC3C}"/>
                </a:ext>
              </a:extLst>
            </p:cNvPr>
            <p:cNvSpPr txBox="1"/>
            <p:nvPr/>
          </p:nvSpPr>
          <p:spPr>
            <a:xfrm>
              <a:off x="354557" y="1992995"/>
              <a:ext cx="1312037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rPr>
                <a:t>홍성</a:t>
              </a:r>
              <a:r>
                <a:rPr kumimoji="1" lang="en-US" altLang="ko-K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rPr>
                <a:t>*</a:t>
              </a:r>
              <a:r>
                <a:rPr kumimoji="1" lang="ko-KR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rPr>
                <a:t> </a:t>
              </a:r>
              <a:r>
                <a:rPr kumimoji="1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rPr>
                <a:t>학생</a:t>
              </a:r>
              <a:endParaRPr kumimoji="1" lang="en-US" altLang="ko-K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rPr>
                <a:t>한국고등학교 │ </a:t>
              </a: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rPr>
                <a:t>3</a:t>
              </a:r>
              <a:r>
                <a:rPr kumimoji="1" lang="ko-KR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rPr>
                <a:t>학년 </a:t>
              </a: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rPr>
                <a:t>1</a:t>
              </a:r>
              <a:r>
                <a:rPr kumimoji="1" lang="ko-KR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rPr>
                <a:t>반</a:t>
              </a:r>
              <a:endPara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141" name="직사각형 140">
            <a:extLst>
              <a:ext uri="{FF2B5EF4-FFF2-40B4-BE49-F238E27FC236}">
                <a16:creationId xmlns:a16="http://schemas.microsoft.com/office/drawing/2014/main" id="{F6A01C5C-82A2-EDA3-38A1-B6053C7399F6}"/>
              </a:ext>
            </a:extLst>
          </p:cNvPr>
          <p:cNvSpPr/>
          <p:nvPr/>
        </p:nvSpPr>
        <p:spPr>
          <a:xfrm>
            <a:off x="1418979" y="806045"/>
            <a:ext cx="568488" cy="1053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500" dirty="0"/>
              <a:t>v.2.3.8 UI </a:t>
            </a:r>
            <a:r>
              <a:rPr lang="ko-KR" altLang="en-US" sz="500" dirty="0"/>
              <a:t>현행화</a:t>
            </a:r>
          </a:p>
        </p:txBody>
      </p:sp>
    </p:spTree>
    <p:extLst>
      <p:ext uri="{BB962C8B-B14F-4D97-AF65-F5344CB8AC3E}">
        <p14:creationId xmlns:p14="http://schemas.microsoft.com/office/powerpoint/2010/main" val="34833022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84">
            <a:extLst>
              <a:ext uri="{FF2B5EF4-FFF2-40B4-BE49-F238E27FC236}">
                <a16:creationId xmlns:a16="http://schemas.microsoft.com/office/drawing/2014/main" id="{3A4DF639-A0F1-2096-7950-56E4F5D4BC81}"/>
              </a:ext>
            </a:extLst>
          </p:cNvPr>
          <p:cNvSpPr/>
          <p:nvPr/>
        </p:nvSpPr>
        <p:spPr>
          <a:xfrm>
            <a:off x="131574" y="819600"/>
            <a:ext cx="1855893" cy="49335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C6987E82-66E4-7018-D3ED-68383AD61D11}"/>
              </a:ext>
            </a:extLst>
          </p:cNvPr>
          <p:cNvSpPr/>
          <p:nvPr/>
        </p:nvSpPr>
        <p:spPr>
          <a:xfrm>
            <a:off x="842313" y="956592"/>
            <a:ext cx="434414" cy="20283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6000" tIns="36000" rIns="36000" bIns="45718" numCol="1" rtlCol="0" anchor="ctr" anchorCtr="0">
            <a:noAutofit/>
          </a:bodyPr>
          <a:lstStyle/>
          <a:p>
            <a:pPr algn="ctr" defTabSz="914309"/>
            <a:r>
              <a:rPr kumimoji="1" lang="ko-KR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학생</a:t>
            </a: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118A3C2F-BF43-BDB5-BE55-FE2E59CAEDE1}"/>
              </a:ext>
            </a:extLst>
          </p:cNvPr>
          <p:cNvGrpSpPr/>
          <p:nvPr/>
        </p:nvGrpSpPr>
        <p:grpSpPr>
          <a:xfrm>
            <a:off x="765799" y="1296417"/>
            <a:ext cx="587442" cy="587442"/>
            <a:chOff x="718025" y="1296417"/>
            <a:chExt cx="587442" cy="587442"/>
          </a:xfrm>
        </p:grpSpPr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B1388757-E41F-9957-3D42-626E8A9C9C21}"/>
                </a:ext>
              </a:extLst>
            </p:cNvPr>
            <p:cNvSpPr/>
            <p:nvPr/>
          </p:nvSpPr>
          <p:spPr>
            <a:xfrm>
              <a:off x="718025" y="1296417"/>
              <a:ext cx="587442" cy="58744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x-none" altLang="en-US">
                <a:solidFill>
                  <a:schemeClr val="bg1"/>
                </a:solidFill>
              </a:endParaRPr>
            </a:p>
          </p:txBody>
        </p:sp>
        <p:pic>
          <p:nvPicPr>
            <p:cNvPr id="35" name="그래픽 34" descr="사용자 윤곽선">
              <a:extLst>
                <a:ext uri="{FF2B5EF4-FFF2-40B4-BE49-F238E27FC236}">
                  <a16:creationId xmlns:a16="http://schemas.microsoft.com/office/drawing/2014/main" id="{AF4B4F53-3F70-3591-C3B2-E2B4529BB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0754" y="1379146"/>
              <a:ext cx="421984" cy="421984"/>
            </a:xfrm>
            <a:prstGeom prst="rect">
              <a:avLst/>
            </a:prstGeom>
          </p:spPr>
        </p:pic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C75DE375-F1D4-5B8E-C40D-51186E22D1F5}"/>
              </a:ext>
            </a:extLst>
          </p:cNvPr>
          <p:cNvGrpSpPr/>
          <p:nvPr/>
        </p:nvGrpSpPr>
        <p:grpSpPr>
          <a:xfrm>
            <a:off x="180517" y="1992995"/>
            <a:ext cx="1758006" cy="3223206"/>
            <a:chOff x="180517" y="1992995"/>
            <a:chExt cx="1758006" cy="3223206"/>
          </a:xfrm>
        </p:grpSpPr>
        <p:sp>
          <p:nvSpPr>
            <p:cNvPr id="46" name="텍스트 상자 68">
              <a:extLst>
                <a:ext uri="{FF2B5EF4-FFF2-40B4-BE49-F238E27FC236}">
                  <a16:creationId xmlns:a16="http://schemas.microsoft.com/office/drawing/2014/main" id="{E970DD7A-C866-33FF-3ECA-B7583F0FC89F}"/>
                </a:ext>
              </a:extLst>
            </p:cNvPr>
            <p:cNvSpPr txBox="1"/>
            <p:nvPr/>
          </p:nvSpPr>
          <p:spPr>
            <a:xfrm>
              <a:off x="239863" y="3117490"/>
              <a:ext cx="26930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7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서비스</a:t>
              </a:r>
              <a:endPara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6" name="텍스트 상자 68">
              <a:extLst>
                <a:ext uri="{FF2B5EF4-FFF2-40B4-BE49-F238E27FC236}">
                  <a16:creationId xmlns:a16="http://schemas.microsoft.com/office/drawing/2014/main" id="{4ECB94EC-65C3-B7D8-865F-28ACEAE245BD}"/>
                </a:ext>
              </a:extLst>
            </p:cNvPr>
            <p:cNvSpPr txBox="1"/>
            <p:nvPr/>
          </p:nvSpPr>
          <p:spPr>
            <a:xfrm>
              <a:off x="331702" y="3349637"/>
              <a:ext cx="61705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altLang="x-none" sz="900" b="0" dirty="0">
                  <a:solidFill>
                    <a:schemeClr val="tx1"/>
                  </a:solidFill>
                </a:rPr>
                <a:t>1</a:t>
              </a:r>
              <a:r>
                <a:rPr lang="en-US" altLang="ko-KR" sz="900" b="0" dirty="0">
                  <a:solidFill>
                    <a:schemeClr val="tx1"/>
                  </a:solidFill>
                </a:rPr>
                <a:t>:1 </a:t>
              </a:r>
              <a:r>
                <a:rPr lang="ko-KR" altLang="en-US" sz="900" b="0" dirty="0">
                  <a:solidFill>
                    <a:schemeClr val="tx1"/>
                  </a:solidFill>
                </a:rPr>
                <a:t>문의</a:t>
              </a:r>
            </a:p>
          </p:txBody>
        </p:sp>
        <p:sp>
          <p:nvSpPr>
            <p:cNvPr id="58" name="텍스트 상자 68">
              <a:extLst>
                <a:ext uri="{FF2B5EF4-FFF2-40B4-BE49-F238E27FC236}">
                  <a16:creationId xmlns:a16="http://schemas.microsoft.com/office/drawing/2014/main" id="{933D3FC8-EE36-DB21-6B90-90B77F955C04}"/>
                </a:ext>
              </a:extLst>
            </p:cNvPr>
            <p:cNvSpPr txBox="1"/>
            <p:nvPr/>
          </p:nvSpPr>
          <p:spPr>
            <a:xfrm>
              <a:off x="331702" y="3586820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이용약관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60" name="텍스트 상자 68">
              <a:extLst>
                <a:ext uri="{FF2B5EF4-FFF2-40B4-BE49-F238E27FC236}">
                  <a16:creationId xmlns:a16="http://schemas.microsoft.com/office/drawing/2014/main" id="{85F142ED-82AF-8E08-B141-4D74FBFFBAF1}"/>
                </a:ext>
              </a:extLst>
            </p:cNvPr>
            <p:cNvSpPr txBox="1"/>
            <p:nvPr/>
          </p:nvSpPr>
          <p:spPr>
            <a:xfrm>
              <a:off x="331702" y="3833685"/>
              <a:ext cx="96340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개인정보 처리방침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61" name="텍스트 상자 68">
              <a:extLst>
                <a:ext uri="{FF2B5EF4-FFF2-40B4-BE49-F238E27FC236}">
                  <a16:creationId xmlns:a16="http://schemas.microsoft.com/office/drawing/2014/main" id="{D0079B4D-62DD-F54B-8717-7A4C4902EB7A}"/>
                </a:ext>
              </a:extLst>
            </p:cNvPr>
            <p:cNvSpPr txBox="1"/>
            <p:nvPr/>
          </p:nvSpPr>
          <p:spPr>
            <a:xfrm>
              <a:off x="331702" y="3794799"/>
              <a:ext cx="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endParaRPr lang="ko-KR" altLang="en-US" sz="900" b="0">
                <a:solidFill>
                  <a:schemeClr val="tx1"/>
                </a:solidFill>
              </a:endParaRPr>
            </a:p>
          </p:txBody>
        </p:sp>
        <p:cxnSp>
          <p:nvCxnSpPr>
            <p:cNvPr id="62" name="직선 연결선[R] 22">
              <a:extLst>
                <a:ext uri="{FF2B5EF4-FFF2-40B4-BE49-F238E27FC236}">
                  <a16:creationId xmlns:a16="http://schemas.microsoft.com/office/drawing/2014/main" id="{FC5D2B9E-ABFE-3A2F-8DB3-18A5494CD9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2932132"/>
              <a:ext cx="1758006" cy="330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텍스트 상자 68">
              <a:extLst>
                <a:ext uri="{FF2B5EF4-FFF2-40B4-BE49-F238E27FC236}">
                  <a16:creationId xmlns:a16="http://schemas.microsoft.com/office/drawing/2014/main" id="{061CA4FD-3ECB-4E8D-C0A5-426A7A8F1A77}"/>
                </a:ext>
              </a:extLst>
            </p:cNvPr>
            <p:cNvSpPr txBox="1"/>
            <p:nvPr/>
          </p:nvSpPr>
          <p:spPr>
            <a:xfrm>
              <a:off x="239863" y="4351825"/>
              <a:ext cx="359073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7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고객센터</a:t>
              </a:r>
              <a:endPara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5" name="텍스트 상자 68">
              <a:extLst>
                <a:ext uri="{FF2B5EF4-FFF2-40B4-BE49-F238E27FC236}">
                  <a16:creationId xmlns:a16="http://schemas.microsoft.com/office/drawing/2014/main" id="{AC9DD63D-24E6-7059-9CF1-018AAA6AC7AA}"/>
                </a:ext>
              </a:extLst>
            </p:cNvPr>
            <p:cNvSpPr txBox="1"/>
            <p:nvPr/>
          </p:nvSpPr>
          <p:spPr>
            <a:xfrm>
              <a:off x="331702" y="4583972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고객센터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69" name="텍스트 상자 68">
              <a:extLst>
                <a:ext uri="{FF2B5EF4-FFF2-40B4-BE49-F238E27FC236}">
                  <a16:creationId xmlns:a16="http://schemas.microsoft.com/office/drawing/2014/main" id="{2E33C887-B192-A345-662A-01013E884A5F}"/>
                </a:ext>
              </a:extLst>
            </p:cNvPr>
            <p:cNvSpPr txBox="1"/>
            <p:nvPr/>
          </p:nvSpPr>
          <p:spPr>
            <a:xfrm>
              <a:off x="331702" y="4830837"/>
              <a:ext cx="77264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자주 묻는 질문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70" name="텍스트 상자 68">
              <a:extLst>
                <a:ext uri="{FF2B5EF4-FFF2-40B4-BE49-F238E27FC236}">
                  <a16:creationId xmlns:a16="http://schemas.microsoft.com/office/drawing/2014/main" id="{D269CD83-3B41-AE8B-D9A8-ED512E9655F9}"/>
                </a:ext>
              </a:extLst>
            </p:cNvPr>
            <p:cNvSpPr txBox="1"/>
            <p:nvPr/>
          </p:nvSpPr>
          <p:spPr>
            <a:xfrm>
              <a:off x="331702" y="5077702"/>
              <a:ext cx="50174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이용 안내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cxnSp>
          <p:nvCxnSpPr>
            <p:cNvPr id="71" name="직선 연결선[R] 16">
              <a:extLst>
                <a:ext uri="{FF2B5EF4-FFF2-40B4-BE49-F238E27FC236}">
                  <a16:creationId xmlns:a16="http://schemas.microsoft.com/office/drawing/2014/main" id="{17430E23-B799-400F-60A9-3DB728E472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4166467"/>
              <a:ext cx="1758006" cy="330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텍스트 상자 68">
              <a:extLst>
                <a:ext uri="{FF2B5EF4-FFF2-40B4-BE49-F238E27FC236}">
                  <a16:creationId xmlns:a16="http://schemas.microsoft.com/office/drawing/2014/main" id="{A7D7B226-FFC5-35D7-D164-8484AEED0AC3}"/>
                </a:ext>
              </a:extLst>
            </p:cNvPr>
            <p:cNvSpPr txBox="1"/>
            <p:nvPr/>
          </p:nvSpPr>
          <p:spPr>
            <a:xfrm>
              <a:off x="331702" y="2469723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 dirty="0">
                  <a:solidFill>
                    <a:schemeClr val="tx1"/>
                  </a:solidFill>
                </a:rPr>
                <a:t>정보수정</a:t>
              </a:r>
              <a:endParaRPr lang="ko-KR" altLang="en-US" sz="900" b="0" dirty="0">
                <a:solidFill>
                  <a:schemeClr val="tx1"/>
                </a:solidFill>
              </a:endParaRPr>
            </a:p>
          </p:txBody>
        </p:sp>
        <p:cxnSp>
          <p:nvCxnSpPr>
            <p:cNvPr id="74" name="직선 연결선[R] 11">
              <a:extLst>
                <a:ext uri="{FF2B5EF4-FFF2-40B4-BE49-F238E27FC236}">
                  <a16:creationId xmlns:a16="http://schemas.microsoft.com/office/drawing/2014/main" id="{EC86C901-3216-8B3E-2A7F-DCBC2506AA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2389369"/>
              <a:ext cx="1758006" cy="330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텍스트 상자 68">
              <a:extLst>
                <a:ext uri="{FF2B5EF4-FFF2-40B4-BE49-F238E27FC236}">
                  <a16:creationId xmlns:a16="http://schemas.microsoft.com/office/drawing/2014/main" id="{51082D98-92F3-6780-8652-A09EF0912354}"/>
                </a:ext>
              </a:extLst>
            </p:cNvPr>
            <p:cNvSpPr txBox="1"/>
            <p:nvPr/>
          </p:nvSpPr>
          <p:spPr>
            <a:xfrm>
              <a:off x="331702" y="2716588"/>
              <a:ext cx="61705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ko-KR" altLang="en-US" sz="900" dirty="0">
                  <a:solidFill>
                    <a:schemeClr val="tx1"/>
                  </a:solidFill>
                </a:rPr>
                <a:t>나의 이력</a:t>
              </a:r>
            </a:p>
          </p:txBody>
        </p:sp>
        <p:sp>
          <p:nvSpPr>
            <p:cNvPr id="76" name="텍스트 상자 19">
              <a:extLst>
                <a:ext uri="{FF2B5EF4-FFF2-40B4-BE49-F238E27FC236}">
                  <a16:creationId xmlns:a16="http://schemas.microsoft.com/office/drawing/2014/main" id="{D5D6B53B-015F-DDBA-80B1-181C1264170A}"/>
                </a:ext>
              </a:extLst>
            </p:cNvPr>
            <p:cNvSpPr txBox="1"/>
            <p:nvPr/>
          </p:nvSpPr>
          <p:spPr>
            <a:xfrm>
              <a:off x="354557" y="1992995"/>
              <a:ext cx="1312037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rPr>
                <a:t>홍성</a:t>
              </a:r>
              <a:r>
                <a:rPr kumimoji="1" lang="en-US" altLang="ko-K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rPr>
                <a:t>*</a:t>
              </a:r>
              <a:r>
                <a:rPr kumimoji="1" lang="ko-KR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rPr>
                <a:t> </a:t>
              </a:r>
              <a:r>
                <a:rPr kumimoji="1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rPr>
                <a:t>학생</a:t>
              </a:r>
              <a:endParaRPr kumimoji="1" lang="en-US" altLang="ko-K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rPr>
                <a:t>한국고등학교 │ </a:t>
              </a: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rPr>
                <a:t>1</a:t>
              </a:r>
              <a:r>
                <a:rPr kumimoji="1" lang="ko-KR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rPr>
                <a:t>학년 </a:t>
              </a: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rPr>
                <a:t>1</a:t>
              </a:r>
              <a:r>
                <a:rPr kumimoji="1" lang="ko-KR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rPr>
                <a:t>반</a:t>
              </a:r>
              <a:endPara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aphicFrame>
        <p:nvGraphicFramePr>
          <p:cNvPr id="40" name="표 39"/>
          <p:cNvGraphicFramePr>
            <a:graphicFrameLocks noGrp="1"/>
          </p:cNvGraphicFramePr>
          <p:nvPr/>
        </p:nvGraphicFramePr>
        <p:xfrm>
          <a:off x="9042400" y="111727"/>
          <a:ext cx="3047760" cy="92617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STU-MYP-MYHI-002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b="1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[</a:t>
                      </a:r>
                      <a:r>
                        <a:rPr lang="ko-KR" altLang="en-US" b="1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학생</a:t>
                      </a:r>
                      <a:r>
                        <a:rPr lang="en-US" altLang="ko-KR" b="1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]</a:t>
                      </a: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 </a:t>
                      </a:r>
                      <a:r>
                        <a:rPr lang="en-US" altLang="ko-KR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– </a:t>
                      </a: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나의 이력</a:t>
                      </a:r>
                      <a:r>
                        <a:rPr lang="en-US" altLang="ko-KR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(</a:t>
                      </a: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수강완료 과목</a:t>
                      </a:r>
                      <a:r>
                        <a:rPr lang="en-US" altLang="ko-KR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)</a:t>
                      </a: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상세 팝업</a:t>
                      </a: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D8802C0B-D070-3EB1-C5C0-21B628FA7605}"/>
              </a:ext>
            </a:extLst>
          </p:cNvPr>
          <p:cNvSpPr txBox="1"/>
          <p:nvPr/>
        </p:nvSpPr>
        <p:spPr>
          <a:xfrm>
            <a:off x="2239157" y="898114"/>
            <a:ext cx="557845" cy="15388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ko-KR" altLang="en-US" sz="1000" b="1"/>
              <a:t>나의 이력</a:t>
            </a:r>
            <a:endParaRPr kumimoji="1" lang="x-none" altLang="en-US" sz="1000" b="1"/>
          </a:p>
        </p:txBody>
      </p:sp>
      <p:graphicFrame>
        <p:nvGraphicFramePr>
          <p:cNvPr id="111" name="표 110">
            <a:extLst>
              <a:ext uri="{FF2B5EF4-FFF2-40B4-BE49-F238E27FC236}">
                <a16:creationId xmlns:a16="http://schemas.microsoft.com/office/drawing/2014/main" id="{B8820A72-30B2-A124-7E23-AFCA0F6B6D47}"/>
              </a:ext>
            </a:extLst>
          </p:cNvPr>
          <p:cNvGraphicFramePr>
            <a:graphicFrameLocks noGrp="1"/>
          </p:cNvGraphicFramePr>
          <p:nvPr/>
        </p:nvGraphicFramePr>
        <p:xfrm>
          <a:off x="2238408" y="2000293"/>
          <a:ext cx="6485927" cy="32463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3620">
                  <a:extLst>
                    <a:ext uri="{9D8B030D-6E8A-4147-A177-3AD203B41FA5}">
                      <a16:colId xmlns:a16="http://schemas.microsoft.com/office/drawing/2014/main" val="3953941961"/>
                    </a:ext>
                  </a:extLst>
                </a:gridCol>
                <a:gridCol w="798113">
                  <a:extLst>
                    <a:ext uri="{9D8B030D-6E8A-4147-A177-3AD203B41FA5}">
                      <a16:colId xmlns:a16="http://schemas.microsoft.com/office/drawing/2014/main" val="377051929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55397763"/>
                    </a:ext>
                  </a:extLst>
                </a:gridCol>
                <a:gridCol w="454212">
                  <a:extLst>
                    <a:ext uri="{9D8B030D-6E8A-4147-A177-3AD203B41FA5}">
                      <a16:colId xmlns:a16="http://schemas.microsoft.com/office/drawing/2014/main" val="2996562310"/>
                    </a:ext>
                  </a:extLst>
                </a:gridCol>
                <a:gridCol w="376518">
                  <a:extLst>
                    <a:ext uri="{9D8B030D-6E8A-4147-A177-3AD203B41FA5}">
                      <a16:colId xmlns:a16="http://schemas.microsoft.com/office/drawing/2014/main" val="3559689036"/>
                    </a:ext>
                  </a:extLst>
                </a:gridCol>
                <a:gridCol w="412376">
                  <a:extLst>
                    <a:ext uri="{9D8B030D-6E8A-4147-A177-3AD203B41FA5}">
                      <a16:colId xmlns:a16="http://schemas.microsoft.com/office/drawing/2014/main" val="4212884103"/>
                    </a:ext>
                  </a:extLst>
                </a:gridCol>
                <a:gridCol w="723153">
                  <a:extLst>
                    <a:ext uri="{9D8B030D-6E8A-4147-A177-3AD203B41FA5}">
                      <a16:colId xmlns:a16="http://schemas.microsoft.com/office/drawing/2014/main" val="2542218511"/>
                    </a:ext>
                  </a:extLst>
                </a:gridCol>
                <a:gridCol w="478119">
                  <a:extLst>
                    <a:ext uri="{9D8B030D-6E8A-4147-A177-3AD203B41FA5}">
                      <a16:colId xmlns:a16="http://schemas.microsoft.com/office/drawing/2014/main" val="3075467606"/>
                    </a:ext>
                  </a:extLst>
                </a:gridCol>
                <a:gridCol w="7231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7008">
                  <a:extLst>
                    <a:ext uri="{9D8B030D-6E8A-4147-A177-3AD203B41FA5}">
                      <a16:colId xmlns:a16="http://schemas.microsoft.com/office/drawing/2014/main" val="4058633817"/>
                    </a:ext>
                  </a:extLst>
                </a:gridCol>
                <a:gridCol w="716855">
                  <a:extLst>
                    <a:ext uri="{9D8B030D-6E8A-4147-A177-3AD203B41FA5}">
                      <a16:colId xmlns:a16="http://schemas.microsoft.com/office/drawing/2014/main" val="112261789"/>
                    </a:ext>
                  </a:extLst>
                </a:gridCol>
              </a:tblGrid>
              <a:tr h="3246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>
                          <a:latin typeface="+mn-ea"/>
                          <a:ea typeface="+mn-ea"/>
                        </a:rPr>
                        <a:t>학년도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>
                          <a:latin typeface="+mn-ea"/>
                          <a:ea typeface="+mn-ea"/>
                        </a:rPr>
                        <a:t>교육청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>
                          <a:latin typeface="+mn-ea"/>
                          <a:ea typeface="+mn-ea"/>
                        </a:rPr>
                        <a:t>소속 학교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>
                          <a:latin typeface="+mn-ea"/>
                          <a:ea typeface="+mn-ea"/>
                        </a:rPr>
                        <a:t>학년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>
                          <a:latin typeface="+mn-ea"/>
                          <a:ea typeface="+mn-ea"/>
                        </a:rPr>
                        <a:t>반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>
                          <a:latin typeface="+mn-ea"/>
                          <a:ea typeface="+mn-ea"/>
                        </a:rPr>
                        <a:t>번호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>
                          <a:latin typeface="+mn-ea"/>
                          <a:ea typeface="+mn-ea"/>
                        </a:rPr>
                        <a:t>수강완료과목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>
                          <a:latin typeface="+mn-ea"/>
                          <a:ea typeface="+mn-ea"/>
                        </a:rPr>
                        <a:t>출석률</a:t>
                      </a:r>
                      <a:endParaRPr lang="en-US" altLang="ko-KR" sz="7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>
                          <a:latin typeface="+mn-ea"/>
                          <a:ea typeface="+mn-ea"/>
                        </a:rPr>
                        <a:t>과제 </a:t>
                      </a:r>
                      <a:r>
                        <a:rPr lang="ko-KR" altLang="en-US" sz="700" b="0" dirty="0" err="1">
                          <a:latin typeface="+mn-ea"/>
                          <a:ea typeface="+mn-ea"/>
                        </a:rPr>
                        <a:t>제출률</a:t>
                      </a:r>
                      <a:endParaRPr lang="en-US" altLang="ko-KR" sz="7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>
                          <a:latin typeface="+mn-ea"/>
                          <a:ea typeface="+mn-ea"/>
                        </a:rPr>
                        <a:t>이수율</a:t>
                      </a:r>
                      <a:endParaRPr lang="en-US" altLang="ko-KR" sz="700" b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dirty="0">
                          <a:latin typeface="+mn-ea"/>
                          <a:ea typeface="+mn-ea"/>
                        </a:rPr>
                        <a:t>학습 수준</a:t>
                      </a:r>
                      <a:endParaRPr lang="en-US" altLang="ko-KR" sz="7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경기도 교육청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러닝중학교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1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반</a:t>
                      </a:r>
                      <a:endParaRPr lang="ko-KR" altLang="en-US" sz="700" dirty="0">
                        <a:solidFill>
                          <a:schemeClr val="dk1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u="none" dirty="0">
                          <a:solidFill>
                            <a:schemeClr val="tx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16</a:t>
                      </a:r>
                      <a:endParaRPr lang="ko-KR" altLang="en-US" sz="700" u="none" dirty="0">
                        <a:solidFill>
                          <a:schemeClr val="tx1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700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>
                          <a:latin typeface="+mn-ea"/>
                          <a:ea typeface="+mn-ea"/>
                        </a:rPr>
                        <a:t>100%</a:t>
                      </a:r>
                      <a:endParaRPr lang="ko-KR" altLang="en-US" sz="7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>
                          <a:latin typeface="+mn-ea"/>
                          <a:ea typeface="+mn-ea"/>
                        </a:rPr>
                        <a:t>100%</a:t>
                      </a:r>
                      <a:endParaRPr lang="ko-KR" altLang="en-US" sz="7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>
                          <a:latin typeface="+mn-ea"/>
                          <a:ea typeface="+mn-ea"/>
                        </a:rPr>
                        <a:t>50%</a:t>
                      </a:r>
                      <a:endParaRPr lang="ko-KR" altLang="en-US" sz="7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u="sng" dirty="0">
                          <a:latin typeface="+mn-ea"/>
                          <a:ea typeface="+mn-ea"/>
                        </a:rPr>
                        <a:t>매우 우수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경기도 교육청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러닝중학교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5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반</a:t>
                      </a:r>
                      <a:endParaRPr lang="ko-KR" altLang="en-US" sz="700" dirty="0">
                        <a:solidFill>
                          <a:schemeClr val="dk1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u="none" dirty="0">
                          <a:solidFill>
                            <a:schemeClr val="tx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11</a:t>
                      </a:r>
                      <a:endParaRPr lang="ko-KR" altLang="en-US" sz="700" u="none" dirty="0">
                        <a:solidFill>
                          <a:schemeClr val="tx1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700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>
                          <a:latin typeface="+mn-ea"/>
                          <a:ea typeface="+mn-ea"/>
                        </a:rPr>
                        <a:t>90%</a:t>
                      </a:r>
                      <a:endParaRPr lang="ko-KR" altLang="en-US" sz="7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>
                          <a:latin typeface="+mn-ea"/>
                          <a:ea typeface="+mn-ea"/>
                        </a:rPr>
                        <a:t>100%</a:t>
                      </a:r>
                      <a:endParaRPr lang="ko-KR" altLang="en-US" sz="7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>
                          <a:latin typeface="+mn-ea"/>
                          <a:ea typeface="+mn-ea"/>
                        </a:rPr>
                        <a:t>38%</a:t>
                      </a:r>
                      <a:endParaRPr lang="ko-KR" altLang="en-US" sz="7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u="sng" dirty="0">
                          <a:latin typeface="+mn-ea"/>
                          <a:ea typeface="+mn-ea"/>
                        </a:rPr>
                        <a:t>우수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경기도 교육청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러닝초등학교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1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반</a:t>
                      </a:r>
                      <a:endParaRPr lang="ko-KR" altLang="en-US" sz="700" dirty="0">
                        <a:solidFill>
                          <a:schemeClr val="dk1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u="none" dirty="0">
                          <a:solidFill>
                            <a:schemeClr val="tx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16</a:t>
                      </a:r>
                      <a:endParaRPr lang="ko-KR" altLang="en-US" sz="700" u="none" dirty="0">
                        <a:solidFill>
                          <a:schemeClr val="tx1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700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>
                          <a:latin typeface="+mn-ea"/>
                          <a:ea typeface="+mn-ea"/>
                        </a:rPr>
                        <a:t>100%</a:t>
                      </a:r>
                      <a:endParaRPr lang="ko-KR" altLang="en-US" sz="7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>
                          <a:latin typeface="+mn-ea"/>
                          <a:ea typeface="+mn-ea"/>
                        </a:rPr>
                        <a:t>100%</a:t>
                      </a:r>
                      <a:endParaRPr lang="ko-KR" altLang="en-US" sz="7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>
                          <a:latin typeface="+mn-ea"/>
                          <a:ea typeface="+mn-ea"/>
                        </a:rPr>
                        <a:t>50%</a:t>
                      </a:r>
                      <a:endParaRPr lang="ko-KR" altLang="en-US" sz="7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u="sng" dirty="0">
                          <a:latin typeface="+mn-ea"/>
                          <a:ea typeface="+mn-ea"/>
                        </a:rPr>
                        <a:t>매우 우수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851589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경기도 교육청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러닝초등학교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5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반</a:t>
                      </a:r>
                      <a:endParaRPr lang="ko-KR" altLang="en-US" sz="700" dirty="0">
                        <a:solidFill>
                          <a:schemeClr val="dk1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u="none" dirty="0">
                          <a:solidFill>
                            <a:schemeClr val="tx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11</a:t>
                      </a:r>
                      <a:endParaRPr lang="ko-KR" altLang="en-US" sz="700" u="none" dirty="0">
                        <a:solidFill>
                          <a:schemeClr val="tx1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700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>
                          <a:latin typeface="+mn-ea"/>
                          <a:ea typeface="+mn-ea"/>
                        </a:rPr>
                        <a:t>90%</a:t>
                      </a:r>
                      <a:endParaRPr lang="ko-KR" altLang="en-US" sz="7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>
                          <a:latin typeface="+mn-ea"/>
                          <a:ea typeface="+mn-ea"/>
                        </a:rPr>
                        <a:t>100%</a:t>
                      </a:r>
                      <a:endParaRPr lang="ko-KR" altLang="en-US" sz="7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>
                          <a:latin typeface="+mn-ea"/>
                          <a:ea typeface="+mn-ea"/>
                        </a:rPr>
                        <a:t>38%</a:t>
                      </a:r>
                      <a:endParaRPr lang="ko-KR" altLang="en-US" sz="7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u="sng" dirty="0">
                          <a:latin typeface="+mn-ea"/>
                          <a:ea typeface="+mn-ea"/>
                        </a:rPr>
                        <a:t>우수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696678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2019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경기도 교육청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러닝초등학교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1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반</a:t>
                      </a:r>
                      <a:endParaRPr lang="ko-KR" altLang="en-US" sz="700" dirty="0">
                        <a:solidFill>
                          <a:schemeClr val="dk1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u="none" dirty="0">
                          <a:solidFill>
                            <a:schemeClr val="tx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16</a:t>
                      </a:r>
                      <a:endParaRPr lang="ko-KR" altLang="en-US" sz="700" u="none" dirty="0">
                        <a:solidFill>
                          <a:schemeClr val="tx1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700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>
                          <a:latin typeface="+mn-ea"/>
                          <a:ea typeface="+mn-ea"/>
                        </a:rPr>
                        <a:t>100%</a:t>
                      </a:r>
                      <a:endParaRPr lang="ko-KR" altLang="en-US" sz="7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>
                          <a:latin typeface="+mn-ea"/>
                          <a:ea typeface="+mn-ea"/>
                        </a:rPr>
                        <a:t>100%</a:t>
                      </a:r>
                      <a:endParaRPr lang="ko-KR" altLang="en-US" sz="7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>
                          <a:latin typeface="+mn-ea"/>
                          <a:ea typeface="+mn-ea"/>
                        </a:rPr>
                        <a:t>50%</a:t>
                      </a:r>
                      <a:endParaRPr lang="ko-KR" altLang="en-US" sz="7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u="sng" dirty="0">
                          <a:latin typeface="+mn-ea"/>
                          <a:ea typeface="+mn-ea"/>
                        </a:rPr>
                        <a:t>매우 우수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222206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2019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서울시 교육청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사랑초등학교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5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반</a:t>
                      </a:r>
                      <a:endParaRPr lang="ko-KR" altLang="en-US" sz="700" dirty="0">
                        <a:solidFill>
                          <a:schemeClr val="dk1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u="none" dirty="0">
                          <a:solidFill>
                            <a:schemeClr val="tx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11</a:t>
                      </a:r>
                      <a:endParaRPr lang="ko-KR" altLang="en-US" sz="700" u="none" dirty="0">
                        <a:solidFill>
                          <a:schemeClr val="tx1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700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>
                          <a:latin typeface="+mn-ea"/>
                          <a:ea typeface="+mn-ea"/>
                        </a:rPr>
                        <a:t>90%</a:t>
                      </a:r>
                      <a:endParaRPr lang="ko-KR" altLang="en-US" sz="7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>
                          <a:latin typeface="+mn-ea"/>
                          <a:ea typeface="+mn-ea"/>
                        </a:rPr>
                        <a:t>100%</a:t>
                      </a:r>
                      <a:endParaRPr lang="ko-KR" altLang="en-US" sz="7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>
                          <a:latin typeface="+mn-ea"/>
                          <a:ea typeface="+mn-ea"/>
                        </a:rPr>
                        <a:t>38%</a:t>
                      </a:r>
                      <a:endParaRPr lang="ko-KR" altLang="en-US" sz="7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u="sng" dirty="0">
                          <a:latin typeface="+mn-ea"/>
                          <a:ea typeface="+mn-ea"/>
                        </a:rPr>
                        <a:t>우수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175422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2018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서울시 교육청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사랑초등학교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1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반</a:t>
                      </a:r>
                      <a:endParaRPr lang="ko-KR" altLang="en-US" sz="700" dirty="0">
                        <a:solidFill>
                          <a:schemeClr val="dk1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u="none" dirty="0">
                          <a:solidFill>
                            <a:schemeClr val="tx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16</a:t>
                      </a:r>
                      <a:endParaRPr lang="ko-KR" altLang="en-US" sz="700" u="none" dirty="0">
                        <a:solidFill>
                          <a:schemeClr val="tx1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700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>
                          <a:latin typeface="+mn-ea"/>
                          <a:ea typeface="+mn-ea"/>
                        </a:rPr>
                        <a:t>100%</a:t>
                      </a:r>
                      <a:endParaRPr lang="ko-KR" altLang="en-US" sz="7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>
                          <a:latin typeface="+mn-ea"/>
                          <a:ea typeface="+mn-ea"/>
                        </a:rPr>
                        <a:t>100%</a:t>
                      </a:r>
                      <a:endParaRPr lang="ko-KR" altLang="en-US" sz="7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>
                          <a:latin typeface="+mn-ea"/>
                          <a:ea typeface="+mn-ea"/>
                        </a:rPr>
                        <a:t>50%</a:t>
                      </a:r>
                      <a:endParaRPr lang="ko-KR" altLang="en-US" sz="7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u="sng" dirty="0">
                          <a:latin typeface="+mn-ea"/>
                          <a:ea typeface="+mn-ea"/>
                        </a:rPr>
                        <a:t>매우 우수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002692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2017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서울시 교육청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사랑초등학교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5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반</a:t>
                      </a:r>
                      <a:endParaRPr lang="ko-KR" altLang="en-US" sz="700" dirty="0">
                        <a:solidFill>
                          <a:schemeClr val="dk1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u="none" dirty="0">
                          <a:solidFill>
                            <a:schemeClr val="tx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11</a:t>
                      </a:r>
                      <a:endParaRPr lang="ko-KR" altLang="en-US" sz="700" u="none" dirty="0">
                        <a:solidFill>
                          <a:schemeClr val="tx1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700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>
                          <a:latin typeface="+mn-ea"/>
                          <a:ea typeface="+mn-ea"/>
                        </a:rPr>
                        <a:t>90%</a:t>
                      </a:r>
                      <a:endParaRPr lang="ko-KR" altLang="en-US" sz="7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>
                          <a:latin typeface="+mn-ea"/>
                          <a:ea typeface="+mn-ea"/>
                        </a:rPr>
                        <a:t>100%</a:t>
                      </a:r>
                      <a:endParaRPr lang="ko-KR" altLang="en-US" sz="7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>
                          <a:latin typeface="+mn-ea"/>
                          <a:ea typeface="+mn-ea"/>
                        </a:rPr>
                        <a:t>38%</a:t>
                      </a:r>
                      <a:endParaRPr lang="ko-KR" altLang="en-US" sz="7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u="sng" dirty="0">
                          <a:latin typeface="+mn-ea"/>
                          <a:ea typeface="+mn-ea"/>
                        </a:rPr>
                        <a:t>우수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932958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2016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서울시 교육청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사랑초등학교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1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반</a:t>
                      </a:r>
                      <a:endParaRPr lang="ko-KR" altLang="en-US" sz="700" dirty="0">
                        <a:solidFill>
                          <a:schemeClr val="dk1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u="none" dirty="0">
                          <a:solidFill>
                            <a:schemeClr val="tx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16</a:t>
                      </a:r>
                      <a:endParaRPr lang="ko-KR" altLang="en-US" sz="700" u="none" dirty="0">
                        <a:solidFill>
                          <a:schemeClr val="tx1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700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>
                          <a:latin typeface="+mn-ea"/>
                          <a:ea typeface="+mn-ea"/>
                        </a:rPr>
                        <a:t>100%</a:t>
                      </a:r>
                      <a:endParaRPr lang="ko-KR" altLang="en-US" sz="7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>
                          <a:latin typeface="+mn-ea"/>
                          <a:ea typeface="+mn-ea"/>
                        </a:rPr>
                        <a:t>100%</a:t>
                      </a:r>
                      <a:endParaRPr lang="ko-KR" altLang="en-US" sz="7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>
                          <a:latin typeface="+mn-ea"/>
                          <a:ea typeface="+mn-ea"/>
                        </a:rPr>
                        <a:t>50%</a:t>
                      </a:r>
                      <a:endParaRPr lang="ko-KR" altLang="en-US" sz="7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u="sng" dirty="0">
                          <a:latin typeface="+mn-ea"/>
                          <a:ea typeface="+mn-ea"/>
                        </a:rPr>
                        <a:t>매우 우수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107911"/>
                  </a:ext>
                </a:extLst>
              </a:tr>
            </a:tbl>
          </a:graphicData>
        </a:graphic>
      </p:graphicFrame>
      <p:sp>
        <p:nvSpPr>
          <p:cNvPr id="112" name="TextBox 111">
            <a:extLst>
              <a:ext uri="{FF2B5EF4-FFF2-40B4-BE49-F238E27FC236}">
                <a16:creationId xmlns:a16="http://schemas.microsoft.com/office/drawing/2014/main" id="{CC94A3B6-4C1C-519E-AF75-6131E6BDC395}"/>
              </a:ext>
            </a:extLst>
          </p:cNvPr>
          <p:cNvSpPr txBox="1"/>
          <p:nvPr/>
        </p:nvSpPr>
        <p:spPr>
          <a:xfrm>
            <a:off x="2239157" y="1768816"/>
            <a:ext cx="418384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ko-KR" altLang="en-US" sz="800" dirty="0"/>
              <a:t>목록 </a:t>
            </a:r>
            <a:r>
              <a:rPr kumimoji="1" lang="en-US" altLang="ko-KR" sz="800" dirty="0"/>
              <a:t>(</a:t>
            </a:r>
            <a:r>
              <a:rPr kumimoji="1" lang="en-US" altLang="ko-KR" sz="800" dirty="0">
                <a:solidFill>
                  <a:srgbClr val="FF0000"/>
                </a:solidFill>
              </a:rPr>
              <a:t>99</a:t>
            </a:r>
            <a:r>
              <a:rPr kumimoji="1" lang="en-US" altLang="ko-KR" sz="800" dirty="0"/>
              <a:t>)</a:t>
            </a:r>
            <a:endParaRPr kumimoji="1" lang="x-none" altLang="en-US" sz="800" dirty="0"/>
          </a:p>
        </p:txBody>
      </p:sp>
      <p:sp>
        <p:nvSpPr>
          <p:cNvPr id="8" name="직사각형 71">
            <a:extLst>
              <a:ext uri="{FF2B5EF4-FFF2-40B4-BE49-F238E27FC236}">
                <a16:creationId xmlns:a16="http://schemas.microsoft.com/office/drawing/2014/main" id="{CB64C4A6-137E-26FB-42FE-C51396C78574}"/>
              </a:ext>
            </a:extLst>
          </p:cNvPr>
          <p:cNvSpPr/>
          <p:nvPr/>
        </p:nvSpPr>
        <p:spPr>
          <a:xfrm>
            <a:off x="2244400" y="1202510"/>
            <a:ext cx="6485927" cy="44970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15" name="직사각형 78">
            <a:extLst>
              <a:ext uri="{FF2B5EF4-FFF2-40B4-BE49-F238E27FC236}">
                <a16:creationId xmlns:a16="http://schemas.microsoft.com/office/drawing/2014/main" id="{4EA0B788-3DB4-3555-5074-960E4E717B77}"/>
              </a:ext>
            </a:extLst>
          </p:cNvPr>
          <p:cNvSpPr/>
          <p:nvPr/>
        </p:nvSpPr>
        <p:spPr>
          <a:xfrm>
            <a:off x="3060620" y="1313335"/>
            <a:ext cx="684399" cy="216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lIns="36000" tIns="46800" rIns="36000" bIns="46800" anchor="ctr"/>
          <a:lstStyle/>
          <a:p>
            <a:pPr lvl="0" algn="ctr" latinLnBrk="0">
              <a:defRPr/>
            </a:pPr>
            <a:r>
              <a:rPr kumimoji="0" lang="ko-KR" altLang="en-US" sz="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학년        </a:t>
            </a:r>
            <a:r>
              <a:rPr lang="en-US" altLang="ko-KR" sz="400" kern="0" dirty="0">
                <a:latin typeface="맑은 고딕" pitchFamily="50" charset="-127"/>
                <a:ea typeface="맑은 고딕" pitchFamily="50" charset="-127"/>
              </a:rPr>
              <a:t>▼</a:t>
            </a:r>
            <a:endParaRPr kumimoji="0" lang="en-US" altLang="ko-KR" sz="7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78">
            <a:extLst>
              <a:ext uri="{FF2B5EF4-FFF2-40B4-BE49-F238E27FC236}">
                <a16:creationId xmlns:a16="http://schemas.microsoft.com/office/drawing/2014/main" id="{9B671332-4B30-AEA6-AEF6-592BDC7375D9}"/>
              </a:ext>
            </a:extLst>
          </p:cNvPr>
          <p:cNvSpPr/>
          <p:nvPr/>
        </p:nvSpPr>
        <p:spPr>
          <a:xfrm>
            <a:off x="3804458" y="1313335"/>
            <a:ext cx="684399" cy="216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36000" tIns="46800" rIns="36000" bIns="46800" anchor="ctr"/>
          <a:lstStyle/>
          <a:p>
            <a:pPr lvl="0" algn="ctr" latinLnBrk="0">
              <a:defRPr/>
            </a:pPr>
            <a:r>
              <a:rPr kumimoji="0" lang="ko-KR" altLang="en-US" sz="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과목        </a:t>
            </a:r>
            <a:r>
              <a:rPr lang="en-US" altLang="ko-KR" sz="4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맑은 고딕" pitchFamily="50" charset="-127"/>
                <a:ea typeface="맑은 고딕" pitchFamily="50" charset="-127"/>
              </a:rPr>
              <a:t>▼</a:t>
            </a:r>
            <a:endParaRPr kumimoji="0" lang="en-US" altLang="ko-KR" sz="7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78">
            <a:extLst>
              <a:ext uri="{FF2B5EF4-FFF2-40B4-BE49-F238E27FC236}">
                <a16:creationId xmlns:a16="http://schemas.microsoft.com/office/drawing/2014/main" id="{9FE558B9-B6B1-7866-1EE5-8DFAB3C18083}"/>
              </a:ext>
            </a:extLst>
          </p:cNvPr>
          <p:cNvSpPr/>
          <p:nvPr/>
        </p:nvSpPr>
        <p:spPr>
          <a:xfrm>
            <a:off x="4548296" y="1313335"/>
            <a:ext cx="826374" cy="216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36000" tIns="46800" rIns="36000" bIns="46800" anchor="ctr"/>
          <a:lstStyle/>
          <a:p>
            <a:pPr lvl="0" algn="ctr" latinLnBrk="0">
              <a:defRPr/>
            </a:pPr>
            <a:r>
              <a:rPr lang="ko-KR" altLang="en-US" sz="700" kern="0">
                <a:solidFill>
                  <a:schemeClr val="bg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상세과목        </a:t>
            </a:r>
            <a:r>
              <a:rPr lang="en-US" altLang="ko-KR" sz="400" kern="0">
                <a:solidFill>
                  <a:schemeClr val="bg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▼</a:t>
            </a:r>
            <a:endParaRPr kumimoji="0" lang="en-US" altLang="ko-KR" sz="7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78">
            <a:extLst>
              <a:ext uri="{FF2B5EF4-FFF2-40B4-BE49-F238E27FC236}">
                <a16:creationId xmlns:a16="http://schemas.microsoft.com/office/drawing/2014/main" id="{B764E9A7-BF0D-A225-3B0E-33F259DC94AB}"/>
              </a:ext>
            </a:extLst>
          </p:cNvPr>
          <p:cNvSpPr/>
          <p:nvPr/>
        </p:nvSpPr>
        <p:spPr>
          <a:xfrm>
            <a:off x="2322722" y="1319658"/>
            <a:ext cx="684399" cy="216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36000" tIns="46800" rIns="36000" bIns="46800" anchor="ctr"/>
          <a:lstStyle/>
          <a:p>
            <a:pPr lvl="0" algn="ctr" latinLnBrk="0">
              <a:defRPr/>
            </a:pPr>
            <a:r>
              <a:rPr lang="ko-KR" altLang="en-US" sz="700" kern="0" dirty="0" err="1">
                <a:latin typeface="맑은 고딕" pitchFamily="50" charset="-127"/>
                <a:ea typeface="맑은 고딕" pitchFamily="50" charset="-127"/>
              </a:rPr>
              <a:t>학교급</a:t>
            </a:r>
            <a:r>
              <a:rPr lang="ko-KR" altLang="en-US" sz="700" kern="0" dirty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kumimoji="0" lang="ko-KR" altLang="en-US" sz="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4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맑은 고딕" pitchFamily="50" charset="-127"/>
                <a:ea typeface="맑은 고딕" pitchFamily="50" charset="-127"/>
              </a:rPr>
              <a:t>▼</a:t>
            </a:r>
            <a:endParaRPr kumimoji="0" lang="en-US" altLang="ko-KR" sz="7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3" name="Google Shape;884;p22">
            <a:extLst>
              <a:ext uri="{FF2B5EF4-FFF2-40B4-BE49-F238E27FC236}">
                <a16:creationId xmlns:a16="http://schemas.microsoft.com/office/drawing/2014/main" id="{343533FE-E3CF-2EB4-AC96-8D3D29FA960B}"/>
              </a:ext>
            </a:extLst>
          </p:cNvPr>
          <p:cNvSpPr/>
          <p:nvPr/>
        </p:nvSpPr>
        <p:spPr>
          <a:xfrm>
            <a:off x="8051191" y="1722371"/>
            <a:ext cx="662044" cy="216000"/>
          </a:xfrm>
          <a:prstGeom prst="rect">
            <a:avLst/>
          </a:prstGeom>
          <a:solidFill>
            <a:schemeClr val="lt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46800" rIns="36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10건   </a:t>
            </a:r>
            <a:r>
              <a:rPr lang="ko-KR" altLang="en-US" sz="7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    </a:t>
            </a:r>
            <a:r>
              <a:rPr lang="ko-KR" sz="4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▼</a:t>
            </a:r>
            <a:endParaRPr sz="7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66" name="직사각형 77">
            <a:extLst>
              <a:ext uri="{FF2B5EF4-FFF2-40B4-BE49-F238E27FC236}">
                <a16:creationId xmlns:a16="http://schemas.microsoft.com/office/drawing/2014/main" id="{E01FCE6C-35F9-04FA-55CD-59EFBE1E1834}"/>
              </a:ext>
            </a:extLst>
          </p:cNvPr>
          <p:cNvSpPr/>
          <p:nvPr/>
        </p:nvSpPr>
        <p:spPr>
          <a:xfrm>
            <a:off x="5425178" y="1312648"/>
            <a:ext cx="2088883" cy="21600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rIns="36000" rtlCol="0" anchor="ctr"/>
          <a:lstStyle/>
          <a:p>
            <a:pPr lvl="0" latinLnBrk="0">
              <a:defRPr/>
            </a:pPr>
            <a:r>
              <a:rPr lang="ko-KR" altLang="en-US" sz="700" kern="0" dirty="0"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소속 학교명을 입력해 주세요</a:t>
            </a:r>
            <a:endParaRPr lang="en-US" altLang="ko-KR" sz="700" kern="0" dirty="0"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7" name="Google Shape;877;p22">
            <a:extLst>
              <a:ext uri="{FF2B5EF4-FFF2-40B4-BE49-F238E27FC236}">
                <a16:creationId xmlns:a16="http://schemas.microsoft.com/office/drawing/2014/main" id="{766D2185-D83E-2F8C-3432-2E1D4E3BFED9}"/>
              </a:ext>
            </a:extLst>
          </p:cNvPr>
          <p:cNvSpPr/>
          <p:nvPr/>
        </p:nvSpPr>
        <p:spPr>
          <a:xfrm>
            <a:off x="7567772" y="1306769"/>
            <a:ext cx="527707" cy="216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Malgun Gothic"/>
              <a:buNone/>
            </a:pPr>
            <a:r>
              <a:rPr lang="ko-KR" sz="7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검색</a:t>
            </a:r>
            <a:endParaRPr/>
          </a:p>
        </p:txBody>
      </p:sp>
      <p:sp>
        <p:nvSpPr>
          <p:cNvPr id="68" name="Google Shape;877;p22">
            <a:extLst>
              <a:ext uri="{FF2B5EF4-FFF2-40B4-BE49-F238E27FC236}">
                <a16:creationId xmlns:a16="http://schemas.microsoft.com/office/drawing/2014/main" id="{38CEB3B1-C432-8313-E20F-B9DD8469747E}"/>
              </a:ext>
            </a:extLst>
          </p:cNvPr>
          <p:cNvSpPr/>
          <p:nvPr/>
        </p:nvSpPr>
        <p:spPr>
          <a:xfrm>
            <a:off x="8143696" y="1306769"/>
            <a:ext cx="527707" cy="216000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Malgun Gothic"/>
              <a:buNone/>
            </a:pPr>
            <a:r>
              <a:rPr lang="ko-KR" altLang="en-US" sz="700" b="1" i="0" u="none" strike="noStrike" cap="none">
                <a:latin typeface="Malgun Gothic"/>
                <a:ea typeface="Malgun Gothic"/>
                <a:cs typeface="Malgun Gothic"/>
                <a:sym typeface="Malgun Gothic"/>
              </a:rPr>
              <a:t>초기화</a:t>
            </a:r>
            <a:endParaRPr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3AA1436-D776-2397-9745-BA9DE8E76116}"/>
              </a:ext>
            </a:extLst>
          </p:cNvPr>
          <p:cNvSpPr txBox="1"/>
          <p:nvPr/>
        </p:nvSpPr>
        <p:spPr>
          <a:xfrm>
            <a:off x="3920714" y="5484164"/>
            <a:ext cx="300892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altLang="ko-KR" sz="800" dirty="0">
                <a:solidFill>
                  <a:prstClr val="white">
                    <a:lumMod val="75000"/>
                  </a:prstClr>
                </a:solidFill>
              </a:rPr>
              <a:t>&lt;&lt;  &lt;</a:t>
            </a:r>
            <a:r>
              <a:rPr lang="en-US" altLang="ko-KR" sz="800" dirty="0">
                <a:solidFill>
                  <a:srgbClr val="000000"/>
                </a:solidFill>
              </a:rPr>
              <a:t>   </a:t>
            </a:r>
            <a:r>
              <a:rPr lang="en-US" altLang="ko-KR" sz="800" b="1" u="sng" dirty="0">
                <a:solidFill>
                  <a:srgbClr val="000000"/>
                </a:solidFill>
              </a:rPr>
              <a:t>1</a:t>
            </a:r>
            <a:r>
              <a:rPr lang="en-US" altLang="ko-KR" sz="800" dirty="0">
                <a:solidFill>
                  <a:srgbClr val="000000"/>
                </a:solidFill>
              </a:rPr>
              <a:t>   2   3   4   5   6   7   8   9   10   &gt;  &gt;&gt;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0EE9DBE-5003-C763-0030-0807D9F1CD3F}"/>
              </a:ext>
            </a:extLst>
          </p:cNvPr>
          <p:cNvSpPr>
            <a:spLocks/>
          </p:cNvSpPr>
          <p:nvPr/>
        </p:nvSpPr>
        <p:spPr>
          <a:xfrm>
            <a:off x="112548" y="111727"/>
            <a:ext cx="8793194" cy="6643241"/>
          </a:xfrm>
          <a:prstGeom prst="rect">
            <a:avLst/>
          </a:prstGeom>
          <a:solidFill>
            <a:schemeClr val="tx1">
              <a:alpha val="7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 b="1"/>
          </a:p>
        </p:txBody>
      </p:sp>
      <p:sp>
        <p:nvSpPr>
          <p:cNvPr id="6" name="모서리가 둥근 직사각형 1">
            <a:extLst>
              <a:ext uri="{FF2B5EF4-FFF2-40B4-BE49-F238E27FC236}">
                <a16:creationId xmlns:a16="http://schemas.microsoft.com/office/drawing/2014/main" id="{F4A551B3-FDB5-FFCD-A4C9-BCD27A0BE330}"/>
              </a:ext>
            </a:extLst>
          </p:cNvPr>
          <p:cNvSpPr/>
          <p:nvPr/>
        </p:nvSpPr>
        <p:spPr>
          <a:xfrm>
            <a:off x="2037555" y="800096"/>
            <a:ext cx="6106141" cy="5227218"/>
          </a:xfrm>
          <a:prstGeom prst="roundRect">
            <a:avLst>
              <a:gd name="adj" fmla="val 16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0059E9-3126-0CCB-0B8A-6649DDDBE897}"/>
              </a:ext>
            </a:extLst>
          </p:cNvPr>
          <p:cNvSpPr txBox="1"/>
          <p:nvPr/>
        </p:nvSpPr>
        <p:spPr>
          <a:xfrm>
            <a:off x="2140619" y="949328"/>
            <a:ext cx="1099660" cy="15388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ko-KR" altLang="en-US" sz="1000" b="1" dirty="0"/>
              <a:t>수강 완료 과목</a:t>
            </a:r>
            <a:r>
              <a:rPr kumimoji="1" lang="en-US" altLang="ko-KR" sz="1000" b="1" dirty="0"/>
              <a:t>(</a:t>
            </a:r>
            <a:r>
              <a:rPr kumimoji="1" lang="en-US" altLang="ko-KR" sz="1000" b="1" dirty="0">
                <a:solidFill>
                  <a:srgbClr val="FF0000"/>
                </a:solidFill>
              </a:rPr>
              <a:t>20</a:t>
            </a:r>
            <a:r>
              <a:rPr kumimoji="1" lang="en-US" altLang="ko-KR" sz="1000" b="1" dirty="0"/>
              <a:t>)</a:t>
            </a:r>
            <a:endParaRPr kumimoji="1" lang="x-none" altLang="en-US" sz="1000" b="1" dirty="0"/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46510DB7-518E-FD4C-3977-246F505CA379}"/>
              </a:ext>
            </a:extLst>
          </p:cNvPr>
          <p:cNvGraphicFramePr>
            <a:graphicFrameLocks noGrp="1"/>
          </p:cNvGraphicFramePr>
          <p:nvPr/>
        </p:nvGraphicFramePr>
        <p:xfrm>
          <a:off x="2061453" y="1260634"/>
          <a:ext cx="5974773" cy="35699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5809">
                  <a:extLst>
                    <a:ext uri="{9D8B030D-6E8A-4147-A177-3AD203B41FA5}">
                      <a16:colId xmlns:a16="http://schemas.microsoft.com/office/drawing/2014/main" val="2136347522"/>
                    </a:ext>
                  </a:extLst>
                </a:gridCol>
                <a:gridCol w="958504">
                  <a:extLst>
                    <a:ext uri="{9D8B030D-6E8A-4147-A177-3AD203B41FA5}">
                      <a16:colId xmlns:a16="http://schemas.microsoft.com/office/drawing/2014/main" val="516464354"/>
                    </a:ext>
                  </a:extLst>
                </a:gridCol>
                <a:gridCol w="865573">
                  <a:extLst>
                    <a:ext uri="{9D8B030D-6E8A-4147-A177-3AD203B41FA5}">
                      <a16:colId xmlns:a16="http://schemas.microsoft.com/office/drawing/2014/main" val="1321244410"/>
                    </a:ext>
                  </a:extLst>
                </a:gridCol>
                <a:gridCol w="740093">
                  <a:extLst>
                    <a:ext uri="{9D8B030D-6E8A-4147-A177-3AD203B41FA5}">
                      <a16:colId xmlns:a16="http://schemas.microsoft.com/office/drawing/2014/main" val="245421539"/>
                    </a:ext>
                  </a:extLst>
                </a:gridCol>
                <a:gridCol w="570230">
                  <a:extLst>
                    <a:ext uri="{9D8B030D-6E8A-4147-A177-3AD203B41FA5}">
                      <a16:colId xmlns:a16="http://schemas.microsoft.com/office/drawing/2014/main" val="3909328546"/>
                    </a:ext>
                  </a:extLst>
                </a:gridCol>
                <a:gridCol w="1294596">
                  <a:extLst>
                    <a:ext uri="{9D8B030D-6E8A-4147-A177-3AD203B41FA5}">
                      <a16:colId xmlns:a16="http://schemas.microsoft.com/office/drawing/2014/main" val="2542218511"/>
                    </a:ext>
                  </a:extLst>
                </a:gridCol>
                <a:gridCol w="829968">
                  <a:extLst>
                    <a:ext uri="{9D8B030D-6E8A-4147-A177-3AD203B41FA5}">
                      <a16:colId xmlns:a16="http://schemas.microsoft.com/office/drawing/2014/main" val="1161656606"/>
                    </a:ext>
                  </a:extLst>
                </a:gridCol>
              </a:tblGrid>
              <a:tr h="3236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>
                          <a:latin typeface="+mn-ea"/>
                          <a:ea typeface="+mn-ea"/>
                        </a:rPr>
                        <a:t>과목 타입</a:t>
                      </a:r>
                      <a:endParaRPr lang="ko-KR" altLang="en-US" sz="6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과목명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과목 기간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교육과정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과목분류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출석률</a:t>
                      </a:r>
                      <a:r>
                        <a:rPr lang="en-US" altLang="ko-KR" sz="600" b="0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과제 </a:t>
                      </a:r>
                      <a:r>
                        <a:rPr lang="ko-KR" altLang="en-US" sz="600" b="0" dirty="0" err="1">
                          <a:latin typeface="+mn-ea"/>
                          <a:ea typeface="+mn-ea"/>
                        </a:rPr>
                        <a:t>제출률</a:t>
                      </a:r>
                      <a:r>
                        <a:rPr lang="en-US" altLang="ko-KR" sz="600" b="0"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600" b="0">
                          <a:latin typeface="+mn-ea"/>
                          <a:ea typeface="+mn-ea"/>
                        </a:rPr>
                        <a:t>이수율</a:t>
                      </a:r>
                      <a:endParaRPr lang="ko-KR" altLang="en-US" sz="6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>
                          <a:latin typeface="+mn-ea"/>
                          <a:ea typeface="+mn-ea"/>
                        </a:rPr>
                        <a:t>이수학점</a:t>
                      </a:r>
                      <a:r>
                        <a:rPr lang="en-US" altLang="ko-KR" sz="600" b="0"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600" b="0">
                          <a:latin typeface="+mn-ea"/>
                          <a:ea typeface="+mn-ea"/>
                        </a:rPr>
                        <a:t>신청학점</a:t>
                      </a:r>
                      <a:endParaRPr lang="ko-KR" altLang="en-US" sz="6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우리 학교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국어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</a:t>
                      </a:r>
                      <a:r>
                        <a:rPr kumimoji="0" lang="ko-KR" altLang="en-US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하림중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23.11.01~23.12.31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국어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100%/100%/</a:t>
                      </a: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100%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34" charset="-127"/>
                        <a:ea typeface="맑은 고딕" panose="020B0503020000020004" pitchFamily="34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- / -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34" charset="-127"/>
                        <a:ea typeface="맑은 고딕" panose="020B0503020000020004" pitchFamily="34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온라인 학교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수학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</a:t>
                      </a:r>
                      <a:r>
                        <a:rPr kumimoji="0" lang="ko-KR" altLang="en-US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사랑중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반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23.05.01~23.10.31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수학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100%/100%/0%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34" charset="-127"/>
                        <a:ea typeface="맑은 고딕" panose="020B0503020000020004" pitchFamily="34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0.0 / 3.0 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34" charset="-127"/>
                        <a:ea typeface="맑은 고딕" panose="020B0503020000020004" pitchFamily="34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049779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우리 학교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수학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_</a:t>
                      </a:r>
                      <a:r>
                        <a:rPr kumimoji="0" lang="ko-KR" altLang="en-US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사랑중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반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23.03.01~23.04.30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영어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100%/100%/100%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34" charset="-127"/>
                        <a:ea typeface="맑은 고딕" panose="020B0503020000020004" pitchFamily="34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- / -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34" charset="-127"/>
                        <a:ea typeface="맑은 고딕" panose="020B0503020000020004" pitchFamily="34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1268192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온라인 학교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국어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_UX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중학교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학년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반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23.11.01~23.12.31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국어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100%/100%/100%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34" charset="-127"/>
                        <a:ea typeface="맑은 고딕" panose="020B0503020000020004" pitchFamily="34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3.0 / 3.0 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34" charset="-127"/>
                        <a:ea typeface="맑은 고딕" panose="020B0503020000020004" pitchFamily="34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375714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우리 학교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수학 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러닝중학교 확률과 통계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</a:t>
                      </a:r>
                      <a:r>
                        <a:rPr kumimoji="0" lang="ko-KR" altLang="en-US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보충반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23.05.01~23.10.31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직접입력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100%/100%/100%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34" charset="-127"/>
                        <a:ea typeface="맑은 고딕" panose="020B0503020000020004" pitchFamily="34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- / -</a:t>
                      </a:r>
                      <a:endParaRPr kumimoji="0" lang="ko-KR" altLang="en-US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34" charset="-127"/>
                        <a:ea typeface="맑은 고딕" panose="020B0503020000020004" pitchFamily="34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34" charset="-127"/>
                        <a:ea typeface="맑은 고딕" panose="020B0503020000020004" pitchFamily="34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734140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우리 학교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수학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</a:t>
                      </a:r>
                      <a:r>
                        <a:rPr kumimoji="0" lang="ko-KR" altLang="en-US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사랑중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반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23.03.01~23.04.30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영어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100%/100%/100%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34" charset="-127"/>
                        <a:ea typeface="맑은 고딕" panose="020B0503020000020004" pitchFamily="34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- / -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34" charset="-127"/>
                        <a:ea typeface="맑은 고딕" panose="020B0503020000020004" pitchFamily="34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641784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우리 학교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수학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_</a:t>
                      </a:r>
                      <a:r>
                        <a:rPr kumimoji="0" lang="ko-KR" altLang="en-US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사랑중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반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23.11.01~23.12.31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국어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100%/100%/100%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34" charset="-127"/>
                        <a:ea typeface="맑은 고딕" panose="020B0503020000020004" pitchFamily="34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- / -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34" charset="-127"/>
                        <a:ea typeface="맑은 고딕" panose="020B0503020000020004" pitchFamily="34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8932122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우리 학교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체육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</a:t>
                      </a:r>
                      <a:r>
                        <a:rPr kumimoji="0" lang="ko-KR" altLang="en-US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사랑중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반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23.05.01~23.10.31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직접입력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100%/100%/100%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34" charset="-127"/>
                        <a:ea typeface="맑은 고딕" panose="020B0503020000020004" pitchFamily="34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- / -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34" charset="-127"/>
                        <a:ea typeface="맑은 고딕" panose="020B0503020000020004" pitchFamily="34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368181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우리 학교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수학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_</a:t>
                      </a:r>
                      <a:r>
                        <a:rPr kumimoji="0" lang="ko-KR" altLang="en-US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사랑중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반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23.03.01~23.04.30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영어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100%/100%/100%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34" charset="-127"/>
                        <a:ea typeface="맑은 고딕" panose="020B0503020000020004" pitchFamily="34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- / -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34" charset="-127"/>
                        <a:ea typeface="맑은 고딕" panose="020B0503020000020004" pitchFamily="34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724460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우리 학교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수학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</a:t>
                      </a:r>
                      <a:r>
                        <a:rPr kumimoji="0" lang="ko-KR" altLang="en-US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사랑중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반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23.11.01~23.12.31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국어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100%/100%/100%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34" charset="-127"/>
                        <a:ea typeface="맑은 고딕" panose="020B0503020000020004" pitchFamily="34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- / -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34" charset="-127"/>
                        <a:ea typeface="맑은 고딕" panose="020B0503020000020004" pitchFamily="34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53618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19D5A63-6BB8-721B-AFD2-1D0362E0A848}"/>
              </a:ext>
            </a:extLst>
          </p:cNvPr>
          <p:cNvSpPr txBox="1"/>
          <p:nvPr/>
        </p:nvSpPr>
        <p:spPr>
          <a:xfrm>
            <a:off x="3510446" y="5042310"/>
            <a:ext cx="300892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altLang="ko-KR" sz="800" dirty="0">
                <a:solidFill>
                  <a:prstClr val="white">
                    <a:lumMod val="75000"/>
                  </a:prstClr>
                </a:solidFill>
              </a:rPr>
              <a:t>&lt;&lt;  &lt;</a:t>
            </a:r>
            <a:r>
              <a:rPr lang="en-US" altLang="ko-KR" sz="800" dirty="0">
                <a:solidFill>
                  <a:srgbClr val="000000"/>
                </a:solidFill>
              </a:rPr>
              <a:t>   </a:t>
            </a:r>
            <a:r>
              <a:rPr lang="en-US" altLang="ko-KR" sz="800" b="1" u="sng" dirty="0">
                <a:solidFill>
                  <a:srgbClr val="000000"/>
                </a:solidFill>
              </a:rPr>
              <a:t>1</a:t>
            </a:r>
            <a:r>
              <a:rPr lang="en-US" altLang="ko-KR" sz="800" dirty="0">
                <a:solidFill>
                  <a:srgbClr val="000000"/>
                </a:solidFill>
              </a:rPr>
              <a:t>   2   3   4   5   6   7   8   9   10   &gt;  &gt;&gt;</a:t>
            </a:r>
          </a:p>
        </p:txBody>
      </p:sp>
      <p:sp>
        <p:nvSpPr>
          <p:cNvPr id="14" name="Google Shape;877;p22">
            <a:extLst>
              <a:ext uri="{FF2B5EF4-FFF2-40B4-BE49-F238E27FC236}">
                <a16:creationId xmlns:a16="http://schemas.microsoft.com/office/drawing/2014/main" id="{A3B06F86-8784-DAD4-67B5-BA5B91833EB3}"/>
              </a:ext>
            </a:extLst>
          </p:cNvPr>
          <p:cNvSpPr/>
          <p:nvPr/>
        </p:nvSpPr>
        <p:spPr>
          <a:xfrm>
            <a:off x="4472375" y="5520806"/>
            <a:ext cx="1085071" cy="2693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Malgun Gothic"/>
              <a:buNone/>
              <a:tabLst/>
              <a:defRPr/>
            </a:pPr>
            <a:r>
              <a:rPr kumimoji="0" lang="ko-KR" altLang="en-US" sz="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Malgun Gothic"/>
                <a:sym typeface="Malgun Gothic"/>
              </a:rPr>
              <a:t>확인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graphicFrame>
        <p:nvGraphicFramePr>
          <p:cNvPr id="18" name="Google Shape;912;p23">
            <a:extLst>
              <a:ext uri="{FF2B5EF4-FFF2-40B4-BE49-F238E27FC236}">
                <a16:creationId xmlns:a16="http://schemas.microsoft.com/office/drawing/2014/main" id="{F7E03479-4AEB-175E-7155-820DDDF33D44}"/>
              </a:ext>
            </a:extLst>
          </p:cNvPr>
          <p:cNvGraphicFramePr/>
          <p:nvPr/>
        </p:nvGraphicFramePr>
        <p:xfrm>
          <a:off x="9042400" y="1315768"/>
          <a:ext cx="3037052" cy="421917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41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1`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팝업 타이틀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수강 완료 과목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목록개수 표시 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794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2</a:t>
                      </a:r>
                    </a:p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목록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default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한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페이지당 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개씩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제공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내용 길어질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경우 줄바꿈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 타입</a:t>
                      </a:r>
                      <a:endParaRPr lang="en-US" altLang="ko-KR" sz="700" b="1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우리 학교 </a:t>
                      </a:r>
                      <a:r>
                        <a:rPr lang="en-US" altLang="ko-KR" sz="700" b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b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학생이 수강 중인 과목 중 우리 학교 과목</a:t>
                      </a:r>
                      <a:r>
                        <a:rPr lang="en-US" altLang="ko-KR" sz="700" b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지정학급</a:t>
                      </a:r>
                      <a:r>
                        <a:rPr lang="en-US" altLang="ko-KR" sz="700" b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+</a:t>
                      </a:r>
                      <a:r>
                        <a:rPr lang="ko-KR" altLang="en-US" sz="700" b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직접 등록</a:t>
                      </a:r>
                      <a:r>
                        <a:rPr lang="en-US" altLang="ko-KR" sz="700" b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700" b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으로 개설된 과목의 이수 현황 제공</a:t>
                      </a:r>
                      <a:endParaRPr lang="en-US" altLang="ko-KR" sz="700" b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온라인 학교 </a:t>
                      </a:r>
                      <a:r>
                        <a:rPr lang="en-US" altLang="ko-KR" sz="700" b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b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학생이 수강 중인 과목 중 온라인 학교로 개설된 과목의 이수 현황 제공</a:t>
                      </a:r>
                      <a:r>
                        <a:rPr lang="en-US" altLang="ko-KR" sz="700" b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585332"/>
                  </a:ext>
                </a:extLst>
              </a:tr>
              <a:tr h="21939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3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과목명 </a:t>
                      </a:r>
                      <a:r>
                        <a:rPr lang="en-US" altLang="ko-KR" sz="700" b="1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b="1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수강 완료 개설과목명</a:t>
                      </a:r>
                      <a:endParaRPr lang="en-US" altLang="ko-KR" sz="700" b="1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 기간 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default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과목기간 시작 날짜 기준으로 내림차순</a:t>
                      </a:r>
                      <a:endParaRPr lang="en-US" altLang="ko-KR" sz="70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케이스별 정렬 기준 정의 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=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다음 페이지 참고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등록방식 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지정학급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학년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반으로 표시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직접등록</a:t>
                      </a:r>
                      <a:endParaRPr lang="en-US" altLang="ko-KR" sz="70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교육과정 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학교급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학년</a:t>
                      </a:r>
                      <a:endParaRPr lang="en-US" altLang="ko-KR" sz="70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과목분류 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과목명 또는 과목명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_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상세과목명</a:t>
                      </a:r>
                      <a:endParaRPr lang="en-US" altLang="ko-KR" sz="70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이수현황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수강인원 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이수율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%,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수강인원 명으로 표시</a:t>
                      </a:r>
                      <a:endParaRPr lang="en-US" altLang="ko-KR" sz="70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069675"/>
                  </a:ext>
                </a:extLst>
              </a:tr>
              <a:tr h="21939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3</a:t>
                      </a: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A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과목명 표기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최대 글자 수 두 줄까지 표기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,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두 줄 초과 시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…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처리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글자 초과한 과목명은 마우스 </a:t>
                      </a:r>
                      <a:r>
                        <a:rPr lang="ko-KR" altLang="en-US" sz="700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오버시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과목명 </a:t>
                      </a:r>
                      <a:r>
                        <a:rPr lang="ko-KR" altLang="en-US" sz="700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풀네임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700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툴팁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제공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en-US" altLang="ko-KR" sz="700" b="1" u="none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1" u="none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마우스 오버 예시 화면 참고</a:t>
                      </a:r>
                      <a:r>
                        <a:rPr lang="en-US" altLang="ko-KR" sz="700" b="1" u="none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en-US" altLang="ko-KR" sz="700" u="none" strike="noStrike" cap="none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646666"/>
                  </a:ext>
                </a:extLst>
              </a:tr>
              <a:tr h="21939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4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과목분류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구성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초등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중등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고등에 따라 과목 또는 상세과목 표기 상이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초등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중등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과목명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고등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과목명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_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상세 과목명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066738"/>
                  </a:ext>
                </a:extLst>
              </a:tr>
              <a:tr h="21939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altLang="ko-KR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altLang="ko-KR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A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과목분류 </a:t>
                      </a: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직접입력</a:t>
                      </a: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과목명을 직접 입력한 과목은 직접입력으로 표기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07950"/>
                  </a:ext>
                </a:extLst>
              </a:tr>
              <a:tr h="21939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5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이수학점 </a:t>
                      </a:r>
                      <a:r>
                        <a:rPr lang="en-US" altLang="ko-KR" sz="700" b="1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700" b="1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신청학점</a:t>
                      </a:r>
                      <a:endParaRPr lang="en-US" altLang="ko-KR" sz="700" b="1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온라인 학교 이수 완료 학점 제공</a:t>
                      </a:r>
                      <a:endParaRPr lang="en-US" altLang="ko-KR" sz="70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우리 학교 학점 란 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‘-’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하이픈 표기</a:t>
                      </a:r>
                      <a:endParaRPr lang="en-US" altLang="ko-KR" sz="70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이수학점 </a:t>
                      </a:r>
                      <a:r>
                        <a:rPr lang="en-US" altLang="ko-KR" sz="700" b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700" b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신청학점 </a:t>
                      </a:r>
                      <a:r>
                        <a:rPr lang="en-US" altLang="ko-KR" sz="700" b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b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해당 과목에 대해 실제 이수한 학점 </a:t>
                      </a:r>
                      <a:r>
                        <a:rPr lang="en-US" altLang="ko-KR" sz="700" b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700" b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해당 과목의 전체 학점</a:t>
                      </a:r>
                      <a:endParaRPr lang="en-US" altLang="ko-KR" sz="700" b="0" u="none" strike="noStrike" cap="none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499945"/>
                  </a:ext>
                </a:extLst>
              </a:tr>
              <a:tr h="21939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6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확인 버튼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선택 시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팝업 닫힘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962585"/>
                  </a:ext>
                </a:extLst>
              </a:tr>
            </a:tbl>
          </a:graphicData>
        </a:graphic>
      </p:graphicFrame>
      <p:sp>
        <p:nvSpPr>
          <p:cNvPr id="19" name="타원 18">
            <a:extLst>
              <a:ext uri="{FF2B5EF4-FFF2-40B4-BE49-F238E27FC236}">
                <a16:creationId xmlns:a16="http://schemas.microsoft.com/office/drawing/2014/main" id="{30F2FDBC-75A8-701E-EE13-ACE7D3D8F55B}"/>
              </a:ext>
            </a:extLst>
          </p:cNvPr>
          <p:cNvSpPr/>
          <p:nvPr/>
        </p:nvSpPr>
        <p:spPr>
          <a:xfrm>
            <a:off x="2038780" y="857285"/>
            <a:ext cx="168608" cy="1686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7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9" name="타원 58">
            <a:extLst>
              <a:ext uri="{FF2B5EF4-FFF2-40B4-BE49-F238E27FC236}">
                <a16:creationId xmlns:a16="http://schemas.microsoft.com/office/drawing/2014/main" id="{C0985B3E-FC10-A6BA-E763-3512186054BA}"/>
              </a:ext>
            </a:extLst>
          </p:cNvPr>
          <p:cNvSpPr/>
          <p:nvPr/>
        </p:nvSpPr>
        <p:spPr>
          <a:xfrm>
            <a:off x="5981371" y="1127236"/>
            <a:ext cx="200606" cy="20060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4</a:t>
            </a:r>
            <a:endParaRPr kumimoji="0" lang="ko-KR" altLang="en-US" sz="7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C46B73BA-6767-A673-E990-85EE6F913035}"/>
              </a:ext>
            </a:extLst>
          </p:cNvPr>
          <p:cNvSpPr/>
          <p:nvPr/>
        </p:nvSpPr>
        <p:spPr>
          <a:xfrm>
            <a:off x="3660715" y="2788992"/>
            <a:ext cx="168608" cy="1686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kumimoji="0" lang="en-US" altLang="ko-KR" sz="7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A</a:t>
            </a:r>
            <a:endParaRPr kumimoji="0" lang="ko-KR" altLang="en-US" sz="7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3A620039-D495-585F-6C96-E85EABD965AA}"/>
              </a:ext>
            </a:extLst>
          </p:cNvPr>
          <p:cNvSpPr/>
          <p:nvPr/>
        </p:nvSpPr>
        <p:spPr>
          <a:xfrm>
            <a:off x="3159431" y="1161340"/>
            <a:ext cx="168608" cy="1686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3</a:t>
            </a:r>
            <a:endParaRPr kumimoji="0" lang="ko-KR" altLang="en-US" sz="7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7B0553C7-D1DE-FFB9-00D8-B6E45B4C337A}"/>
              </a:ext>
            </a:extLst>
          </p:cNvPr>
          <p:cNvSpPr/>
          <p:nvPr/>
        </p:nvSpPr>
        <p:spPr>
          <a:xfrm>
            <a:off x="6062505" y="3809894"/>
            <a:ext cx="168608" cy="1686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kumimoji="0" lang="en-US" altLang="ko-KR" sz="7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A</a:t>
            </a:r>
            <a:endParaRPr kumimoji="0" lang="ko-KR" altLang="en-US" sz="7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FAF72FCF-9B2F-9E81-407C-B060F8B6C045}"/>
              </a:ext>
            </a:extLst>
          </p:cNvPr>
          <p:cNvSpPr/>
          <p:nvPr/>
        </p:nvSpPr>
        <p:spPr>
          <a:xfrm>
            <a:off x="1984681" y="1168144"/>
            <a:ext cx="168608" cy="1686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</a:t>
            </a:r>
            <a:endParaRPr kumimoji="0" lang="ko-KR" altLang="en-US" sz="7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E9322225-ECAB-4BD1-CCF0-41807811E9EB}"/>
              </a:ext>
            </a:extLst>
          </p:cNvPr>
          <p:cNvGraphicFramePr>
            <a:graphicFrameLocks noGrp="1"/>
          </p:cNvGraphicFramePr>
          <p:nvPr/>
        </p:nvGraphicFramePr>
        <p:xfrm>
          <a:off x="-5008611" y="1817088"/>
          <a:ext cx="4934723" cy="6482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8016">
                  <a:extLst>
                    <a:ext uri="{9D8B030D-6E8A-4147-A177-3AD203B41FA5}">
                      <a16:colId xmlns:a16="http://schemas.microsoft.com/office/drawing/2014/main" val="2578794042"/>
                    </a:ext>
                  </a:extLst>
                </a:gridCol>
                <a:gridCol w="992929">
                  <a:extLst>
                    <a:ext uri="{9D8B030D-6E8A-4147-A177-3AD203B41FA5}">
                      <a16:colId xmlns:a16="http://schemas.microsoft.com/office/drawing/2014/main" val="1943748854"/>
                    </a:ext>
                  </a:extLst>
                </a:gridCol>
                <a:gridCol w="747078">
                  <a:extLst>
                    <a:ext uri="{9D8B030D-6E8A-4147-A177-3AD203B41FA5}">
                      <a16:colId xmlns:a16="http://schemas.microsoft.com/office/drawing/2014/main" val="2151065833"/>
                    </a:ext>
                  </a:extLst>
                </a:gridCol>
                <a:gridCol w="747078">
                  <a:extLst>
                    <a:ext uri="{9D8B030D-6E8A-4147-A177-3AD203B41FA5}">
                      <a16:colId xmlns:a16="http://schemas.microsoft.com/office/drawing/2014/main" val="3117249138"/>
                    </a:ext>
                  </a:extLst>
                </a:gridCol>
                <a:gridCol w="1349622">
                  <a:extLst>
                    <a:ext uri="{9D8B030D-6E8A-4147-A177-3AD203B41FA5}">
                      <a16:colId xmlns:a16="http://schemas.microsoft.com/office/drawing/2014/main" val="4187689443"/>
                    </a:ext>
                  </a:extLst>
                </a:gridCol>
              </a:tblGrid>
              <a:tr h="3236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과목명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과목 기간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교육과정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과목분류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출석률</a:t>
                      </a:r>
                      <a:r>
                        <a:rPr lang="en-US" altLang="ko-KR" sz="600" b="0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600" b="0" dirty="0">
                          <a:latin typeface="+mn-ea"/>
                          <a:ea typeface="+mn-ea"/>
                        </a:rPr>
                        <a:t>과제 </a:t>
                      </a:r>
                      <a:r>
                        <a:rPr lang="ko-KR" altLang="en-US" sz="600" b="0" dirty="0" err="1">
                          <a:latin typeface="+mn-ea"/>
                          <a:ea typeface="+mn-ea"/>
                        </a:rPr>
                        <a:t>제출률</a:t>
                      </a:r>
                      <a:r>
                        <a:rPr lang="en-US" altLang="ko-KR" sz="600" b="0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600" b="0" dirty="0" err="1">
                          <a:latin typeface="+mn-ea"/>
                          <a:ea typeface="+mn-ea"/>
                        </a:rPr>
                        <a:t>이수율</a:t>
                      </a:r>
                      <a:endParaRPr lang="ko-KR" altLang="en-US" sz="6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417804"/>
                  </a:ext>
                </a:extLst>
              </a:tr>
              <a:tr h="324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수학 러닝중학교 확률과 통계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_</a:t>
                      </a:r>
                      <a:r>
                        <a:rPr kumimoji="0" lang="ko-KR" altLang="en-US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보충반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23.05.01~23.10.31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중학교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학년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수학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+mn-cs"/>
                        </a:rPr>
                        <a:t>100%/100%/100%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34" charset="-127"/>
                        <a:ea typeface="맑은 고딕" panose="020B0503020000020004" pitchFamily="34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45600"/>
                  </a:ext>
                </a:extLst>
              </a:tr>
            </a:tbl>
          </a:graphicData>
        </a:graphic>
      </p:graphicFrame>
      <p:sp>
        <p:nvSpPr>
          <p:cNvPr id="20" name="제목 10">
            <a:extLst>
              <a:ext uri="{FF2B5EF4-FFF2-40B4-BE49-F238E27FC236}">
                <a16:creationId xmlns:a16="http://schemas.microsoft.com/office/drawing/2014/main" id="{E8C181D7-0007-A9A9-FFDD-25D6E7EB7F94}"/>
              </a:ext>
            </a:extLst>
          </p:cNvPr>
          <p:cNvSpPr txBox="1">
            <a:spLocks/>
          </p:cNvSpPr>
          <p:nvPr/>
        </p:nvSpPr>
        <p:spPr>
          <a:xfrm>
            <a:off x="-3224484" y="1623640"/>
            <a:ext cx="1243930" cy="10772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700" kern="0" spc="0" dirty="0">
                <a:solidFill>
                  <a:srgbClr val="0070C0"/>
                </a:solidFill>
                <a:latin typeface="+mn-ea"/>
                <a:ea typeface="+mn-ea"/>
              </a:rPr>
              <a:t>&lt;</a:t>
            </a:r>
            <a:r>
              <a:rPr lang="ko-KR" altLang="en-US" sz="700" kern="0" spc="0" dirty="0">
                <a:solidFill>
                  <a:srgbClr val="0070C0"/>
                </a:solidFill>
                <a:latin typeface="+mn-ea"/>
                <a:ea typeface="+mn-ea"/>
              </a:rPr>
              <a:t>마우스 오버 </a:t>
            </a:r>
            <a:r>
              <a:rPr lang="ko-KR" altLang="en-US" sz="700" kern="0" spc="0" dirty="0" err="1">
                <a:solidFill>
                  <a:srgbClr val="0070C0"/>
                </a:solidFill>
                <a:latin typeface="+mn-ea"/>
                <a:ea typeface="+mn-ea"/>
              </a:rPr>
              <a:t>툴팁</a:t>
            </a:r>
            <a:r>
              <a:rPr lang="ko-KR" altLang="en-US" sz="700" kern="0" spc="0" dirty="0">
                <a:solidFill>
                  <a:srgbClr val="0070C0"/>
                </a:solidFill>
                <a:latin typeface="+mn-ea"/>
                <a:ea typeface="+mn-ea"/>
              </a:rPr>
              <a:t> 화면 예시</a:t>
            </a:r>
            <a:r>
              <a:rPr lang="en-US" altLang="ko-KR" sz="700" kern="0" spc="0" dirty="0">
                <a:solidFill>
                  <a:srgbClr val="0070C0"/>
                </a:solidFill>
                <a:latin typeface="+mn-ea"/>
                <a:ea typeface="+mn-ea"/>
              </a:rPr>
              <a:t>&gt;</a:t>
            </a:r>
            <a:endParaRPr lang="en-US" altLang="ko-KR" sz="800" kern="0" spc="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21" name="모서리가 둥근 사각형 설명선 11">
            <a:extLst>
              <a:ext uri="{FF2B5EF4-FFF2-40B4-BE49-F238E27FC236}">
                <a16:creationId xmlns:a16="http://schemas.microsoft.com/office/drawing/2014/main" id="{4B9629C5-8BC8-5FBF-1315-1FBF0F4E32DB}"/>
              </a:ext>
            </a:extLst>
          </p:cNvPr>
          <p:cNvSpPr/>
          <p:nvPr/>
        </p:nvSpPr>
        <p:spPr>
          <a:xfrm>
            <a:off x="-4705208" y="2483447"/>
            <a:ext cx="2102689" cy="135211"/>
          </a:xfrm>
          <a:prstGeom prst="wedgeRoundRectCallout">
            <a:avLst>
              <a:gd name="adj1" fmla="val -24582"/>
              <a:gd name="adj2" fmla="val -99548"/>
              <a:gd name="adj3" fmla="val 16667"/>
            </a:avLst>
          </a:prstGeom>
          <a:solidFill>
            <a:schemeClr val="tx1">
              <a:lumMod val="65000"/>
              <a:lumOff val="35000"/>
              <a:alpha val="88000"/>
            </a:schemeClr>
          </a:solidFill>
          <a:ln w="12700">
            <a:noFill/>
            <a:miter lim="400000"/>
          </a:ln>
        </p:spPr>
        <p:txBody>
          <a:bodyPr lIns="72000" tIns="71437" rIns="72000" bIns="71437" rtlCol="0" anchor="ctr"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수학 러닝중학교 확률과 통계</a:t>
            </a: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_</a:t>
            </a:r>
            <a:r>
              <a:rPr kumimoji="0" lang="ko-KR" alt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보충반</a:t>
            </a:r>
            <a:r>
              <a:rPr kumimoji="0" lang="ko-KR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 전용 학급</a:t>
            </a:r>
          </a:p>
        </p:txBody>
      </p:sp>
      <p:pic>
        <p:nvPicPr>
          <p:cNvPr id="22" name="그래픽 21" descr="커서 단색으로 채워진">
            <a:extLst>
              <a:ext uri="{FF2B5EF4-FFF2-40B4-BE49-F238E27FC236}">
                <a16:creationId xmlns:a16="http://schemas.microsoft.com/office/drawing/2014/main" id="{0FEE7CE0-0E39-00D7-792C-88D00D9F2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44672">
            <a:off x="-4408368" y="2308080"/>
            <a:ext cx="173430" cy="189588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4678905B-B9E4-A354-9A85-773336CE3769}"/>
              </a:ext>
            </a:extLst>
          </p:cNvPr>
          <p:cNvSpPr/>
          <p:nvPr/>
        </p:nvSpPr>
        <p:spPr>
          <a:xfrm>
            <a:off x="7377848" y="1103216"/>
            <a:ext cx="200606" cy="20060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kumimoji="0" lang="ko-KR" altLang="en-US" sz="7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7A2C4EAA-116D-B35F-6480-865534F45EC0}"/>
              </a:ext>
            </a:extLst>
          </p:cNvPr>
          <p:cNvSpPr/>
          <p:nvPr/>
        </p:nvSpPr>
        <p:spPr>
          <a:xfrm>
            <a:off x="4347690" y="5418337"/>
            <a:ext cx="200606" cy="20060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6</a:t>
            </a:r>
            <a:endParaRPr kumimoji="0" lang="ko-KR" altLang="en-US" sz="7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24" name="Google Shape;548;p12">
            <a:extLst>
              <a:ext uri="{FF2B5EF4-FFF2-40B4-BE49-F238E27FC236}">
                <a16:creationId xmlns:a16="http://schemas.microsoft.com/office/drawing/2014/main" id="{F413701F-3607-6FCD-0F15-722129020E86}"/>
              </a:ext>
            </a:extLst>
          </p:cNvPr>
          <p:cNvGraphicFramePr/>
          <p:nvPr/>
        </p:nvGraphicFramePr>
        <p:xfrm>
          <a:off x="12192000" y="18760"/>
          <a:ext cx="1887100" cy="5208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62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2.3.0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&lt;2&gt;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과목타입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, &lt;5&gt;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학점 추가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635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2.3.1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&lt;5&gt;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이수학점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신청학점 추가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915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986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0AC23-DB17-D09A-7E86-DE9EA94DB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ading The Fourth Industrial Revolution…">
            <a:extLst>
              <a:ext uri="{FF2B5EF4-FFF2-40B4-BE49-F238E27FC236}">
                <a16:creationId xmlns:a16="http://schemas.microsoft.com/office/drawing/2014/main" id="{65102633-64A6-66F5-1FB0-6618E419FC90}"/>
              </a:ext>
            </a:extLst>
          </p:cNvPr>
          <p:cNvSpPr txBox="1"/>
          <p:nvPr/>
        </p:nvSpPr>
        <p:spPr>
          <a:xfrm>
            <a:off x="3004497" y="190500"/>
            <a:ext cx="617511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 sz="2800" b="0">
                <a:solidFill>
                  <a:srgbClr val="00011D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altLang="ko-KR" sz="2000" b="1" dirty="0">
                <a:solidFill>
                  <a:srgbClr val="00011D"/>
                </a:solidFill>
                <a:latin typeface="+mn-ea"/>
                <a:cs typeface="Malgun Gothic" charset="-127"/>
                <a:sym typeface="Roboto Light"/>
              </a:rPr>
              <a:t>History</a:t>
            </a:r>
            <a:endParaRPr lang="ko-KR" altLang="en-US" sz="2000" b="1" dirty="0">
              <a:solidFill>
                <a:srgbClr val="00011D"/>
              </a:solidFill>
              <a:latin typeface="+mn-ea"/>
              <a:cs typeface="Malgun Gothic" charset="-127"/>
              <a:sym typeface="Roboto Light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F9B12E5C-9A45-ED4B-DF65-A9BF814F45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9221177"/>
              </p:ext>
            </p:extLst>
          </p:nvPr>
        </p:nvGraphicFramePr>
        <p:xfrm>
          <a:off x="695325" y="710564"/>
          <a:ext cx="10722537" cy="5718865"/>
        </p:xfrm>
        <a:graphic>
          <a:graphicData uri="http://schemas.openxmlformats.org/drawingml/2006/table">
            <a:tbl>
              <a:tblPr/>
              <a:tblGrid>
                <a:gridCol w="304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6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7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30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2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3492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800" b="1" i="0" spc="0" baseline="0">
                          <a:solidFill>
                            <a:srgbClr val="5E5E5E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ver.</a:t>
                      </a:r>
                      <a:endParaRPr sz="800" b="1" i="0" spc="0" baseline="0" dirty="0">
                        <a:solidFill>
                          <a:srgbClr val="5E5E5E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800" b="1" i="0" spc="0" baseline="0">
                          <a:solidFill>
                            <a:srgbClr val="5E5E5E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등록일</a:t>
                      </a:r>
                      <a:endParaRPr sz="800" b="1" i="0" spc="0" baseline="0" dirty="0">
                        <a:solidFill>
                          <a:srgbClr val="5E5E5E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800" b="1" i="0" spc="0" baseline="0">
                          <a:solidFill>
                            <a:srgbClr val="5E5E5E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페이지</a:t>
                      </a:r>
                      <a:endParaRPr sz="800" b="1" i="0" spc="0" baseline="0" dirty="0">
                        <a:solidFill>
                          <a:srgbClr val="5E5E5E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800" b="1" i="0" spc="0" baseline="0">
                          <a:solidFill>
                            <a:srgbClr val="5E5E5E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화면 </a:t>
                      </a:r>
                      <a:r>
                        <a:rPr lang="en-US" altLang="ko-KR" sz="800" b="1" i="0" spc="0" baseline="0">
                          <a:solidFill>
                            <a:srgbClr val="5E5E5E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ID</a:t>
                      </a:r>
                      <a:endParaRPr sz="800" b="1" i="0" spc="0" baseline="0" dirty="0">
                        <a:solidFill>
                          <a:srgbClr val="5E5E5E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800" b="1" i="0" spc="0" baseline="0">
                          <a:solidFill>
                            <a:srgbClr val="5E5E5E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변경내용</a:t>
                      </a:r>
                      <a:endParaRPr sz="800" b="1" i="0" spc="0" baseline="0" dirty="0">
                        <a:solidFill>
                          <a:srgbClr val="5E5E5E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800" b="1" i="0" spc="0" baseline="0">
                          <a:solidFill>
                            <a:srgbClr val="5E5E5E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비고</a:t>
                      </a:r>
                      <a:endParaRPr sz="800" b="1" i="0" spc="0" baseline="0" dirty="0">
                        <a:solidFill>
                          <a:srgbClr val="5E5E5E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800" b="1" i="0" spc="0" baseline="0">
                          <a:solidFill>
                            <a:srgbClr val="5E5E5E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등록자</a:t>
                      </a:r>
                      <a:endParaRPr lang="ko-KR" altLang="en-US" sz="800" b="1" i="0" spc="0" baseline="0" dirty="0">
                        <a:solidFill>
                          <a:srgbClr val="5E5E5E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25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2.4.4</a:t>
                      </a: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2026.01.16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23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600" b="0" i="0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프로필 이미지 하단 툴팁</a:t>
                      </a:r>
                      <a:endParaRPr lang="ko-KR" altLang="en-US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&lt;1&gt;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교육디지털원패스 연동 안내 팝업 텍스트 전면 수정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&lt;3&gt;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바로가기 버튼 이동 경로 재정의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&lt;4&gt;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연동 방법 보기 버튼 추가</a:t>
                      </a:r>
                      <a:endParaRPr kumimoji="1"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997877"/>
                  </a:ext>
                </a:extLst>
              </a:tr>
              <a:tr h="217259">
                <a:tc rowSpan="2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sym typeface="맑은 고딕"/>
                        </a:rPr>
                        <a:t>2.4.5</a:t>
                      </a: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2026.01.26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61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All-MY-1:1-002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&lt;6&gt;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첨부파일 내용 정의 보완</a:t>
                      </a:r>
                      <a:endParaRPr kumimoji="1"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367178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F2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F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68,69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i="0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All-CUS-Notice-001, </a:t>
                      </a:r>
                      <a:br>
                        <a:rPr lang="en-US" altLang="ko-KR" sz="600" b="0" i="0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</a:br>
                      <a:r>
                        <a:rPr lang="en-US" altLang="ko-KR" sz="600" b="0" i="0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All-CUS-Notice-002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등록일 날짜 표시 변경 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(YYYY.MM.DD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→ 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YY.MM.DD)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034113"/>
                  </a:ext>
                </a:extLst>
              </a:tr>
              <a:tr h="21725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2.4.6</a:t>
                      </a: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2026.01.29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23</a:t>
                      </a: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600" b="0" i="0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프로필 이미지 하단 툴팁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&lt;4&gt;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내용 정의 보완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106028"/>
                  </a:ext>
                </a:extLst>
              </a:tr>
              <a:tr h="217259">
                <a:tc rowSpan="7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2.5.0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2026.02.02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26,28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교육디지털원패스 연동 프로세스 정의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교사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학생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]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교유디지털원패스 연동 프로세스 시각화 재구성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교육디지털원패스 정책 </a:t>
                      </a:r>
                      <a:br>
                        <a:rPr lang="en-US" altLang="ko-KR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</a:br>
                      <a:r>
                        <a:rPr lang="ko-KR" alt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구역으로 이전</a:t>
                      </a: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091609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27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[</a:t>
                      </a: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교사</a:t>
                      </a: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] </a:t>
                      </a: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전출 신청 프로세스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교사 교육디지털원패스 전출 프로세스 정의 추가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F2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531277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29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[</a:t>
                      </a: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학생</a:t>
                      </a: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] </a:t>
                      </a: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전출 신청 프로세스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학생 교육디지털원패스 전학 프로세스 정의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F2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959973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37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TEA-MYP-Info-001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&lt;7&gt;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휴대폰 인증 버튼 삭제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현행화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&lt;14&gt;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전출 신청 버튼 추가 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092615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39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전출 처리 시 학적 정보 연동 팝업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교사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]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전출 처리 시 학적 연동 안내 팝업 정의 추가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482091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53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STU-MYP-Info-001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&lt;7&gt;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휴대폰 인증 버튼 삭제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현행화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&lt;11&gt;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전학 신청 버튼 추가 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06420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54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전학 처리 시 학적 정보 연동 팝업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학생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]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전학 처리 시 학적 연동 안내 팝업 정의 추가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142599"/>
                  </a:ext>
                </a:extLst>
              </a:tr>
              <a:tr h="217259">
                <a:tc rowSpan="6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2.5.1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2026.02.09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27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[</a:t>
                      </a: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교사</a:t>
                      </a: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] </a:t>
                      </a: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전출 신청 프로세스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학년도 정보 확인 오류 안내 케이스 추가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852817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29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[</a:t>
                      </a: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학생</a:t>
                      </a: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] </a:t>
                      </a: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전출 신청 프로세스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776007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37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TEA-MYP-Info-001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&lt;14&gt;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미 연동 상태에서 버튼 클릭 </a:t>
                      </a:r>
                      <a:r>
                        <a:rPr kumimoji="1" lang="ko-KR" altLang="en-US" sz="600" dirty="0" err="1">
                          <a:solidFill>
                            <a:schemeClr val="tx1"/>
                          </a:solidFill>
                        </a:rPr>
                        <a:t>얼럿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 정의 추가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6333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39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전출 처리 시 학적 정보 연동 팝업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팝업 내 공통 문구 “학적 정보“ → “소속 정보” 문구 변경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소속 변경 시 확인 사항 하단 안내 문구 변경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&lt;3&gt;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팝업 안내 문구 변경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&lt;4&gt;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학년도 정보 확인 오류 안내 팝업 추가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029714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53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STU-MYP-Info-001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&lt;11&gt;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소속 정보 내용 정의 추가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전학 신청 버튼 넘버링 변경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&lt;14&gt;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미 연동 상태에서 버튼 클릭 </a:t>
                      </a:r>
                      <a:r>
                        <a:rPr kumimoji="1" lang="ko-KR" altLang="en-US" sz="600" dirty="0" err="1">
                          <a:solidFill>
                            <a:schemeClr val="tx1"/>
                          </a:solidFill>
                        </a:rPr>
                        <a:t>얼럿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 정의 추가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6402020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54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전학 처리 시 학적 정보 연동 팝업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&lt;3&gt;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팝업 안내 문구 변경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&lt;4&gt;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학년도 정보 확인 오류 안내 팝업 추가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468152"/>
                  </a:ext>
                </a:extLst>
              </a:tr>
              <a:tr h="21725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2.5.2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2026.02.09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54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전학 처리 시 학적 정보 연동 팝업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소속 변경 시 확인 사항 문구 추가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994752"/>
                  </a:ext>
                </a:extLst>
              </a:tr>
              <a:tr h="217259">
                <a:tc rowSpan="2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600" b="0" i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2.5.3</a:t>
                      </a: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F2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altLang="ko-KR" sz="600" b="0" u="none" strike="noStrike" kern="1200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2026.03.13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F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39,56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F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전출 처리 시 학적 정보 연동 팝업</a:t>
                      </a: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ko-KR" altLang="en-US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전학 처리 시 학적 정보 연동 팝업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F2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&lt;1-4&gt;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데이터 초기화 안내 버튼 추가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F2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F2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ko-KR" altLang="en-US" sz="600" b="0" u="none" strike="noStrike" kern="1200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맑은 고딕"/>
                        </a:rPr>
                        <a:t>박재연</a:t>
                      </a: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008968"/>
                  </a:ext>
                </a:extLst>
              </a:tr>
              <a:tr h="217259"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sym typeface="Malgun Gothic"/>
                        </a:rPr>
                        <a:t>40,41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F2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altLang="ko-KR" sz="600" b="0" i="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  <a:sym typeface="맑은 고딕"/>
                        </a:rPr>
                        <a:t>ALL-MYP-DAT-POP</a:t>
                      </a: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F2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데이터 처리 기준 안내 팝업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F2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F2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144670"/>
                  </a:ext>
                </a:extLst>
              </a:tr>
              <a:tr h="21725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endParaRPr kumimoji="0" lang="en-US" altLang="ko-KR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  <a:sym typeface="Malgun Gothic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altLang="ko-KR" sz="600" b="0" i="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600" b="0" i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altLang="ko-KR" sz="600" b="0" u="none" strike="noStrike" kern="1200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맑은 고딕"/>
                      </a:endParaRPr>
                    </a:p>
                  </a:txBody>
                  <a:tcPr marL="37148" marR="37148" marT="37148" marB="37148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9330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8624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직사각형 84">
            <a:extLst>
              <a:ext uri="{FF2B5EF4-FFF2-40B4-BE49-F238E27FC236}">
                <a16:creationId xmlns:a16="http://schemas.microsoft.com/office/drawing/2014/main" id="{217855D1-0B92-F8DE-998F-B2A95AD4BCE0}"/>
              </a:ext>
            </a:extLst>
          </p:cNvPr>
          <p:cNvSpPr/>
          <p:nvPr/>
        </p:nvSpPr>
        <p:spPr>
          <a:xfrm>
            <a:off x="131574" y="819600"/>
            <a:ext cx="1855893" cy="49335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사각형: 둥근 모서리 123">
            <a:extLst>
              <a:ext uri="{FF2B5EF4-FFF2-40B4-BE49-F238E27FC236}">
                <a16:creationId xmlns:a16="http://schemas.microsoft.com/office/drawing/2014/main" id="{9D5BB312-1F42-2411-C689-EFE0C79487AC}"/>
              </a:ext>
            </a:extLst>
          </p:cNvPr>
          <p:cNvSpPr/>
          <p:nvPr/>
        </p:nvSpPr>
        <p:spPr>
          <a:xfrm>
            <a:off x="842313" y="956592"/>
            <a:ext cx="434414" cy="20283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6000" tIns="36000" rIns="36000" bIns="45718" numCol="1" rtlCol="0" anchor="ctr" anchorCtr="0">
            <a:noAutofit/>
          </a:bodyPr>
          <a:lstStyle/>
          <a:p>
            <a:pPr algn="ctr" defTabSz="914309"/>
            <a:r>
              <a:rPr kumimoji="1" lang="ko-KR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학생</a:t>
            </a:r>
          </a:p>
        </p:txBody>
      </p:sp>
      <p:grpSp>
        <p:nvGrpSpPr>
          <p:cNvPr id="125" name="그룹 124">
            <a:extLst>
              <a:ext uri="{FF2B5EF4-FFF2-40B4-BE49-F238E27FC236}">
                <a16:creationId xmlns:a16="http://schemas.microsoft.com/office/drawing/2014/main" id="{356EFB94-74B0-D42E-E678-E9CCB02C9916}"/>
              </a:ext>
            </a:extLst>
          </p:cNvPr>
          <p:cNvGrpSpPr/>
          <p:nvPr/>
        </p:nvGrpSpPr>
        <p:grpSpPr>
          <a:xfrm>
            <a:off x="765799" y="1296417"/>
            <a:ext cx="587442" cy="587442"/>
            <a:chOff x="718025" y="1296417"/>
            <a:chExt cx="587442" cy="587442"/>
          </a:xfrm>
        </p:grpSpPr>
        <p:sp>
          <p:nvSpPr>
            <p:cNvPr id="126" name="타원 125">
              <a:extLst>
                <a:ext uri="{FF2B5EF4-FFF2-40B4-BE49-F238E27FC236}">
                  <a16:creationId xmlns:a16="http://schemas.microsoft.com/office/drawing/2014/main" id="{7EC29E19-1D41-C3DA-CC6F-101EF3872D23}"/>
                </a:ext>
              </a:extLst>
            </p:cNvPr>
            <p:cNvSpPr/>
            <p:nvPr/>
          </p:nvSpPr>
          <p:spPr>
            <a:xfrm>
              <a:off x="718025" y="1296417"/>
              <a:ext cx="587442" cy="58744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x-none" altLang="en-US">
                <a:solidFill>
                  <a:schemeClr val="bg1"/>
                </a:solidFill>
              </a:endParaRPr>
            </a:p>
          </p:txBody>
        </p:sp>
        <p:pic>
          <p:nvPicPr>
            <p:cNvPr id="127" name="그래픽 126" descr="사용자 윤곽선">
              <a:extLst>
                <a:ext uri="{FF2B5EF4-FFF2-40B4-BE49-F238E27FC236}">
                  <a16:creationId xmlns:a16="http://schemas.microsoft.com/office/drawing/2014/main" id="{7521A874-0EDC-3B2C-6D4C-F48B348E2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0754" y="1379146"/>
              <a:ext cx="421984" cy="421984"/>
            </a:xfrm>
            <a:prstGeom prst="rect">
              <a:avLst/>
            </a:prstGeom>
          </p:spPr>
        </p:pic>
      </p:grpSp>
      <p:grpSp>
        <p:nvGrpSpPr>
          <p:cNvPr id="129" name="그룹 128">
            <a:extLst>
              <a:ext uri="{FF2B5EF4-FFF2-40B4-BE49-F238E27FC236}">
                <a16:creationId xmlns:a16="http://schemas.microsoft.com/office/drawing/2014/main" id="{D5972716-CD7E-37E1-33BB-1F35ED1ACC46}"/>
              </a:ext>
            </a:extLst>
          </p:cNvPr>
          <p:cNvGrpSpPr/>
          <p:nvPr/>
        </p:nvGrpSpPr>
        <p:grpSpPr>
          <a:xfrm>
            <a:off x="180517" y="1992995"/>
            <a:ext cx="1758006" cy="3223206"/>
            <a:chOff x="180517" y="1992995"/>
            <a:chExt cx="1758006" cy="3223206"/>
          </a:xfrm>
        </p:grpSpPr>
        <p:sp>
          <p:nvSpPr>
            <p:cNvPr id="130" name="텍스트 상자 68">
              <a:extLst>
                <a:ext uri="{FF2B5EF4-FFF2-40B4-BE49-F238E27FC236}">
                  <a16:creationId xmlns:a16="http://schemas.microsoft.com/office/drawing/2014/main" id="{F520EF8B-422E-F3C9-7232-563E49A02687}"/>
                </a:ext>
              </a:extLst>
            </p:cNvPr>
            <p:cNvSpPr txBox="1"/>
            <p:nvPr/>
          </p:nvSpPr>
          <p:spPr>
            <a:xfrm>
              <a:off x="239863" y="3117490"/>
              <a:ext cx="26930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7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서비스</a:t>
              </a:r>
              <a:endPara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5" name="텍스트 상자 68">
              <a:extLst>
                <a:ext uri="{FF2B5EF4-FFF2-40B4-BE49-F238E27FC236}">
                  <a16:creationId xmlns:a16="http://schemas.microsoft.com/office/drawing/2014/main" id="{DEF0E00A-2D1D-8C85-0F66-B7168946D5F1}"/>
                </a:ext>
              </a:extLst>
            </p:cNvPr>
            <p:cNvSpPr txBox="1"/>
            <p:nvPr/>
          </p:nvSpPr>
          <p:spPr>
            <a:xfrm>
              <a:off x="331702" y="3349637"/>
              <a:ext cx="61705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altLang="x-none" sz="900" b="0" dirty="0">
                  <a:solidFill>
                    <a:schemeClr val="tx1"/>
                  </a:solidFill>
                </a:rPr>
                <a:t>1</a:t>
              </a:r>
              <a:r>
                <a:rPr lang="en-US" altLang="ko-KR" sz="900" b="0" dirty="0">
                  <a:solidFill>
                    <a:schemeClr val="tx1"/>
                  </a:solidFill>
                </a:rPr>
                <a:t>:1 </a:t>
              </a:r>
              <a:r>
                <a:rPr lang="ko-KR" altLang="en-US" sz="900" b="0" dirty="0">
                  <a:solidFill>
                    <a:schemeClr val="tx1"/>
                  </a:solidFill>
                </a:rPr>
                <a:t>문의</a:t>
              </a:r>
            </a:p>
          </p:txBody>
        </p:sp>
        <p:sp>
          <p:nvSpPr>
            <p:cNvPr id="147" name="텍스트 상자 68">
              <a:extLst>
                <a:ext uri="{FF2B5EF4-FFF2-40B4-BE49-F238E27FC236}">
                  <a16:creationId xmlns:a16="http://schemas.microsoft.com/office/drawing/2014/main" id="{AEB3EF60-3EF8-FCF7-8AC6-72594C2866D2}"/>
                </a:ext>
              </a:extLst>
            </p:cNvPr>
            <p:cNvSpPr txBox="1"/>
            <p:nvPr/>
          </p:nvSpPr>
          <p:spPr>
            <a:xfrm>
              <a:off x="331702" y="3586820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이용약관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148" name="텍스트 상자 68">
              <a:extLst>
                <a:ext uri="{FF2B5EF4-FFF2-40B4-BE49-F238E27FC236}">
                  <a16:creationId xmlns:a16="http://schemas.microsoft.com/office/drawing/2014/main" id="{1E718675-3FD9-2472-8846-FD849FE948B8}"/>
                </a:ext>
              </a:extLst>
            </p:cNvPr>
            <p:cNvSpPr txBox="1"/>
            <p:nvPr/>
          </p:nvSpPr>
          <p:spPr>
            <a:xfrm>
              <a:off x="331702" y="3833685"/>
              <a:ext cx="96340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개인정보 처리방침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152" name="텍스트 상자 68">
              <a:extLst>
                <a:ext uri="{FF2B5EF4-FFF2-40B4-BE49-F238E27FC236}">
                  <a16:creationId xmlns:a16="http://schemas.microsoft.com/office/drawing/2014/main" id="{7805F0C3-D831-5A80-0BEF-AA6E5111A916}"/>
                </a:ext>
              </a:extLst>
            </p:cNvPr>
            <p:cNvSpPr txBox="1"/>
            <p:nvPr/>
          </p:nvSpPr>
          <p:spPr>
            <a:xfrm>
              <a:off x="331702" y="3794799"/>
              <a:ext cx="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endParaRPr lang="ko-KR" altLang="en-US" sz="900" b="0">
                <a:solidFill>
                  <a:schemeClr val="tx1"/>
                </a:solidFill>
              </a:endParaRPr>
            </a:p>
          </p:txBody>
        </p:sp>
        <p:cxnSp>
          <p:nvCxnSpPr>
            <p:cNvPr id="161" name="직선 연결선[R] 22">
              <a:extLst>
                <a:ext uri="{FF2B5EF4-FFF2-40B4-BE49-F238E27FC236}">
                  <a16:creationId xmlns:a16="http://schemas.microsoft.com/office/drawing/2014/main" id="{36AB1BE2-E0BD-B6DB-8746-757CBC718F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2932132"/>
              <a:ext cx="1758006" cy="330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텍스트 상자 68">
              <a:extLst>
                <a:ext uri="{FF2B5EF4-FFF2-40B4-BE49-F238E27FC236}">
                  <a16:creationId xmlns:a16="http://schemas.microsoft.com/office/drawing/2014/main" id="{03587FCA-6F19-0A28-A56D-25A253E5E72F}"/>
                </a:ext>
              </a:extLst>
            </p:cNvPr>
            <p:cNvSpPr txBox="1"/>
            <p:nvPr/>
          </p:nvSpPr>
          <p:spPr>
            <a:xfrm>
              <a:off x="239863" y="4351825"/>
              <a:ext cx="359073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7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고객센터</a:t>
              </a:r>
              <a:endPara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4" name="텍스트 상자 68">
              <a:extLst>
                <a:ext uri="{FF2B5EF4-FFF2-40B4-BE49-F238E27FC236}">
                  <a16:creationId xmlns:a16="http://schemas.microsoft.com/office/drawing/2014/main" id="{38C155CF-BDC2-9DF5-5AE9-4C600EB8756A}"/>
                </a:ext>
              </a:extLst>
            </p:cNvPr>
            <p:cNvSpPr txBox="1"/>
            <p:nvPr/>
          </p:nvSpPr>
          <p:spPr>
            <a:xfrm>
              <a:off x="331702" y="4583972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고객센터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166" name="텍스트 상자 68">
              <a:extLst>
                <a:ext uri="{FF2B5EF4-FFF2-40B4-BE49-F238E27FC236}">
                  <a16:creationId xmlns:a16="http://schemas.microsoft.com/office/drawing/2014/main" id="{946767E6-C02B-7916-AC47-57968C9FD8B6}"/>
                </a:ext>
              </a:extLst>
            </p:cNvPr>
            <p:cNvSpPr txBox="1"/>
            <p:nvPr/>
          </p:nvSpPr>
          <p:spPr>
            <a:xfrm>
              <a:off x="331702" y="4830837"/>
              <a:ext cx="77264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자주 묻는 질문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169" name="텍스트 상자 68">
              <a:extLst>
                <a:ext uri="{FF2B5EF4-FFF2-40B4-BE49-F238E27FC236}">
                  <a16:creationId xmlns:a16="http://schemas.microsoft.com/office/drawing/2014/main" id="{E57C5324-EDA1-8DF4-447E-ECF368F6FC38}"/>
                </a:ext>
              </a:extLst>
            </p:cNvPr>
            <p:cNvSpPr txBox="1"/>
            <p:nvPr/>
          </p:nvSpPr>
          <p:spPr>
            <a:xfrm>
              <a:off x="331702" y="5077702"/>
              <a:ext cx="50174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이용 안내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cxnSp>
          <p:nvCxnSpPr>
            <p:cNvPr id="173" name="직선 연결선[R] 16">
              <a:extLst>
                <a:ext uri="{FF2B5EF4-FFF2-40B4-BE49-F238E27FC236}">
                  <a16:creationId xmlns:a16="http://schemas.microsoft.com/office/drawing/2014/main" id="{E79CB9B2-B352-98BA-7487-67C334C269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4166467"/>
              <a:ext cx="1758006" cy="330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텍스트 상자 68">
              <a:extLst>
                <a:ext uri="{FF2B5EF4-FFF2-40B4-BE49-F238E27FC236}">
                  <a16:creationId xmlns:a16="http://schemas.microsoft.com/office/drawing/2014/main" id="{A4BB3B58-E934-6F90-2352-8C769BCE3F4B}"/>
                </a:ext>
              </a:extLst>
            </p:cNvPr>
            <p:cNvSpPr txBox="1"/>
            <p:nvPr/>
          </p:nvSpPr>
          <p:spPr>
            <a:xfrm>
              <a:off x="331702" y="2469723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 dirty="0">
                  <a:solidFill>
                    <a:schemeClr val="tx1"/>
                  </a:solidFill>
                </a:rPr>
                <a:t>정보수정</a:t>
              </a:r>
              <a:endParaRPr lang="ko-KR" altLang="en-US" sz="900" b="0" dirty="0">
                <a:solidFill>
                  <a:schemeClr val="tx1"/>
                </a:solidFill>
              </a:endParaRPr>
            </a:p>
          </p:txBody>
        </p:sp>
        <p:cxnSp>
          <p:nvCxnSpPr>
            <p:cNvPr id="203" name="직선 연결선[R] 11">
              <a:extLst>
                <a:ext uri="{FF2B5EF4-FFF2-40B4-BE49-F238E27FC236}">
                  <a16:creationId xmlns:a16="http://schemas.microsoft.com/office/drawing/2014/main" id="{80D217D3-8C77-C9AB-69AA-F38B06712D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2389369"/>
              <a:ext cx="1758006" cy="330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텍스트 상자 68">
              <a:extLst>
                <a:ext uri="{FF2B5EF4-FFF2-40B4-BE49-F238E27FC236}">
                  <a16:creationId xmlns:a16="http://schemas.microsoft.com/office/drawing/2014/main" id="{294BBD29-8B41-3DDE-F2AA-7D2CCB8C33FB}"/>
                </a:ext>
              </a:extLst>
            </p:cNvPr>
            <p:cNvSpPr txBox="1"/>
            <p:nvPr/>
          </p:nvSpPr>
          <p:spPr>
            <a:xfrm>
              <a:off x="331702" y="2716588"/>
              <a:ext cx="61705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ko-KR" altLang="en-US" sz="900" dirty="0">
                  <a:solidFill>
                    <a:schemeClr val="tx1"/>
                  </a:solidFill>
                </a:rPr>
                <a:t>나의 이력</a:t>
              </a:r>
            </a:p>
          </p:txBody>
        </p:sp>
        <p:sp>
          <p:nvSpPr>
            <p:cNvPr id="205" name="텍스트 상자 19">
              <a:extLst>
                <a:ext uri="{FF2B5EF4-FFF2-40B4-BE49-F238E27FC236}">
                  <a16:creationId xmlns:a16="http://schemas.microsoft.com/office/drawing/2014/main" id="{93126B2A-F903-4F52-03EB-D769DE0C6BA6}"/>
                </a:ext>
              </a:extLst>
            </p:cNvPr>
            <p:cNvSpPr txBox="1"/>
            <p:nvPr/>
          </p:nvSpPr>
          <p:spPr>
            <a:xfrm>
              <a:off x="354557" y="1992995"/>
              <a:ext cx="1312037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rPr>
                <a:t>홍성</a:t>
              </a:r>
              <a:r>
                <a:rPr kumimoji="1" lang="en-US" altLang="ko-K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rPr>
                <a:t>*</a:t>
              </a:r>
              <a:r>
                <a:rPr kumimoji="1" lang="ko-KR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rPr>
                <a:t> </a:t>
              </a:r>
              <a:r>
                <a:rPr kumimoji="1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rPr>
                <a:t>학생</a:t>
              </a:r>
              <a:endParaRPr kumimoji="1" lang="en-US" altLang="ko-K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rPr>
                <a:t>한국고등학교 │ </a:t>
              </a: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rPr>
                <a:t>1</a:t>
              </a:r>
              <a:r>
                <a:rPr kumimoji="1" lang="ko-KR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rPr>
                <a:t>학년 </a:t>
              </a: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rPr>
                <a:t>1</a:t>
              </a:r>
              <a:r>
                <a:rPr kumimoji="1" lang="ko-KR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rPr>
                <a:t>반</a:t>
              </a:r>
              <a:endPara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3E8E1E1A-D152-4478-8D9F-9EA61844191C}"/>
              </a:ext>
            </a:extLst>
          </p:cNvPr>
          <p:cNvGrpSpPr/>
          <p:nvPr/>
        </p:nvGrpSpPr>
        <p:grpSpPr>
          <a:xfrm>
            <a:off x="2173899" y="5255702"/>
            <a:ext cx="6474823" cy="767089"/>
            <a:chOff x="1108720" y="1805423"/>
            <a:chExt cx="6474823" cy="767089"/>
          </a:xfrm>
        </p:grpSpPr>
        <p:sp>
          <p:nvSpPr>
            <p:cNvPr id="3" name="모서리가 둥근 직사각형 268">
              <a:extLst>
                <a:ext uri="{FF2B5EF4-FFF2-40B4-BE49-F238E27FC236}">
                  <a16:creationId xmlns:a16="http://schemas.microsoft.com/office/drawing/2014/main" id="{018B97CC-1CB5-D968-198E-5DC929BB43D3}"/>
                </a:ext>
              </a:extLst>
            </p:cNvPr>
            <p:cNvSpPr/>
            <p:nvPr/>
          </p:nvSpPr>
          <p:spPr>
            <a:xfrm>
              <a:off x="1108720" y="1805423"/>
              <a:ext cx="6474823" cy="767089"/>
            </a:xfrm>
            <a:prstGeom prst="roundRect">
              <a:avLst>
                <a:gd name="adj" fmla="val 1663"/>
              </a:avLst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53">
              <a:extLst>
                <a:ext uri="{FF2B5EF4-FFF2-40B4-BE49-F238E27FC236}">
                  <a16:creationId xmlns:a16="http://schemas.microsoft.com/office/drawing/2014/main" id="{E703C5F8-6F8F-1800-96CE-83C57FB9C2EB}"/>
                </a:ext>
              </a:extLst>
            </p:cNvPr>
            <p:cNvSpPr txBox="1"/>
            <p:nvPr/>
          </p:nvSpPr>
          <p:spPr>
            <a:xfrm>
              <a:off x="1259100" y="2312639"/>
              <a:ext cx="57141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수강완료 과목</a:t>
              </a:r>
              <a:endPara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" name="TextBox 53">
              <a:extLst>
                <a:ext uri="{FF2B5EF4-FFF2-40B4-BE49-F238E27FC236}">
                  <a16:creationId xmlns:a16="http://schemas.microsoft.com/office/drawing/2014/main" id="{730E9B92-4F69-E164-6FD0-7B43D4157CC2}"/>
                </a:ext>
              </a:extLst>
            </p:cNvPr>
            <p:cNvSpPr txBox="1"/>
            <p:nvPr/>
          </p:nvSpPr>
          <p:spPr>
            <a:xfrm>
              <a:off x="1954707" y="2272499"/>
              <a:ext cx="120399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000" b="1" u="sng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20</a:t>
              </a:r>
              <a:r>
                <a:rPr lang="ko-KR" altLang="en-US" sz="1000" b="1" u="sng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개</a:t>
              </a:r>
              <a:endParaRPr lang="en-US" altLang="ko-KR" sz="1000" b="1" u="sng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6" name="TextBox 53">
              <a:extLst>
                <a:ext uri="{FF2B5EF4-FFF2-40B4-BE49-F238E27FC236}">
                  <a16:creationId xmlns:a16="http://schemas.microsoft.com/office/drawing/2014/main" id="{54999ED5-8F37-9CB2-084A-4F74173E9959}"/>
                </a:ext>
              </a:extLst>
            </p:cNvPr>
            <p:cNvSpPr txBox="1"/>
            <p:nvPr/>
          </p:nvSpPr>
          <p:spPr>
            <a:xfrm>
              <a:off x="3469399" y="2290386"/>
              <a:ext cx="269656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출석률</a:t>
              </a:r>
              <a:endPara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TextBox 53">
              <a:extLst>
                <a:ext uri="{FF2B5EF4-FFF2-40B4-BE49-F238E27FC236}">
                  <a16:creationId xmlns:a16="http://schemas.microsoft.com/office/drawing/2014/main" id="{5D22ADA5-9630-9576-55FB-D00D7E8F55A4}"/>
                </a:ext>
              </a:extLst>
            </p:cNvPr>
            <p:cNvSpPr txBox="1"/>
            <p:nvPr/>
          </p:nvSpPr>
          <p:spPr>
            <a:xfrm>
              <a:off x="3975470" y="2272499"/>
              <a:ext cx="33342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100%</a:t>
              </a:r>
            </a:p>
          </p:txBody>
        </p:sp>
        <p:sp>
          <p:nvSpPr>
            <p:cNvPr id="8" name="텍스트 상자 68">
              <a:extLst>
                <a:ext uri="{FF2B5EF4-FFF2-40B4-BE49-F238E27FC236}">
                  <a16:creationId xmlns:a16="http://schemas.microsoft.com/office/drawing/2014/main" id="{D886C641-AD1B-8457-400D-D01C44CE8CA2}"/>
                </a:ext>
              </a:extLst>
            </p:cNvPr>
            <p:cNvSpPr txBox="1"/>
            <p:nvPr/>
          </p:nvSpPr>
          <p:spPr>
            <a:xfrm>
              <a:off x="1275503" y="1911094"/>
              <a:ext cx="269304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ko-KR" sz="900" b="1" dirty="0"/>
                <a:t>2019</a:t>
              </a:r>
              <a:endParaRPr kumimoji="1" lang="ko-KR" altLang="en-US" sz="11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BE576C1-F44C-E098-F23E-DB74CCA9B969}"/>
                </a:ext>
              </a:extLst>
            </p:cNvPr>
            <p:cNvSpPr txBox="1"/>
            <p:nvPr/>
          </p:nvSpPr>
          <p:spPr>
            <a:xfrm>
              <a:off x="4882999" y="1919758"/>
              <a:ext cx="2509138" cy="14074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ko-KR" altLang="en-US" sz="700" dirty="0"/>
                <a:t>사랑초등학교 </a:t>
              </a:r>
              <a:r>
                <a:rPr lang="en-US" altLang="ko-KR" sz="700" dirty="0"/>
                <a:t>5</a:t>
              </a:r>
              <a:r>
                <a:rPr lang="ko-KR" altLang="en-US" sz="700" dirty="0"/>
                <a:t>학년 </a:t>
              </a:r>
              <a:r>
                <a:rPr lang="en-US" altLang="ko-KR" sz="700" dirty="0"/>
                <a:t>2</a:t>
              </a:r>
              <a:r>
                <a:rPr lang="ko-KR" altLang="en-US" sz="700" dirty="0"/>
                <a:t>반 </a:t>
              </a:r>
              <a:r>
                <a:rPr lang="en-US" altLang="ko-KR" sz="700" dirty="0"/>
                <a:t>15</a:t>
              </a:r>
              <a:r>
                <a:rPr lang="ko-KR" altLang="en-US" sz="700" dirty="0"/>
                <a:t>번</a:t>
              </a:r>
            </a:p>
          </p:txBody>
        </p:sp>
        <p:sp>
          <p:nvSpPr>
            <p:cNvPr id="10" name="텍스트 상자 68">
              <a:extLst>
                <a:ext uri="{FF2B5EF4-FFF2-40B4-BE49-F238E27FC236}">
                  <a16:creationId xmlns:a16="http://schemas.microsoft.com/office/drawing/2014/main" id="{F4DAF11E-4D9F-26EC-0799-6AB2126AD484}"/>
                </a:ext>
              </a:extLst>
            </p:cNvPr>
            <p:cNvSpPr txBox="1"/>
            <p:nvPr/>
          </p:nvSpPr>
          <p:spPr>
            <a:xfrm>
              <a:off x="6844785" y="2267303"/>
              <a:ext cx="55784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ko-KR" altLang="en-US" sz="1000" b="1" u="sng" dirty="0"/>
                <a:t>매우</a:t>
              </a:r>
              <a:r>
                <a:rPr kumimoji="1" lang="en-US" altLang="ko-KR" sz="1000" b="1" u="sng" dirty="0"/>
                <a:t> </a:t>
              </a:r>
              <a:r>
                <a:rPr kumimoji="1" lang="ko-KR" altLang="en-US" sz="1000" b="1" u="sng" dirty="0"/>
                <a:t>우수</a:t>
              </a:r>
            </a:p>
          </p:txBody>
        </p:sp>
        <p:cxnSp>
          <p:nvCxnSpPr>
            <p:cNvPr id="11" name="직선 연결선[R] 530">
              <a:extLst>
                <a:ext uri="{FF2B5EF4-FFF2-40B4-BE49-F238E27FC236}">
                  <a16:creationId xmlns:a16="http://schemas.microsoft.com/office/drawing/2014/main" id="{4FC09949-176E-751E-F03A-8E95E8B447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72232" y="2108058"/>
              <a:ext cx="6202398" cy="18316"/>
            </a:xfrm>
            <a:prstGeom prst="line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TextBox 53">
              <a:extLst>
                <a:ext uri="{FF2B5EF4-FFF2-40B4-BE49-F238E27FC236}">
                  <a16:creationId xmlns:a16="http://schemas.microsoft.com/office/drawing/2014/main" id="{12226A7F-FD78-6133-3A1D-DB8D25B62C0C}"/>
                </a:ext>
              </a:extLst>
            </p:cNvPr>
            <p:cNvSpPr txBox="1"/>
            <p:nvPr/>
          </p:nvSpPr>
          <p:spPr>
            <a:xfrm>
              <a:off x="4532662" y="2300346"/>
              <a:ext cx="26930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7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이수율</a:t>
              </a:r>
              <a:endPara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TextBox 53">
              <a:extLst>
                <a:ext uri="{FF2B5EF4-FFF2-40B4-BE49-F238E27FC236}">
                  <a16:creationId xmlns:a16="http://schemas.microsoft.com/office/drawing/2014/main" id="{4427A716-F2AC-7EAB-7C49-F74FA91FABCF}"/>
                </a:ext>
              </a:extLst>
            </p:cNvPr>
            <p:cNvSpPr txBox="1"/>
            <p:nvPr/>
          </p:nvSpPr>
          <p:spPr>
            <a:xfrm>
              <a:off x="5025733" y="2267303"/>
              <a:ext cx="33342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100%</a:t>
              </a:r>
            </a:p>
          </p:txBody>
        </p:sp>
        <p:sp>
          <p:nvSpPr>
            <p:cNvPr id="14" name="TextBox 53">
              <a:extLst>
                <a:ext uri="{FF2B5EF4-FFF2-40B4-BE49-F238E27FC236}">
                  <a16:creationId xmlns:a16="http://schemas.microsoft.com/office/drawing/2014/main" id="{D99B47B2-EB3F-2CF6-E43E-387EA4B7273F}"/>
                </a:ext>
              </a:extLst>
            </p:cNvPr>
            <p:cNvSpPr txBox="1"/>
            <p:nvPr/>
          </p:nvSpPr>
          <p:spPr>
            <a:xfrm>
              <a:off x="5582925" y="2305565"/>
              <a:ext cx="480901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과제 </a:t>
              </a:r>
              <a:r>
                <a:rPr lang="ko-KR" altLang="en-US" sz="7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제출율</a:t>
              </a:r>
              <a:endPara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TextBox 53">
              <a:extLst>
                <a:ext uri="{FF2B5EF4-FFF2-40B4-BE49-F238E27FC236}">
                  <a16:creationId xmlns:a16="http://schemas.microsoft.com/office/drawing/2014/main" id="{036026C9-417C-44EB-AA6E-0A0B1A11E2D3}"/>
                </a:ext>
              </a:extLst>
            </p:cNvPr>
            <p:cNvSpPr txBox="1"/>
            <p:nvPr/>
          </p:nvSpPr>
          <p:spPr>
            <a:xfrm>
              <a:off x="6287593" y="2277263"/>
              <a:ext cx="33342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100%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80C7FE3-E9F5-2199-25BF-CF23BD9BC69E}"/>
              </a:ext>
            </a:extLst>
          </p:cNvPr>
          <p:cNvSpPr txBox="1"/>
          <p:nvPr/>
        </p:nvSpPr>
        <p:spPr>
          <a:xfrm>
            <a:off x="2217430" y="1750895"/>
            <a:ext cx="418384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kumimoji="1" lang="ko-KR" altLang="en-US" sz="800" dirty="0"/>
              <a:t>목록 </a:t>
            </a:r>
            <a:r>
              <a:rPr kumimoji="1" lang="en-US" altLang="ko-KR" sz="800" dirty="0"/>
              <a:t>(</a:t>
            </a:r>
            <a:r>
              <a:rPr kumimoji="1" lang="en-US" altLang="ko-KR" sz="800" dirty="0">
                <a:solidFill>
                  <a:srgbClr val="FF0000"/>
                </a:solidFill>
              </a:rPr>
              <a:t>10</a:t>
            </a:r>
            <a:r>
              <a:rPr kumimoji="1" lang="en-US" altLang="ko-KR" sz="800" dirty="0"/>
              <a:t>)</a:t>
            </a:r>
            <a:endParaRPr kumimoji="1" lang="x-none" altLang="en-US" sz="800" dirty="0"/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D9EA0D68-55DA-1E13-CAEA-5D5072CC8E0D}"/>
              </a:ext>
            </a:extLst>
          </p:cNvPr>
          <p:cNvGrpSpPr/>
          <p:nvPr/>
        </p:nvGrpSpPr>
        <p:grpSpPr>
          <a:xfrm>
            <a:off x="2183052" y="1163196"/>
            <a:ext cx="6467296" cy="433867"/>
            <a:chOff x="2183052" y="1163196"/>
            <a:chExt cx="6467296" cy="433867"/>
          </a:xfrm>
        </p:grpSpPr>
        <p:sp>
          <p:nvSpPr>
            <p:cNvPr id="39" name="직사각형 71">
              <a:extLst>
                <a:ext uri="{FF2B5EF4-FFF2-40B4-BE49-F238E27FC236}">
                  <a16:creationId xmlns:a16="http://schemas.microsoft.com/office/drawing/2014/main" id="{84E07119-C306-96EB-0F1F-1664BE795E7E}"/>
                </a:ext>
              </a:extLst>
            </p:cNvPr>
            <p:cNvSpPr/>
            <p:nvPr/>
          </p:nvSpPr>
          <p:spPr>
            <a:xfrm>
              <a:off x="2183052" y="1163196"/>
              <a:ext cx="6467296" cy="4338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x-none" altLang="en-US"/>
            </a:p>
          </p:txBody>
        </p:sp>
        <p:sp>
          <p:nvSpPr>
            <p:cNvPr id="40" name="직사각형 78">
              <a:extLst>
                <a:ext uri="{FF2B5EF4-FFF2-40B4-BE49-F238E27FC236}">
                  <a16:creationId xmlns:a16="http://schemas.microsoft.com/office/drawing/2014/main" id="{AD28C1BB-837C-4742-F400-54532D513E9B}"/>
                </a:ext>
              </a:extLst>
            </p:cNvPr>
            <p:cNvSpPr/>
            <p:nvPr/>
          </p:nvSpPr>
          <p:spPr>
            <a:xfrm>
              <a:off x="2995590" y="1283342"/>
              <a:ext cx="684399" cy="216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46800" rIns="36000" bIns="46800" anchor="ctr"/>
            <a:lstStyle/>
            <a:p>
              <a:pPr lvl="0" algn="ctr" latinLnBrk="0">
                <a:defRPr/>
              </a:pPr>
              <a:r>
                <a:rPr kumimoji="0" lang="ko-KR" altLang="en-US" sz="7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학년        </a:t>
              </a:r>
              <a:r>
                <a:rPr lang="en-US" altLang="ko-KR" sz="400" kern="0" dirty="0">
                  <a:latin typeface="맑은 고딕" pitchFamily="50" charset="-127"/>
                  <a:ea typeface="맑은 고딕" pitchFamily="50" charset="-127"/>
                </a:rPr>
                <a:t>▼</a:t>
              </a:r>
              <a:endParaRPr kumimoji="0" lang="en-US" altLang="ko-KR" sz="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1" name="직사각형 78">
              <a:extLst>
                <a:ext uri="{FF2B5EF4-FFF2-40B4-BE49-F238E27FC236}">
                  <a16:creationId xmlns:a16="http://schemas.microsoft.com/office/drawing/2014/main" id="{FAD21D1F-C04D-3E69-CAD2-FDDB46E6F094}"/>
                </a:ext>
              </a:extLst>
            </p:cNvPr>
            <p:cNvSpPr/>
            <p:nvPr/>
          </p:nvSpPr>
          <p:spPr>
            <a:xfrm>
              <a:off x="3739428" y="1283342"/>
              <a:ext cx="684399" cy="216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lIns="36000" tIns="46800" rIns="36000" bIns="46800" anchor="ctr"/>
            <a:lstStyle/>
            <a:p>
              <a:pPr lvl="0" algn="ctr" latinLnBrk="0">
                <a:defRPr/>
              </a:pPr>
              <a:r>
                <a:rPr kumimoji="0" lang="ko-KR" altLang="en-US" sz="7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과목        </a:t>
              </a:r>
              <a:r>
                <a:rPr lang="en-US" altLang="ko-KR" sz="4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맑은 고딕" pitchFamily="50" charset="-127"/>
                  <a:ea typeface="맑은 고딕" pitchFamily="50" charset="-127"/>
                </a:rPr>
                <a:t>▼</a:t>
              </a:r>
              <a:endParaRPr kumimoji="0" lang="en-US" altLang="ko-KR" sz="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2" name="직사각형 78">
              <a:extLst>
                <a:ext uri="{FF2B5EF4-FFF2-40B4-BE49-F238E27FC236}">
                  <a16:creationId xmlns:a16="http://schemas.microsoft.com/office/drawing/2014/main" id="{354F1801-4D47-D9C4-CE25-3B80183198AE}"/>
                </a:ext>
              </a:extLst>
            </p:cNvPr>
            <p:cNvSpPr/>
            <p:nvPr/>
          </p:nvSpPr>
          <p:spPr>
            <a:xfrm>
              <a:off x="4483266" y="1283342"/>
              <a:ext cx="826374" cy="216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lIns="36000" tIns="46800" rIns="36000" bIns="46800" anchor="ctr"/>
            <a:lstStyle/>
            <a:p>
              <a:pPr lvl="0" algn="ctr" latinLnBrk="0">
                <a:defRPr/>
              </a:pPr>
              <a:r>
                <a:rPr lang="ko-KR" altLang="en-US" sz="700" kern="0">
                  <a:solidFill>
                    <a:schemeClr val="bg1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상세과목        </a:t>
              </a:r>
              <a:r>
                <a:rPr lang="en-US" altLang="ko-KR" sz="400" kern="0">
                  <a:solidFill>
                    <a:schemeClr val="bg1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▼</a:t>
              </a:r>
              <a:endParaRPr kumimoji="0" lang="en-US" altLang="ko-KR" sz="7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3" name="직사각형 78">
              <a:extLst>
                <a:ext uri="{FF2B5EF4-FFF2-40B4-BE49-F238E27FC236}">
                  <a16:creationId xmlns:a16="http://schemas.microsoft.com/office/drawing/2014/main" id="{C29EF655-2FE0-421D-1C47-148C79D88CAB}"/>
                </a:ext>
              </a:extLst>
            </p:cNvPr>
            <p:cNvSpPr/>
            <p:nvPr/>
          </p:nvSpPr>
          <p:spPr>
            <a:xfrm>
              <a:off x="2244669" y="1283342"/>
              <a:ext cx="684399" cy="216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lIns="36000" tIns="46800" rIns="36000" bIns="46800" anchor="ctr"/>
            <a:lstStyle/>
            <a:p>
              <a:pPr lvl="0" algn="ctr" latinLnBrk="0">
                <a:defRPr/>
              </a:pPr>
              <a:r>
                <a:rPr lang="ko-KR" altLang="en-US" sz="700" kern="0" dirty="0" err="1">
                  <a:latin typeface="맑은 고딕" pitchFamily="50" charset="-127"/>
                  <a:ea typeface="맑은 고딕" pitchFamily="50" charset="-127"/>
                </a:rPr>
                <a:t>학교급</a:t>
              </a:r>
              <a:r>
                <a:rPr lang="ko-KR" altLang="en-US" sz="700" kern="0" dirty="0">
                  <a:latin typeface="맑은 고딕" pitchFamily="50" charset="-127"/>
                  <a:ea typeface="맑은 고딕" pitchFamily="50" charset="-127"/>
                </a:rPr>
                <a:t>    </a:t>
              </a:r>
              <a:r>
                <a:rPr kumimoji="0" lang="ko-KR" altLang="en-US" sz="7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en-US" altLang="ko-KR" sz="4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맑은 고딕" pitchFamily="50" charset="-127"/>
                  <a:ea typeface="맑은 고딕" pitchFamily="50" charset="-127"/>
                </a:rPr>
                <a:t>▼</a:t>
              </a:r>
              <a:endParaRPr kumimoji="0" lang="en-US" altLang="ko-KR" sz="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4" name="직사각형 77">
              <a:extLst>
                <a:ext uri="{FF2B5EF4-FFF2-40B4-BE49-F238E27FC236}">
                  <a16:creationId xmlns:a16="http://schemas.microsoft.com/office/drawing/2014/main" id="{8BAF24AA-F88D-97EE-F034-175A40B766AE}"/>
                </a:ext>
              </a:extLst>
            </p:cNvPr>
            <p:cNvSpPr/>
            <p:nvPr/>
          </p:nvSpPr>
          <p:spPr>
            <a:xfrm>
              <a:off x="5360148" y="1282655"/>
              <a:ext cx="2088883" cy="216000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lvl="0" latinLnBrk="0">
                <a:defRPr/>
              </a:pPr>
              <a:r>
                <a:rPr lang="ko-KR" altLang="en-US" sz="700" kern="0" dirty="0">
                  <a:solidFill>
                    <a:schemeClr val="bg1">
                      <a:lumMod val="8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소속 학교명을 입력해 주세요</a:t>
              </a:r>
              <a:endParaRPr lang="en-US" altLang="ko-KR" sz="700" kern="0" dirty="0"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5" name="Google Shape;877;p22">
              <a:extLst>
                <a:ext uri="{FF2B5EF4-FFF2-40B4-BE49-F238E27FC236}">
                  <a16:creationId xmlns:a16="http://schemas.microsoft.com/office/drawing/2014/main" id="{BFBB64A2-05BE-96DA-1B1E-0EC0ADF97E03}"/>
                </a:ext>
              </a:extLst>
            </p:cNvPr>
            <p:cNvSpPr/>
            <p:nvPr/>
          </p:nvSpPr>
          <p:spPr>
            <a:xfrm>
              <a:off x="7502742" y="1276776"/>
              <a:ext cx="527707" cy="216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31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Malgun Gothic"/>
                <a:buNone/>
              </a:pPr>
              <a:r>
                <a:rPr lang="ko-KR" sz="700" b="1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검색</a:t>
              </a:r>
              <a:endParaRPr/>
            </a:p>
          </p:txBody>
        </p:sp>
        <p:sp>
          <p:nvSpPr>
            <p:cNvPr id="46" name="Google Shape;877;p22">
              <a:extLst>
                <a:ext uri="{FF2B5EF4-FFF2-40B4-BE49-F238E27FC236}">
                  <a16:creationId xmlns:a16="http://schemas.microsoft.com/office/drawing/2014/main" id="{0D2B5B17-ECD0-A9A7-EB4C-720AE5A33498}"/>
                </a:ext>
              </a:extLst>
            </p:cNvPr>
            <p:cNvSpPr/>
            <p:nvPr/>
          </p:nvSpPr>
          <p:spPr>
            <a:xfrm>
              <a:off x="8078666" y="1276776"/>
              <a:ext cx="527707" cy="216000"/>
            </a:xfrm>
            <a:prstGeom prst="rect">
              <a:avLst/>
            </a:prstGeom>
            <a:solidFill>
              <a:schemeClr val="bg1"/>
            </a:solidFill>
            <a:ln w="31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Malgun Gothic"/>
                <a:buNone/>
              </a:pPr>
              <a:r>
                <a:rPr lang="ko-KR" altLang="en-US" sz="700" b="1" i="0" u="none" strike="noStrike" cap="none">
                  <a:latin typeface="Malgun Gothic"/>
                  <a:ea typeface="Malgun Gothic"/>
                  <a:cs typeface="Malgun Gothic"/>
                  <a:sym typeface="Malgun Gothic"/>
                </a:rPr>
                <a:t>초기화</a:t>
              </a:r>
              <a:endParaRPr/>
            </a:p>
          </p:txBody>
        </p:sp>
      </p:grpSp>
      <p:sp>
        <p:nvSpPr>
          <p:cNvPr id="53" name="Google Shape;884;p22">
            <a:extLst>
              <a:ext uri="{FF2B5EF4-FFF2-40B4-BE49-F238E27FC236}">
                <a16:creationId xmlns:a16="http://schemas.microsoft.com/office/drawing/2014/main" id="{DED31B59-EF36-9246-0AE0-E66544E894E4}"/>
              </a:ext>
            </a:extLst>
          </p:cNvPr>
          <p:cNvSpPr/>
          <p:nvPr/>
        </p:nvSpPr>
        <p:spPr>
          <a:xfrm>
            <a:off x="7988300" y="1722612"/>
            <a:ext cx="662044" cy="216000"/>
          </a:xfrm>
          <a:prstGeom prst="rect">
            <a:avLst/>
          </a:prstGeom>
          <a:solidFill>
            <a:schemeClr val="lt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46800" rIns="36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700" b="0" i="0" u="none" strike="noStrike" cap="none" dirty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10</a:t>
            </a:r>
            <a:r>
              <a:rPr lang="ko-KR" sz="700" b="0" i="0" u="none" strike="noStrike" cap="none" dirty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건   </a:t>
            </a:r>
            <a:r>
              <a:rPr lang="ko-KR" altLang="en-US" sz="700" b="0" i="0" u="none" strike="noStrike" cap="none" dirty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    </a:t>
            </a:r>
            <a:r>
              <a:rPr lang="ko-KR" sz="400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▼</a:t>
            </a:r>
            <a:endParaRPr sz="700" b="0" i="0" u="none" strike="noStrike" cap="none" dirty="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77F6822D-37BB-273F-9390-59E15B759118}"/>
              </a:ext>
            </a:extLst>
          </p:cNvPr>
          <p:cNvGrpSpPr/>
          <p:nvPr/>
        </p:nvGrpSpPr>
        <p:grpSpPr>
          <a:xfrm>
            <a:off x="2173901" y="5744051"/>
            <a:ext cx="6474822" cy="631158"/>
            <a:chOff x="47847" y="6349722"/>
            <a:chExt cx="8920716" cy="788976"/>
          </a:xfrm>
        </p:grpSpPr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A7CBC239-C27C-6D28-7E32-1A036555012F}"/>
                </a:ext>
              </a:extLst>
            </p:cNvPr>
            <p:cNvSpPr/>
            <p:nvPr/>
          </p:nvSpPr>
          <p:spPr>
            <a:xfrm>
              <a:off x="47847" y="6349722"/>
              <a:ext cx="8920716" cy="7889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x-none" altLang="en-US"/>
            </a:p>
          </p:txBody>
        </p:sp>
        <p:grpSp>
          <p:nvGrpSpPr>
            <p:cNvPr id="59" name="Cutout">
              <a:extLst>
                <a:ext uri="{FF2B5EF4-FFF2-40B4-BE49-F238E27FC236}">
                  <a16:creationId xmlns:a16="http://schemas.microsoft.com/office/drawing/2014/main" id="{4D2E186B-F4F2-438C-7B47-446B65754763}"/>
                </a:ext>
              </a:extLst>
            </p:cNvPr>
            <p:cNvGrpSpPr/>
            <p:nvPr/>
          </p:nvGrpSpPr>
          <p:grpSpPr>
            <a:xfrm rot="5400000">
              <a:off x="4374251" y="2142577"/>
              <a:ext cx="277004" cy="8846971"/>
              <a:chOff x="6402388" y="1584325"/>
              <a:chExt cx="239717" cy="933450"/>
            </a:xfrm>
            <a:solidFill>
              <a:srgbClr val="FFFFFF"/>
            </a:solidFill>
          </p:grpSpPr>
          <p:sp>
            <p:nvSpPr>
              <p:cNvPr id="60" name="Fill">
                <a:extLst>
                  <a:ext uri="{FF2B5EF4-FFF2-40B4-BE49-F238E27FC236}">
                    <a16:creationId xmlns:a16="http://schemas.microsoft.com/office/drawing/2014/main" id="{C6B1D75F-8F51-70BC-9A82-2FD5B4997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2392" y="1584325"/>
                <a:ext cx="239713" cy="933450"/>
              </a:xfrm>
              <a:custGeom>
                <a:avLst/>
                <a:gdLst>
                  <a:gd name="T0" fmla="*/ 74 w 151"/>
                  <a:gd name="T1" fmla="*/ 588 h 588"/>
                  <a:gd name="T2" fmla="*/ 151 w 151"/>
                  <a:gd name="T3" fmla="*/ 518 h 588"/>
                  <a:gd name="T4" fmla="*/ 74 w 151"/>
                  <a:gd name="T5" fmla="*/ 441 h 588"/>
                  <a:gd name="T6" fmla="*/ 151 w 151"/>
                  <a:gd name="T7" fmla="*/ 375 h 588"/>
                  <a:gd name="T8" fmla="*/ 74 w 151"/>
                  <a:gd name="T9" fmla="*/ 294 h 588"/>
                  <a:gd name="T10" fmla="*/ 151 w 151"/>
                  <a:gd name="T11" fmla="*/ 231 h 588"/>
                  <a:gd name="T12" fmla="*/ 74 w 151"/>
                  <a:gd name="T13" fmla="*/ 147 h 588"/>
                  <a:gd name="T14" fmla="*/ 151 w 151"/>
                  <a:gd name="T15" fmla="*/ 88 h 588"/>
                  <a:gd name="T16" fmla="*/ 74 w 151"/>
                  <a:gd name="T17" fmla="*/ 0 h 588"/>
                  <a:gd name="T18" fmla="*/ 0 w 151"/>
                  <a:gd name="T19" fmla="*/ 0 h 588"/>
                  <a:gd name="T20" fmla="*/ 78 w 151"/>
                  <a:gd name="T21" fmla="*/ 88 h 588"/>
                  <a:gd name="T22" fmla="*/ 0 w 151"/>
                  <a:gd name="T23" fmla="*/ 147 h 588"/>
                  <a:gd name="T24" fmla="*/ 78 w 151"/>
                  <a:gd name="T25" fmla="*/ 231 h 588"/>
                  <a:gd name="T26" fmla="*/ 0 w 151"/>
                  <a:gd name="T27" fmla="*/ 294 h 588"/>
                  <a:gd name="T28" fmla="*/ 78 w 151"/>
                  <a:gd name="T29" fmla="*/ 375 h 588"/>
                  <a:gd name="T30" fmla="*/ 0 w 151"/>
                  <a:gd name="T31" fmla="*/ 441 h 588"/>
                  <a:gd name="T32" fmla="*/ 78 w 151"/>
                  <a:gd name="T33" fmla="*/ 518 h 588"/>
                  <a:gd name="T34" fmla="*/ 0 w 151"/>
                  <a:gd name="T35" fmla="*/ 588 h 588"/>
                  <a:gd name="T36" fmla="*/ 74 w 151"/>
                  <a:gd name="T37" fmla="*/ 588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1" h="588">
                    <a:moveTo>
                      <a:pt x="74" y="588"/>
                    </a:moveTo>
                    <a:lnTo>
                      <a:pt x="151" y="518"/>
                    </a:lnTo>
                    <a:lnTo>
                      <a:pt x="74" y="441"/>
                    </a:lnTo>
                    <a:lnTo>
                      <a:pt x="151" y="375"/>
                    </a:lnTo>
                    <a:lnTo>
                      <a:pt x="74" y="294"/>
                    </a:lnTo>
                    <a:lnTo>
                      <a:pt x="151" y="231"/>
                    </a:lnTo>
                    <a:lnTo>
                      <a:pt x="74" y="147"/>
                    </a:lnTo>
                    <a:lnTo>
                      <a:pt x="151" y="88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78" y="88"/>
                    </a:lnTo>
                    <a:lnTo>
                      <a:pt x="0" y="147"/>
                    </a:lnTo>
                    <a:lnTo>
                      <a:pt x="78" y="231"/>
                    </a:lnTo>
                    <a:lnTo>
                      <a:pt x="0" y="294"/>
                    </a:lnTo>
                    <a:lnTo>
                      <a:pt x="78" y="375"/>
                    </a:lnTo>
                    <a:lnTo>
                      <a:pt x="0" y="441"/>
                    </a:lnTo>
                    <a:lnTo>
                      <a:pt x="78" y="518"/>
                    </a:lnTo>
                    <a:lnTo>
                      <a:pt x="0" y="588"/>
                    </a:lnTo>
                    <a:lnTo>
                      <a:pt x="74" y="588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1" name="Border">
                <a:extLst>
                  <a:ext uri="{FF2B5EF4-FFF2-40B4-BE49-F238E27FC236}">
                    <a16:creationId xmlns:a16="http://schemas.microsoft.com/office/drawing/2014/main" id="{0B0F301A-B694-3E8B-0603-89283E41E1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02388" y="1584325"/>
                <a:ext cx="239713" cy="933450"/>
              </a:xfrm>
              <a:custGeom>
                <a:avLst/>
                <a:gdLst>
                  <a:gd name="T0" fmla="*/ 0 w 909"/>
                  <a:gd name="T1" fmla="*/ 0 h 3585"/>
                  <a:gd name="T2" fmla="*/ 467 w 909"/>
                  <a:gd name="T3" fmla="*/ 535 h 3585"/>
                  <a:gd name="T4" fmla="*/ 0 w 909"/>
                  <a:gd name="T5" fmla="*/ 896 h 3585"/>
                  <a:gd name="T6" fmla="*/ 467 w 909"/>
                  <a:gd name="T7" fmla="*/ 1409 h 3585"/>
                  <a:gd name="T8" fmla="*/ 0 w 909"/>
                  <a:gd name="T9" fmla="*/ 1793 h 3585"/>
                  <a:gd name="T10" fmla="*/ 467 w 909"/>
                  <a:gd name="T11" fmla="*/ 2284 h 3585"/>
                  <a:gd name="T12" fmla="*/ 0 w 909"/>
                  <a:gd name="T13" fmla="*/ 2689 h 3585"/>
                  <a:gd name="T14" fmla="*/ 467 w 909"/>
                  <a:gd name="T15" fmla="*/ 3158 h 3585"/>
                  <a:gd name="T16" fmla="*/ 0 w 909"/>
                  <a:gd name="T17" fmla="*/ 3585 h 3585"/>
                  <a:gd name="T18" fmla="*/ 442 w 909"/>
                  <a:gd name="T19" fmla="*/ 3585 h 3585"/>
                  <a:gd name="T20" fmla="*/ 909 w 909"/>
                  <a:gd name="T21" fmla="*/ 3158 h 3585"/>
                  <a:gd name="T22" fmla="*/ 442 w 909"/>
                  <a:gd name="T23" fmla="*/ 2689 h 3585"/>
                  <a:gd name="T24" fmla="*/ 909 w 909"/>
                  <a:gd name="T25" fmla="*/ 2284 h 3585"/>
                  <a:gd name="T26" fmla="*/ 442 w 909"/>
                  <a:gd name="T27" fmla="*/ 1793 h 3585"/>
                  <a:gd name="T28" fmla="*/ 909 w 909"/>
                  <a:gd name="T29" fmla="*/ 1409 h 3585"/>
                  <a:gd name="T30" fmla="*/ 442 w 909"/>
                  <a:gd name="T31" fmla="*/ 896 h 3585"/>
                  <a:gd name="T32" fmla="*/ 909 w 909"/>
                  <a:gd name="T33" fmla="*/ 535 h 3585"/>
                  <a:gd name="T34" fmla="*/ 442 w 909"/>
                  <a:gd name="T35" fmla="*/ 0 h 3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09" h="3585">
                    <a:moveTo>
                      <a:pt x="0" y="0"/>
                    </a:moveTo>
                    <a:lnTo>
                      <a:pt x="467" y="535"/>
                    </a:lnTo>
                    <a:lnTo>
                      <a:pt x="0" y="896"/>
                    </a:lnTo>
                    <a:lnTo>
                      <a:pt x="467" y="1409"/>
                    </a:lnTo>
                    <a:lnTo>
                      <a:pt x="0" y="1793"/>
                    </a:lnTo>
                    <a:lnTo>
                      <a:pt x="467" y="2284"/>
                    </a:lnTo>
                    <a:lnTo>
                      <a:pt x="0" y="2689"/>
                    </a:lnTo>
                    <a:lnTo>
                      <a:pt x="467" y="3158"/>
                    </a:lnTo>
                    <a:lnTo>
                      <a:pt x="0" y="3585"/>
                    </a:lnTo>
                    <a:moveTo>
                      <a:pt x="442" y="3585"/>
                    </a:moveTo>
                    <a:lnTo>
                      <a:pt x="909" y="3158"/>
                    </a:lnTo>
                    <a:lnTo>
                      <a:pt x="442" y="2689"/>
                    </a:lnTo>
                    <a:lnTo>
                      <a:pt x="909" y="2284"/>
                    </a:lnTo>
                    <a:lnTo>
                      <a:pt x="442" y="1793"/>
                    </a:lnTo>
                    <a:lnTo>
                      <a:pt x="909" y="1409"/>
                    </a:lnTo>
                    <a:lnTo>
                      <a:pt x="442" y="896"/>
                    </a:lnTo>
                    <a:lnTo>
                      <a:pt x="909" y="535"/>
                    </a:lnTo>
                    <a:lnTo>
                      <a:pt x="442" y="0"/>
                    </a:lnTo>
                  </a:path>
                </a:pathLst>
              </a:custGeom>
              <a:noFill/>
              <a:ln w="6350">
                <a:solidFill>
                  <a:srgbClr val="8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07E22EBD-6F79-4DA5-178F-4FD885AE9878}"/>
              </a:ext>
            </a:extLst>
          </p:cNvPr>
          <p:cNvSpPr txBox="1"/>
          <p:nvPr/>
        </p:nvSpPr>
        <p:spPr>
          <a:xfrm>
            <a:off x="3842476" y="6085844"/>
            <a:ext cx="300892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altLang="ko-KR" sz="800" dirty="0">
                <a:solidFill>
                  <a:prstClr val="white">
                    <a:lumMod val="75000"/>
                  </a:prstClr>
                </a:solidFill>
              </a:rPr>
              <a:t>&lt;&lt;  &lt;</a:t>
            </a:r>
            <a:r>
              <a:rPr lang="en-US" altLang="ko-KR" sz="800" dirty="0">
                <a:solidFill>
                  <a:srgbClr val="000000"/>
                </a:solidFill>
              </a:rPr>
              <a:t>   </a:t>
            </a:r>
            <a:r>
              <a:rPr lang="en-US" altLang="ko-KR" sz="800" b="1" u="sng" dirty="0">
                <a:solidFill>
                  <a:srgbClr val="000000"/>
                </a:solidFill>
              </a:rPr>
              <a:t>1</a:t>
            </a:r>
            <a:r>
              <a:rPr lang="en-US" altLang="ko-KR" sz="800" dirty="0">
                <a:solidFill>
                  <a:srgbClr val="000000"/>
                </a:solidFill>
              </a:rPr>
              <a:t>   2 &gt;  &gt;&gt;</a:t>
            </a:r>
          </a:p>
        </p:txBody>
      </p: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2CAB456F-695D-3B7D-D007-761A07CB7040}"/>
              </a:ext>
            </a:extLst>
          </p:cNvPr>
          <p:cNvGrpSpPr/>
          <p:nvPr/>
        </p:nvGrpSpPr>
        <p:grpSpPr>
          <a:xfrm>
            <a:off x="2175385" y="2036928"/>
            <a:ext cx="6474823" cy="767089"/>
            <a:chOff x="2175385" y="2036928"/>
            <a:chExt cx="6474823" cy="767089"/>
          </a:xfrm>
        </p:grpSpPr>
        <p:sp>
          <p:nvSpPr>
            <p:cNvPr id="65" name="모서리가 둥근 직사각형 268">
              <a:extLst>
                <a:ext uri="{FF2B5EF4-FFF2-40B4-BE49-F238E27FC236}">
                  <a16:creationId xmlns:a16="http://schemas.microsoft.com/office/drawing/2014/main" id="{A6CD62B2-7550-4789-75F4-0A7491F878B2}"/>
                </a:ext>
              </a:extLst>
            </p:cNvPr>
            <p:cNvSpPr/>
            <p:nvPr/>
          </p:nvSpPr>
          <p:spPr>
            <a:xfrm>
              <a:off x="2175385" y="2036928"/>
              <a:ext cx="6474823" cy="767089"/>
            </a:xfrm>
            <a:prstGeom prst="roundRect">
              <a:avLst>
                <a:gd name="adj" fmla="val 1663"/>
              </a:avLst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6" name="TextBox 53">
              <a:extLst>
                <a:ext uri="{FF2B5EF4-FFF2-40B4-BE49-F238E27FC236}">
                  <a16:creationId xmlns:a16="http://schemas.microsoft.com/office/drawing/2014/main" id="{60CD872B-139A-95E4-654B-A45465FF080A}"/>
                </a:ext>
              </a:extLst>
            </p:cNvPr>
            <p:cNvSpPr txBox="1"/>
            <p:nvPr/>
          </p:nvSpPr>
          <p:spPr>
            <a:xfrm>
              <a:off x="2365836" y="2531851"/>
              <a:ext cx="732573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수강완료 과목</a:t>
              </a:r>
              <a:endPara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7" name="TextBox 53">
              <a:extLst>
                <a:ext uri="{FF2B5EF4-FFF2-40B4-BE49-F238E27FC236}">
                  <a16:creationId xmlns:a16="http://schemas.microsoft.com/office/drawing/2014/main" id="{BFC00509-BBF9-B751-93E6-F80B0735CBBA}"/>
                </a:ext>
              </a:extLst>
            </p:cNvPr>
            <p:cNvSpPr txBox="1"/>
            <p:nvPr/>
          </p:nvSpPr>
          <p:spPr>
            <a:xfrm>
              <a:off x="2718171" y="2522206"/>
              <a:ext cx="120399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000" b="1" u="sng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20</a:t>
              </a:r>
              <a:r>
                <a:rPr lang="ko-KR" altLang="en-US" sz="1000" b="1" u="sng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개</a:t>
              </a:r>
              <a:endParaRPr lang="en-US" altLang="ko-KR" sz="1000" b="1" u="sng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68" name="TextBox 53">
              <a:extLst>
                <a:ext uri="{FF2B5EF4-FFF2-40B4-BE49-F238E27FC236}">
                  <a16:creationId xmlns:a16="http://schemas.microsoft.com/office/drawing/2014/main" id="{0CEBC690-63DB-C970-3FA5-404D0F14F122}"/>
                </a:ext>
              </a:extLst>
            </p:cNvPr>
            <p:cNvSpPr txBox="1"/>
            <p:nvPr/>
          </p:nvSpPr>
          <p:spPr>
            <a:xfrm>
              <a:off x="4241375" y="2535662"/>
              <a:ext cx="346249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출석률</a:t>
              </a:r>
              <a:endPara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9" name="TextBox 53">
              <a:extLst>
                <a:ext uri="{FF2B5EF4-FFF2-40B4-BE49-F238E27FC236}">
                  <a16:creationId xmlns:a16="http://schemas.microsoft.com/office/drawing/2014/main" id="{B11A9BF3-E8C2-C0F8-E55D-B7EA59FD5D3E}"/>
                </a:ext>
              </a:extLst>
            </p:cNvPr>
            <p:cNvSpPr txBox="1"/>
            <p:nvPr/>
          </p:nvSpPr>
          <p:spPr>
            <a:xfrm>
              <a:off x="4830998" y="2527078"/>
              <a:ext cx="33342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100%</a:t>
              </a:r>
            </a:p>
          </p:txBody>
        </p:sp>
        <p:sp>
          <p:nvSpPr>
            <p:cNvPr id="70" name="텍스트 상자 68">
              <a:extLst>
                <a:ext uri="{FF2B5EF4-FFF2-40B4-BE49-F238E27FC236}">
                  <a16:creationId xmlns:a16="http://schemas.microsoft.com/office/drawing/2014/main" id="{669E3204-FA54-CF41-6E6C-8275A0611B3C}"/>
                </a:ext>
              </a:extLst>
            </p:cNvPr>
            <p:cNvSpPr txBox="1"/>
            <p:nvPr/>
          </p:nvSpPr>
          <p:spPr>
            <a:xfrm>
              <a:off x="2342168" y="2142599"/>
              <a:ext cx="269304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ko-KR" sz="900" b="1" dirty="0"/>
                <a:t>2022</a:t>
              </a:r>
              <a:endParaRPr kumimoji="1" lang="ko-KR" altLang="en-US" sz="1100" b="1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D085C29-4386-5380-EE43-91AA85DF6A4B}"/>
                </a:ext>
              </a:extLst>
            </p:cNvPr>
            <p:cNvSpPr txBox="1"/>
            <p:nvPr/>
          </p:nvSpPr>
          <p:spPr>
            <a:xfrm>
              <a:off x="5949664" y="2151263"/>
              <a:ext cx="2509138" cy="14074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ko-KR" altLang="en-US" sz="700" dirty="0"/>
                <a:t>러닝중학교 </a:t>
              </a:r>
              <a:r>
                <a:rPr lang="en-US" altLang="ko-KR" sz="700" dirty="0"/>
                <a:t>2</a:t>
              </a:r>
              <a:r>
                <a:rPr lang="ko-KR" altLang="en-US" sz="700" dirty="0"/>
                <a:t>학년 </a:t>
              </a:r>
              <a:r>
                <a:rPr lang="en-US" altLang="ko-KR" sz="700" dirty="0"/>
                <a:t>2</a:t>
              </a:r>
              <a:r>
                <a:rPr lang="ko-KR" altLang="en-US" sz="700" dirty="0"/>
                <a:t>반 </a:t>
              </a:r>
              <a:r>
                <a:rPr lang="en-US" altLang="ko-KR" sz="700" dirty="0"/>
                <a:t>15</a:t>
              </a:r>
              <a:r>
                <a:rPr lang="ko-KR" altLang="en-US" sz="700" dirty="0"/>
                <a:t>번</a:t>
              </a:r>
            </a:p>
          </p:txBody>
        </p:sp>
        <p:sp>
          <p:nvSpPr>
            <p:cNvPr id="72" name="텍스트 상자 68">
              <a:extLst>
                <a:ext uri="{FF2B5EF4-FFF2-40B4-BE49-F238E27FC236}">
                  <a16:creationId xmlns:a16="http://schemas.microsoft.com/office/drawing/2014/main" id="{5C0124D6-4AB4-45A3-6FE2-1DF3374CEF06}"/>
                </a:ext>
              </a:extLst>
            </p:cNvPr>
            <p:cNvSpPr txBox="1"/>
            <p:nvPr/>
          </p:nvSpPr>
          <p:spPr>
            <a:xfrm>
              <a:off x="7838080" y="2500323"/>
              <a:ext cx="55784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ko-KR" altLang="en-US" sz="1000" b="1" u="sng" dirty="0"/>
                <a:t>매우</a:t>
              </a:r>
              <a:r>
                <a:rPr kumimoji="1" lang="en-US" altLang="ko-KR" sz="1000" b="1" u="sng" dirty="0"/>
                <a:t> </a:t>
              </a:r>
              <a:r>
                <a:rPr kumimoji="1" lang="ko-KR" altLang="en-US" sz="1000" b="1" u="sng" dirty="0"/>
                <a:t>우수</a:t>
              </a:r>
            </a:p>
          </p:txBody>
        </p:sp>
        <p:cxnSp>
          <p:nvCxnSpPr>
            <p:cNvPr id="73" name="직선 연결선[R] 530">
              <a:extLst>
                <a:ext uri="{FF2B5EF4-FFF2-40B4-BE49-F238E27FC236}">
                  <a16:creationId xmlns:a16="http://schemas.microsoft.com/office/drawing/2014/main" id="{92C905B2-F722-8694-9166-CDB68E8261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38897" y="2339563"/>
              <a:ext cx="6202398" cy="18316"/>
            </a:xfrm>
            <a:prstGeom prst="line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4" name="TextBox 53">
              <a:extLst>
                <a:ext uri="{FF2B5EF4-FFF2-40B4-BE49-F238E27FC236}">
                  <a16:creationId xmlns:a16="http://schemas.microsoft.com/office/drawing/2014/main" id="{57F67BF7-91C3-8DEC-6136-28FEA0E5C09D}"/>
                </a:ext>
              </a:extLst>
            </p:cNvPr>
            <p:cNvSpPr txBox="1"/>
            <p:nvPr/>
          </p:nvSpPr>
          <p:spPr>
            <a:xfrm>
              <a:off x="5346940" y="2531851"/>
              <a:ext cx="346249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이수율</a:t>
              </a:r>
              <a:endPara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5" name="TextBox 53">
              <a:extLst>
                <a:ext uri="{FF2B5EF4-FFF2-40B4-BE49-F238E27FC236}">
                  <a16:creationId xmlns:a16="http://schemas.microsoft.com/office/drawing/2014/main" id="{DF096EF7-8595-5D79-1648-2BCCC620C5F2}"/>
                </a:ext>
              </a:extLst>
            </p:cNvPr>
            <p:cNvSpPr txBox="1"/>
            <p:nvPr/>
          </p:nvSpPr>
          <p:spPr>
            <a:xfrm>
              <a:off x="5876050" y="2524156"/>
              <a:ext cx="33342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100%</a:t>
              </a:r>
            </a:p>
          </p:txBody>
        </p:sp>
        <p:sp>
          <p:nvSpPr>
            <p:cNvPr id="76" name="TextBox 53">
              <a:extLst>
                <a:ext uri="{FF2B5EF4-FFF2-40B4-BE49-F238E27FC236}">
                  <a16:creationId xmlns:a16="http://schemas.microsoft.com/office/drawing/2014/main" id="{60F4F7C7-9165-A9B3-75C8-92081D61267B}"/>
                </a:ext>
              </a:extLst>
            </p:cNvPr>
            <p:cNvSpPr txBox="1"/>
            <p:nvPr/>
          </p:nvSpPr>
          <p:spPr>
            <a:xfrm>
              <a:off x="6404589" y="2531850"/>
              <a:ext cx="61715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과제 </a:t>
              </a:r>
              <a:r>
                <a:rPr lang="ko-KR" altLang="en-US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제출율</a:t>
              </a:r>
              <a:endPara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7" name="TextBox 53">
              <a:extLst>
                <a:ext uri="{FF2B5EF4-FFF2-40B4-BE49-F238E27FC236}">
                  <a16:creationId xmlns:a16="http://schemas.microsoft.com/office/drawing/2014/main" id="{9FC221F1-9203-B936-01E0-D05777C456DE}"/>
                </a:ext>
              </a:extLst>
            </p:cNvPr>
            <p:cNvSpPr txBox="1"/>
            <p:nvPr/>
          </p:nvSpPr>
          <p:spPr>
            <a:xfrm>
              <a:off x="7118303" y="2506626"/>
              <a:ext cx="33342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100%</a:t>
              </a:r>
            </a:p>
          </p:txBody>
        </p: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A68E10B3-CFC4-757B-FAB8-A89FB7FEC81F}"/>
              </a:ext>
            </a:extLst>
          </p:cNvPr>
          <p:cNvGrpSpPr/>
          <p:nvPr/>
        </p:nvGrpSpPr>
        <p:grpSpPr>
          <a:xfrm>
            <a:off x="2179089" y="2850263"/>
            <a:ext cx="6474823" cy="767089"/>
            <a:chOff x="2179089" y="2850263"/>
            <a:chExt cx="6474823" cy="767089"/>
          </a:xfrm>
        </p:grpSpPr>
        <p:sp>
          <p:nvSpPr>
            <p:cNvPr id="79" name="모서리가 둥근 직사각형 268">
              <a:extLst>
                <a:ext uri="{FF2B5EF4-FFF2-40B4-BE49-F238E27FC236}">
                  <a16:creationId xmlns:a16="http://schemas.microsoft.com/office/drawing/2014/main" id="{4D52CEB6-32B1-5B2C-B4F7-887C365F2D47}"/>
                </a:ext>
              </a:extLst>
            </p:cNvPr>
            <p:cNvSpPr/>
            <p:nvPr/>
          </p:nvSpPr>
          <p:spPr>
            <a:xfrm>
              <a:off x="2179089" y="2850263"/>
              <a:ext cx="6474823" cy="767089"/>
            </a:xfrm>
            <a:prstGeom prst="roundRect">
              <a:avLst>
                <a:gd name="adj" fmla="val 1663"/>
              </a:avLst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80" name="텍스트 상자 68">
              <a:extLst>
                <a:ext uri="{FF2B5EF4-FFF2-40B4-BE49-F238E27FC236}">
                  <a16:creationId xmlns:a16="http://schemas.microsoft.com/office/drawing/2014/main" id="{E997FFE6-0081-CEAF-BB08-8E7C0FAA6F77}"/>
                </a:ext>
              </a:extLst>
            </p:cNvPr>
            <p:cNvSpPr txBox="1"/>
            <p:nvPr/>
          </p:nvSpPr>
          <p:spPr>
            <a:xfrm>
              <a:off x="2345872" y="2955934"/>
              <a:ext cx="269304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ko-KR" sz="900" b="1" dirty="0"/>
                <a:t>2021</a:t>
              </a:r>
              <a:endParaRPr kumimoji="1" lang="ko-KR" altLang="en-US" sz="1100" b="1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5FAF30F-C668-BF53-0FB9-B6FEE7037FDE}"/>
                </a:ext>
              </a:extLst>
            </p:cNvPr>
            <p:cNvSpPr txBox="1"/>
            <p:nvPr/>
          </p:nvSpPr>
          <p:spPr>
            <a:xfrm>
              <a:off x="5953368" y="2964598"/>
              <a:ext cx="2509138" cy="14074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ko-KR" altLang="en-US" sz="700" dirty="0"/>
                <a:t>러닝중학교 </a:t>
              </a:r>
              <a:r>
                <a:rPr lang="en-US" altLang="ko-KR" sz="700" dirty="0"/>
                <a:t>1</a:t>
              </a:r>
              <a:r>
                <a:rPr lang="ko-KR" altLang="en-US" sz="700" dirty="0"/>
                <a:t>학년 </a:t>
              </a:r>
              <a:r>
                <a:rPr lang="en-US" altLang="ko-KR" sz="700" dirty="0"/>
                <a:t>1</a:t>
              </a:r>
              <a:r>
                <a:rPr lang="ko-KR" altLang="en-US" sz="700" dirty="0"/>
                <a:t>반 </a:t>
              </a:r>
              <a:r>
                <a:rPr lang="en-US" altLang="ko-KR" sz="700" dirty="0"/>
                <a:t>15</a:t>
              </a:r>
              <a:r>
                <a:rPr lang="ko-KR" altLang="en-US" sz="700" dirty="0"/>
                <a:t>번</a:t>
              </a:r>
            </a:p>
          </p:txBody>
        </p:sp>
        <p:grpSp>
          <p:nvGrpSpPr>
            <p:cNvPr id="82" name="그룹 81">
              <a:extLst>
                <a:ext uri="{FF2B5EF4-FFF2-40B4-BE49-F238E27FC236}">
                  <a16:creationId xmlns:a16="http://schemas.microsoft.com/office/drawing/2014/main" id="{E727E942-B37A-3BD3-F311-B314470BF582}"/>
                </a:ext>
              </a:extLst>
            </p:cNvPr>
            <p:cNvGrpSpPr/>
            <p:nvPr/>
          </p:nvGrpSpPr>
          <p:grpSpPr>
            <a:xfrm>
              <a:off x="2342601" y="3152898"/>
              <a:ext cx="6202398" cy="341403"/>
              <a:chOff x="2342601" y="3152898"/>
              <a:chExt cx="6202398" cy="341403"/>
            </a:xfrm>
          </p:grpSpPr>
          <p:sp>
            <p:nvSpPr>
              <p:cNvPr id="83" name="TextBox 53">
                <a:extLst>
                  <a:ext uri="{FF2B5EF4-FFF2-40B4-BE49-F238E27FC236}">
                    <a16:creationId xmlns:a16="http://schemas.microsoft.com/office/drawing/2014/main" id="{885A5FAF-6D3A-12EB-8706-54946B8F77B3}"/>
                  </a:ext>
                </a:extLst>
              </p:cNvPr>
              <p:cNvSpPr txBox="1"/>
              <p:nvPr/>
            </p:nvSpPr>
            <p:spPr>
              <a:xfrm>
                <a:off x="2369540" y="3345186"/>
                <a:ext cx="732573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수강완료 과목</a:t>
                </a:r>
                <a:endParaRPr lang="en-US" altLang="ko-KR" sz="9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84" name="TextBox 53">
                <a:extLst>
                  <a:ext uri="{FF2B5EF4-FFF2-40B4-BE49-F238E27FC236}">
                    <a16:creationId xmlns:a16="http://schemas.microsoft.com/office/drawing/2014/main" id="{7D7B5674-CFD1-7274-A5B1-7B20FE55CAE1}"/>
                  </a:ext>
                </a:extLst>
              </p:cNvPr>
              <p:cNvSpPr txBox="1"/>
              <p:nvPr/>
            </p:nvSpPr>
            <p:spPr>
              <a:xfrm>
                <a:off x="2721875" y="3335541"/>
                <a:ext cx="1203999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ko-KR" sz="1000" b="1" u="sng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20</a:t>
                </a:r>
                <a:r>
                  <a:rPr lang="ko-KR" altLang="en-US" sz="1000" b="1" u="sng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개</a:t>
                </a:r>
                <a:endParaRPr lang="en-US" altLang="ko-KR" sz="1000" b="1" u="sng" dirty="0">
                  <a:solidFill>
                    <a:prstClr val="black">
                      <a:lumMod val="95000"/>
                      <a:lumOff val="5000"/>
                    </a:prstClr>
                  </a:solidFill>
                </a:endParaRPr>
              </a:p>
            </p:txBody>
          </p:sp>
          <p:sp>
            <p:nvSpPr>
              <p:cNvPr id="85" name="TextBox 53">
                <a:extLst>
                  <a:ext uri="{FF2B5EF4-FFF2-40B4-BE49-F238E27FC236}">
                    <a16:creationId xmlns:a16="http://schemas.microsoft.com/office/drawing/2014/main" id="{9B86BB2E-E97D-53F9-337E-1F8EC863076D}"/>
                  </a:ext>
                </a:extLst>
              </p:cNvPr>
              <p:cNvSpPr txBox="1"/>
              <p:nvPr/>
            </p:nvSpPr>
            <p:spPr>
              <a:xfrm>
                <a:off x="4245079" y="3348997"/>
                <a:ext cx="346249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출석률</a:t>
                </a:r>
                <a:endParaRPr lang="en-US" altLang="ko-KR" sz="9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86" name="TextBox 53">
                <a:extLst>
                  <a:ext uri="{FF2B5EF4-FFF2-40B4-BE49-F238E27FC236}">
                    <a16:creationId xmlns:a16="http://schemas.microsoft.com/office/drawing/2014/main" id="{12B0F069-C78B-B6B3-C91B-8297CDA4B09F}"/>
                  </a:ext>
                </a:extLst>
              </p:cNvPr>
              <p:cNvSpPr txBox="1"/>
              <p:nvPr/>
            </p:nvSpPr>
            <p:spPr>
              <a:xfrm>
                <a:off x="4834702" y="3340413"/>
                <a:ext cx="333425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000" b="1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100%</a:t>
                </a:r>
              </a:p>
            </p:txBody>
          </p:sp>
          <p:sp>
            <p:nvSpPr>
              <p:cNvPr id="87" name="텍스트 상자 68">
                <a:extLst>
                  <a:ext uri="{FF2B5EF4-FFF2-40B4-BE49-F238E27FC236}">
                    <a16:creationId xmlns:a16="http://schemas.microsoft.com/office/drawing/2014/main" id="{14F2E092-661D-F8F9-FBD2-D8764A20060F}"/>
                  </a:ext>
                </a:extLst>
              </p:cNvPr>
              <p:cNvSpPr txBox="1"/>
              <p:nvPr/>
            </p:nvSpPr>
            <p:spPr>
              <a:xfrm>
                <a:off x="7841784" y="3313658"/>
                <a:ext cx="557845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ko-KR" altLang="en-US" sz="1000" b="1" u="sng" dirty="0"/>
                  <a:t>매우</a:t>
                </a:r>
                <a:r>
                  <a:rPr kumimoji="1" lang="en-US" altLang="ko-KR" sz="1000" b="1" u="sng" dirty="0"/>
                  <a:t> </a:t>
                </a:r>
                <a:r>
                  <a:rPr kumimoji="1" lang="ko-KR" altLang="en-US" sz="1000" b="1" u="sng" dirty="0"/>
                  <a:t>우수</a:t>
                </a:r>
              </a:p>
            </p:txBody>
          </p:sp>
          <p:cxnSp>
            <p:nvCxnSpPr>
              <p:cNvPr id="88" name="직선 연결선[R] 530">
                <a:extLst>
                  <a:ext uri="{FF2B5EF4-FFF2-40B4-BE49-F238E27FC236}">
                    <a16:creationId xmlns:a16="http://schemas.microsoft.com/office/drawing/2014/main" id="{DC676815-8271-211F-9366-012AA0385A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2601" y="3152898"/>
                <a:ext cx="6202398" cy="18316"/>
              </a:xfrm>
              <a:prstGeom prst="lin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89" name="TextBox 53">
                <a:extLst>
                  <a:ext uri="{FF2B5EF4-FFF2-40B4-BE49-F238E27FC236}">
                    <a16:creationId xmlns:a16="http://schemas.microsoft.com/office/drawing/2014/main" id="{7693EA9C-5057-85CE-D8F6-AF5234DC8533}"/>
                  </a:ext>
                </a:extLst>
              </p:cNvPr>
              <p:cNvSpPr txBox="1"/>
              <p:nvPr/>
            </p:nvSpPr>
            <p:spPr>
              <a:xfrm>
                <a:off x="5350644" y="3345186"/>
                <a:ext cx="346249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sz="9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이수율</a:t>
                </a:r>
                <a:endParaRPr lang="en-US" altLang="ko-KR" sz="9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0" name="TextBox 53">
                <a:extLst>
                  <a:ext uri="{FF2B5EF4-FFF2-40B4-BE49-F238E27FC236}">
                    <a16:creationId xmlns:a16="http://schemas.microsoft.com/office/drawing/2014/main" id="{E065A486-1B76-3A99-76B0-B2847CE1D63A}"/>
                  </a:ext>
                </a:extLst>
              </p:cNvPr>
              <p:cNvSpPr txBox="1"/>
              <p:nvPr/>
            </p:nvSpPr>
            <p:spPr>
              <a:xfrm>
                <a:off x="5879754" y="3337491"/>
                <a:ext cx="333425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000" b="1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100%</a:t>
                </a:r>
              </a:p>
            </p:txBody>
          </p:sp>
          <p:sp>
            <p:nvSpPr>
              <p:cNvPr id="91" name="TextBox 53">
                <a:extLst>
                  <a:ext uri="{FF2B5EF4-FFF2-40B4-BE49-F238E27FC236}">
                    <a16:creationId xmlns:a16="http://schemas.microsoft.com/office/drawing/2014/main" id="{3FCF48AD-7068-56F1-73FD-129AFB5482EF}"/>
                  </a:ext>
                </a:extLst>
              </p:cNvPr>
              <p:cNvSpPr txBox="1"/>
              <p:nvPr/>
            </p:nvSpPr>
            <p:spPr>
              <a:xfrm>
                <a:off x="6408293" y="3345185"/>
                <a:ext cx="617157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과제 </a:t>
                </a:r>
                <a:r>
                  <a:rPr lang="ko-KR" altLang="en-US" sz="9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제출율</a:t>
                </a:r>
                <a:endParaRPr lang="en-US" altLang="ko-KR" sz="9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2" name="TextBox 53">
                <a:extLst>
                  <a:ext uri="{FF2B5EF4-FFF2-40B4-BE49-F238E27FC236}">
                    <a16:creationId xmlns:a16="http://schemas.microsoft.com/office/drawing/2014/main" id="{6FED1FD8-9329-7026-6A1D-4383EF373D25}"/>
                  </a:ext>
                </a:extLst>
              </p:cNvPr>
              <p:cNvSpPr txBox="1"/>
              <p:nvPr/>
            </p:nvSpPr>
            <p:spPr>
              <a:xfrm>
                <a:off x="7122007" y="3319961"/>
                <a:ext cx="333425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000" b="1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100%</a:t>
                </a:r>
              </a:p>
            </p:txBody>
          </p:sp>
        </p:grpSp>
      </p:grpSp>
      <p:sp>
        <p:nvSpPr>
          <p:cNvPr id="93" name="모서리가 둥근 직사각형 268">
            <a:extLst>
              <a:ext uri="{FF2B5EF4-FFF2-40B4-BE49-F238E27FC236}">
                <a16:creationId xmlns:a16="http://schemas.microsoft.com/office/drawing/2014/main" id="{6D2465B9-D8DD-ECB7-F8ED-87BB7BDCC09A}"/>
              </a:ext>
            </a:extLst>
          </p:cNvPr>
          <p:cNvSpPr/>
          <p:nvPr/>
        </p:nvSpPr>
        <p:spPr>
          <a:xfrm>
            <a:off x="2176502" y="3667859"/>
            <a:ext cx="6474823" cy="1546260"/>
          </a:xfrm>
          <a:prstGeom prst="roundRect">
            <a:avLst>
              <a:gd name="adj" fmla="val 1663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4" name="텍스트 상자 68">
            <a:extLst>
              <a:ext uri="{FF2B5EF4-FFF2-40B4-BE49-F238E27FC236}">
                <a16:creationId xmlns:a16="http://schemas.microsoft.com/office/drawing/2014/main" id="{7DA9C14C-6404-2F02-4CD3-7917F580E01B}"/>
              </a:ext>
            </a:extLst>
          </p:cNvPr>
          <p:cNvSpPr txBox="1"/>
          <p:nvPr/>
        </p:nvSpPr>
        <p:spPr>
          <a:xfrm>
            <a:off x="2343285" y="3773530"/>
            <a:ext cx="26930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ko-KR" sz="900" b="1" dirty="0"/>
              <a:t>2020</a:t>
            </a:r>
            <a:endParaRPr kumimoji="1" lang="ko-KR" altLang="en-US" sz="11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B72D670-3B3B-6B91-57C2-69E2D3815424}"/>
              </a:ext>
            </a:extLst>
          </p:cNvPr>
          <p:cNvSpPr txBox="1"/>
          <p:nvPr/>
        </p:nvSpPr>
        <p:spPr>
          <a:xfrm>
            <a:off x="5950781" y="3782194"/>
            <a:ext cx="2509138" cy="1407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700" dirty="0"/>
              <a:t>러닝초등학교 </a:t>
            </a:r>
            <a:r>
              <a:rPr lang="en-US" altLang="ko-KR" sz="700" dirty="0"/>
              <a:t>6</a:t>
            </a:r>
            <a:r>
              <a:rPr lang="ko-KR" altLang="en-US" sz="700" dirty="0"/>
              <a:t>학년 </a:t>
            </a:r>
            <a:r>
              <a:rPr lang="en-US" altLang="ko-KR" sz="700" dirty="0"/>
              <a:t>2</a:t>
            </a:r>
            <a:r>
              <a:rPr lang="ko-KR" altLang="en-US" sz="700" dirty="0"/>
              <a:t>반 </a:t>
            </a:r>
            <a:r>
              <a:rPr lang="en-US" altLang="ko-KR" sz="700" dirty="0"/>
              <a:t>15</a:t>
            </a:r>
            <a:r>
              <a:rPr lang="ko-KR" altLang="en-US" sz="700" dirty="0"/>
              <a:t>번</a:t>
            </a:r>
          </a:p>
        </p:txBody>
      </p:sp>
      <p:cxnSp>
        <p:nvCxnSpPr>
          <p:cNvPr id="96" name="직선 연결선[R] 530">
            <a:extLst>
              <a:ext uri="{FF2B5EF4-FFF2-40B4-BE49-F238E27FC236}">
                <a16:creationId xmlns:a16="http://schemas.microsoft.com/office/drawing/2014/main" id="{9A989C2B-A5D9-21DD-2D1F-9E7D71A354BE}"/>
              </a:ext>
            </a:extLst>
          </p:cNvPr>
          <p:cNvCxnSpPr>
            <a:cxnSpLocks/>
          </p:cNvCxnSpPr>
          <p:nvPr/>
        </p:nvCxnSpPr>
        <p:spPr>
          <a:xfrm flipV="1">
            <a:off x="2340014" y="3970494"/>
            <a:ext cx="6202398" cy="18316"/>
          </a:xfrm>
          <a:prstGeom prst="line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BC5CCA26-F2DB-FD4E-2435-85E4507BC720}"/>
              </a:ext>
            </a:extLst>
          </p:cNvPr>
          <p:cNvSpPr txBox="1"/>
          <p:nvPr/>
        </p:nvSpPr>
        <p:spPr>
          <a:xfrm>
            <a:off x="5961389" y="4613737"/>
            <a:ext cx="2509138" cy="1407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700" dirty="0"/>
              <a:t>사랑초등학교 </a:t>
            </a:r>
            <a:r>
              <a:rPr lang="en-US" altLang="ko-KR" sz="700" dirty="0"/>
              <a:t>6</a:t>
            </a:r>
            <a:r>
              <a:rPr lang="ko-KR" altLang="en-US" sz="700" dirty="0"/>
              <a:t>학년 </a:t>
            </a:r>
            <a:r>
              <a:rPr lang="en-US" altLang="ko-KR" sz="700" dirty="0"/>
              <a:t>1</a:t>
            </a:r>
            <a:r>
              <a:rPr lang="ko-KR" altLang="en-US" sz="700" dirty="0"/>
              <a:t>반 </a:t>
            </a:r>
            <a:r>
              <a:rPr lang="en-US" altLang="ko-KR" sz="700" dirty="0"/>
              <a:t>14</a:t>
            </a:r>
            <a:r>
              <a:rPr lang="ko-KR" altLang="en-US" sz="700" dirty="0"/>
              <a:t>번</a:t>
            </a:r>
          </a:p>
        </p:txBody>
      </p:sp>
      <p:cxnSp>
        <p:nvCxnSpPr>
          <p:cNvPr id="98" name="직선 연결선[R] 530">
            <a:extLst>
              <a:ext uri="{FF2B5EF4-FFF2-40B4-BE49-F238E27FC236}">
                <a16:creationId xmlns:a16="http://schemas.microsoft.com/office/drawing/2014/main" id="{A0E1416B-616A-2A18-CBC9-559081AE5EFE}"/>
              </a:ext>
            </a:extLst>
          </p:cNvPr>
          <p:cNvCxnSpPr>
            <a:cxnSpLocks/>
          </p:cNvCxnSpPr>
          <p:nvPr/>
        </p:nvCxnSpPr>
        <p:spPr>
          <a:xfrm flipV="1">
            <a:off x="2350622" y="4802037"/>
            <a:ext cx="6202398" cy="18316"/>
          </a:xfrm>
          <a:prstGeom prst="line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00" name="그룹 99">
            <a:extLst>
              <a:ext uri="{FF2B5EF4-FFF2-40B4-BE49-F238E27FC236}">
                <a16:creationId xmlns:a16="http://schemas.microsoft.com/office/drawing/2014/main" id="{DE0D97DE-9A30-7BB0-800D-A84CDA04540E}"/>
              </a:ext>
            </a:extLst>
          </p:cNvPr>
          <p:cNvGrpSpPr/>
          <p:nvPr/>
        </p:nvGrpSpPr>
        <p:grpSpPr>
          <a:xfrm>
            <a:off x="2388100" y="4109388"/>
            <a:ext cx="6030089" cy="180643"/>
            <a:chOff x="2337050" y="4165133"/>
            <a:chExt cx="6030089" cy="180643"/>
          </a:xfrm>
        </p:grpSpPr>
        <p:sp>
          <p:nvSpPr>
            <p:cNvPr id="101" name="TextBox 53">
              <a:extLst>
                <a:ext uri="{FF2B5EF4-FFF2-40B4-BE49-F238E27FC236}">
                  <a16:creationId xmlns:a16="http://schemas.microsoft.com/office/drawing/2014/main" id="{F0C1878F-DCE2-FF6F-1BBB-49195345DE32}"/>
                </a:ext>
              </a:extLst>
            </p:cNvPr>
            <p:cNvSpPr txBox="1"/>
            <p:nvPr/>
          </p:nvSpPr>
          <p:spPr>
            <a:xfrm>
              <a:off x="2337050" y="4196661"/>
              <a:ext cx="732573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수강완료 과목</a:t>
              </a:r>
              <a:endPara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2" name="TextBox 53">
              <a:extLst>
                <a:ext uri="{FF2B5EF4-FFF2-40B4-BE49-F238E27FC236}">
                  <a16:creationId xmlns:a16="http://schemas.microsoft.com/office/drawing/2014/main" id="{FF29A986-965D-DBBC-6160-24ED72EDD8A5}"/>
                </a:ext>
              </a:extLst>
            </p:cNvPr>
            <p:cNvSpPr txBox="1"/>
            <p:nvPr/>
          </p:nvSpPr>
          <p:spPr>
            <a:xfrm>
              <a:off x="2689385" y="4187016"/>
              <a:ext cx="120399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000" b="1" u="sng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20</a:t>
              </a:r>
              <a:r>
                <a:rPr lang="ko-KR" altLang="en-US" sz="1000" b="1" u="sng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개</a:t>
              </a:r>
              <a:endParaRPr lang="en-US" altLang="ko-KR" sz="1000" b="1" u="sng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103" name="TextBox 53">
              <a:extLst>
                <a:ext uri="{FF2B5EF4-FFF2-40B4-BE49-F238E27FC236}">
                  <a16:creationId xmlns:a16="http://schemas.microsoft.com/office/drawing/2014/main" id="{2312EA1B-8552-C50F-FDF3-FBBA74D01587}"/>
                </a:ext>
              </a:extLst>
            </p:cNvPr>
            <p:cNvSpPr txBox="1"/>
            <p:nvPr/>
          </p:nvSpPr>
          <p:spPr>
            <a:xfrm>
              <a:off x="4212589" y="4200472"/>
              <a:ext cx="346249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출석률</a:t>
              </a:r>
              <a:endPara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4" name="TextBox 53">
              <a:extLst>
                <a:ext uri="{FF2B5EF4-FFF2-40B4-BE49-F238E27FC236}">
                  <a16:creationId xmlns:a16="http://schemas.microsoft.com/office/drawing/2014/main" id="{7F063B00-8B38-A74E-6FD7-C0A2D9A71C9A}"/>
                </a:ext>
              </a:extLst>
            </p:cNvPr>
            <p:cNvSpPr txBox="1"/>
            <p:nvPr/>
          </p:nvSpPr>
          <p:spPr>
            <a:xfrm>
              <a:off x="4802212" y="4191888"/>
              <a:ext cx="33342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100%</a:t>
              </a:r>
            </a:p>
          </p:txBody>
        </p:sp>
        <p:sp>
          <p:nvSpPr>
            <p:cNvPr id="105" name="텍스트 상자 68">
              <a:extLst>
                <a:ext uri="{FF2B5EF4-FFF2-40B4-BE49-F238E27FC236}">
                  <a16:creationId xmlns:a16="http://schemas.microsoft.com/office/drawing/2014/main" id="{EE0FD9C0-4644-1E75-C641-B31F6A5AEA98}"/>
                </a:ext>
              </a:extLst>
            </p:cNvPr>
            <p:cNvSpPr txBox="1"/>
            <p:nvPr/>
          </p:nvSpPr>
          <p:spPr>
            <a:xfrm>
              <a:off x="7809294" y="4165133"/>
              <a:ext cx="55784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ko-KR" altLang="en-US" sz="1000" b="1" u="sng" dirty="0"/>
                <a:t>매우</a:t>
              </a:r>
              <a:r>
                <a:rPr kumimoji="1" lang="en-US" altLang="ko-KR" sz="1000" b="1" u="sng" dirty="0"/>
                <a:t> </a:t>
              </a:r>
              <a:r>
                <a:rPr kumimoji="1" lang="ko-KR" altLang="en-US" sz="1000" b="1" u="sng" dirty="0"/>
                <a:t>우수</a:t>
              </a:r>
            </a:p>
          </p:txBody>
        </p:sp>
        <p:sp>
          <p:nvSpPr>
            <p:cNvPr id="106" name="TextBox 53">
              <a:extLst>
                <a:ext uri="{FF2B5EF4-FFF2-40B4-BE49-F238E27FC236}">
                  <a16:creationId xmlns:a16="http://schemas.microsoft.com/office/drawing/2014/main" id="{B7C26608-7D9F-9520-8073-C48462982B6B}"/>
                </a:ext>
              </a:extLst>
            </p:cNvPr>
            <p:cNvSpPr txBox="1"/>
            <p:nvPr/>
          </p:nvSpPr>
          <p:spPr>
            <a:xfrm>
              <a:off x="5318154" y="4196661"/>
              <a:ext cx="346249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이수율</a:t>
              </a:r>
              <a:endPara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7" name="TextBox 53">
              <a:extLst>
                <a:ext uri="{FF2B5EF4-FFF2-40B4-BE49-F238E27FC236}">
                  <a16:creationId xmlns:a16="http://schemas.microsoft.com/office/drawing/2014/main" id="{51B1EF14-F80E-7D73-3D54-E9228C872B8B}"/>
                </a:ext>
              </a:extLst>
            </p:cNvPr>
            <p:cNvSpPr txBox="1"/>
            <p:nvPr/>
          </p:nvSpPr>
          <p:spPr>
            <a:xfrm>
              <a:off x="5847264" y="4188966"/>
              <a:ext cx="33342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100%</a:t>
              </a:r>
            </a:p>
          </p:txBody>
        </p:sp>
        <p:sp>
          <p:nvSpPr>
            <p:cNvPr id="108" name="TextBox 53">
              <a:extLst>
                <a:ext uri="{FF2B5EF4-FFF2-40B4-BE49-F238E27FC236}">
                  <a16:creationId xmlns:a16="http://schemas.microsoft.com/office/drawing/2014/main" id="{7B9D66DA-64E5-880A-2362-6D6FE5EDC48D}"/>
                </a:ext>
              </a:extLst>
            </p:cNvPr>
            <p:cNvSpPr txBox="1"/>
            <p:nvPr/>
          </p:nvSpPr>
          <p:spPr>
            <a:xfrm>
              <a:off x="6375803" y="4196660"/>
              <a:ext cx="61715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과제 </a:t>
              </a:r>
              <a:r>
                <a:rPr lang="ko-KR" altLang="en-US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제출율</a:t>
              </a:r>
              <a:endPara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9" name="TextBox 53">
              <a:extLst>
                <a:ext uri="{FF2B5EF4-FFF2-40B4-BE49-F238E27FC236}">
                  <a16:creationId xmlns:a16="http://schemas.microsoft.com/office/drawing/2014/main" id="{B0C467BC-D110-7CBF-CF3F-32341AF298DB}"/>
                </a:ext>
              </a:extLst>
            </p:cNvPr>
            <p:cNvSpPr txBox="1"/>
            <p:nvPr/>
          </p:nvSpPr>
          <p:spPr>
            <a:xfrm>
              <a:off x="7089517" y="4171436"/>
              <a:ext cx="33342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100%</a:t>
              </a:r>
            </a:p>
          </p:txBody>
        </p:sp>
      </p:grpSp>
      <p:grpSp>
        <p:nvGrpSpPr>
          <p:cNvPr id="110" name="그룹 109">
            <a:extLst>
              <a:ext uri="{FF2B5EF4-FFF2-40B4-BE49-F238E27FC236}">
                <a16:creationId xmlns:a16="http://schemas.microsoft.com/office/drawing/2014/main" id="{0F658455-52BE-F44D-E986-AC300FA58116}"/>
              </a:ext>
            </a:extLst>
          </p:cNvPr>
          <p:cNvGrpSpPr/>
          <p:nvPr/>
        </p:nvGrpSpPr>
        <p:grpSpPr>
          <a:xfrm>
            <a:off x="2388100" y="4910086"/>
            <a:ext cx="6030089" cy="180643"/>
            <a:chOff x="2337050" y="4165133"/>
            <a:chExt cx="6030089" cy="180643"/>
          </a:xfrm>
        </p:grpSpPr>
        <p:sp>
          <p:nvSpPr>
            <p:cNvPr id="111" name="TextBox 53">
              <a:extLst>
                <a:ext uri="{FF2B5EF4-FFF2-40B4-BE49-F238E27FC236}">
                  <a16:creationId xmlns:a16="http://schemas.microsoft.com/office/drawing/2014/main" id="{B1DB25D8-4441-F5E1-6E83-B75A9C9F735D}"/>
                </a:ext>
              </a:extLst>
            </p:cNvPr>
            <p:cNvSpPr txBox="1"/>
            <p:nvPr/>
          </p:nvSpPr>
          <p:spPr>
            <a:xfrm>
              <a:off x="2337050" y="4196661"/>
              <a:ext cx="732573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수강완료 과목</a:t>
              </a:r>
              <a:endPara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2" name="TextBox 53">
              <a:extLst>
                <a:ext uri="{FF2B5EF4-FFF2-40B4-BE49-F238E27FC236}">
                  <a16:creationId xmlns:a16="http://schemas.microsoft.com/office/drawing/2014/main" id="{4A77FE3E-46F5-0DD4-BA71-9BB74095B528}"/>
                </a:ext>
              </a:extLst>
            </p:cNvPr>
            <p:cNvSpPr txBox="1"/>
            <p:nvPr/>
          </p:nvSpPr>
          <p:spPr>
            <a:xfrm>
              <a:off x="2689385" y="4187016"/>
              <a:ext cx="120399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000" b="1" u="sng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5</a:t>
              </a:r>
              <a:r>
                <a:rPr lang="ko-KR" altLang="en-US" sz="1000" b="1" u="sng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개</a:t>
              </a:r>
              <a:endParaRPr lang="en-US" altLang="ko-KR" sz="1000" b="1" u="sng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113" name="TextBox 53">
              <a:extLst>
                <a:ext uri="{FF2B5EF4-FFF2-40B4-BE49-F238E27FC236}">
                  <a16:creationId xmlns:a16="http://schemas.microsoft.com/office/drawing/2014/main" id="{ED618963-9AFB-6D84-026F-46002DB69C53}"/>
                </a:ext>
              </a:extLst>
            </p:cNvPr>
            <p:cNvSpPr txBox="1"/>
            <p:nvPr/>
          </p:nvSpPr>
          <p:spPr>
            <a:xfrm>
              <a:off x="4212589" y="4200472"/>
              <a:ext cx="346249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출석률</a:t>
              </a:r>
              <a:endPara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4" name="TextBox 53">
              <a:extLst>
                <a:ext uri="{FF2B5EF4-FFF2-40B4-BE49-F238E27FC236}">
                  <a16:creationId xmlns:a16="http://schemas.microsoft.com/office/drawing/2014/main" id="{2AB4FA95-9C48-21EC-E239-30694AE1947B}"/>
                </a:ext>
              </a:extLst>
            </p:cNvPr>
            <p:cNvSpPr txBox="1"/>
            <p:nvPr/>
          </p:nvSpPr>
          <p:spPr>
            <a:xfrm>
              <a:off x="4802212" y="4191888"/>
              <a:ext cx="33342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100%</a:t>
              </a:r>
            </a:p>
          </p:txBody>
        </p:sp>
        <p:sp>
          <p:nvSpPr>
            <p:cNvPr id="115" name="텍스트 상자 68">
              <a:extLst>
                <a:ext uri="{FF2B5EF4-FFF2-40B4-BE49-F238E27FC236}">
                  <a16:creationId xmlns:a16="http://schemas.microsoft.com/office/drawing/2014/main" id="{D1565C0A-0507-7E4A-CDC8-F1F030C7EB2B}"/>
                </a:ext>
              </a:extLst>
            </p:cNvPr>
            <p:cNvSpPr txBox="1"/>
            <p:nvPr/>
          </p:nvSpPr>
          <p:spPr>
            <a:xfrm>
              <a:off x="7809294" y="4165133"/>
              <a:ext cx="55784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ko-KR" altLang="en-US" sz="1000" b="1" u="sng" dirty="0"/>
                <a:t>매우</a:t>
              </a:r>
              <a:r>
                <a:rPr kumimoji="1" lang="en-US" altLang="ko-KR" sz="1000" b="1" u="sng" dirty="0"/>
                <a:t> </a:t>
              </a:r>
              <a:r>
                <a:rPr kumimoji="1" lang="ko-KR" altLang="en-US" sz="1000" b="1" u="sng" dirty="0"/>
                <a:t>우수</a:t>
              </a:r>
            </a:p>
          </p:txBody>
        </p:sp>
        <p:sp>
          <p:nvSpPr>
            <p:cNvPr id="116" name="TextBox 53">
              <a:extLst>
                <a:ext uri="{FF2B5EF4-FFF2-40B4-BE49-F238E27FC236}">
                  <a16:creationId xmlns:a16="http://schemas.microsoft.com/office/drawing/2014/main" id="{B5BE02A5-0733-B3ED-EE1F-3F64002B220A}"/>
                </a:ext>
              </a:extLst>
            </p:cNvPr>
            <p:cNvSpPr txBox="1"/>
            <p:nvPr/>
          </p:nvSpPr>
          <p:spPr>
            <a:xfrm>
              <a:off x="5318154" y="4196661"/>
              <a:ext cx="346249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이수율</a:t>
              </a:r>
              <a:endPara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7" name="TextBox 53">
              <a:extLst>
                <a:ext uri="{FF2B5EF4-FFF2-40B4-BE49-F238E27FC236}">
                  <a16:creationId xmlns:a16="http://schemas.microsoft.com/office/drawing/2014/main" id="{087DDB52-3E66-B721-2C3D-BC750B76EB8F}"/>
                </a:ext>
              </a:extLst>
            </p:cNvPr>
            <p:cNvSpPr txBox="1"/>
            <p:nvPr/>
          </p:nvSpPr>
          <p:spPr>
            <a:xfrm>
              <a:off x="5847264" y="4188966"/>
              <a:ext cx="33342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100%</a:t>
              </a:r>
            </a:p>
          </p:txBody>
        </p:sp>
        <p:sp>
          <p:nvSpPr>
            <p:cNvPr id="118" name="TextBox 53">
              <a:extLst>
                <a:ext uri="{FF2B5EF4-FFF2-40B4-BE49-F238E27FC236}">
                  <a16:creationId xmlns:a16="http://schemas.microsoft.com/office/drawing/2014/main" id="{BD3034DA-A790-12AC-6153-629AB9D20E3E}"/>
                </a:ext>
              </a:extLst>
            </p:cNvPr>
            <p:cNvSpPr txBox="1"/>
            <p:nvPr/>
          </p:nvSpPr>
          <p:spPr>
            <a:xfrm>
              <a:off x="6375803" y="4196660"/>
              <a:ext cx="61715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과제 </a:t>
              </a:r>
              <a:r>
                <a:rPr lang="ko-KR" altLang="en-US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제출율</a:t>
              </a:r>
              <a:endPara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9" name="TextBox 53">
              <a:extLst>
                <a:ext uri="{FF2B5EF4-FFF2-40B4-BE49-F238E27FC236}">
                  <a16:creationId xmlns:a16="http://schemas.microsoft.com/office/drawing/2014/main" id="{8E246D8B-9D4B-EF13-24CF-D1B741E9CD04}"/>
                </a:ext>
              </a:extLst>
            </p:cNvPr>
            <p:cNvSpPr txBox="1"/>
            <p:nvPr/>
          </p:nvSpPr>
          <p:spPr>
            <a:xfrm>
              <a:off x="7089517" y="4171436"/>
              <a:ext cx="33342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100%</a:t>
              </a:r>
            </a:p>
          </p:txBody>
        </p:sp>
      </p:grp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47CBE4C1-8706-30B4-2A86-4B874016A4D7}"/>
              </a:ext>
            </a:extLst>
          </p:cNvPr>
          <p:cNvSpPr>
            <a:spLocks/>
          </p:cNvSpPr>
          <p:nvPr/>
        </p:nvSpPr>
        <p:spPr>
          <a:xfrm>
            <a:off x="0" y="1"/>
            <a:ext cx="8905741" cy="6754968"/>
          </a:xfrm>
          <a:prstGeom prst="rect">
            <a:avLst/>
          </a:prstGeom>
          <a:solidFill>
            <a:schemeClr val="tx1">
              <a:alpha val="7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 b="1"/>
          </a:p>
        </p:txBody>
      </p:sp>
      <p:graphicFrame>
        <p:nvGraphicFramePr>
          <p:cNvPr id="48" name="표 47">
            <a:extLst>
              <a:ext uri="{FF2B5EF4-FFF2-40B4-BE49-F238E27FC236}">
                <a16:creationId xmlns:a16="http://schemas.microsoft.com/office/drawing/2014/main" id="{06172546-3BD4-629C-DE1C-5A1DF7E59159}"/>
              </a:ext>
            </a:extLst>
          </p:cNvPr>
          <p:cNvGraphicFramePr>
            <a:graphicFrameLocks noGrp="1"/>
          </p:cNvGraphicFramePr>
          <p:nvPr/>
        </p:nvGraphicFramePr>
        <p:xfrm>
          <a:off x="9042400" y="111727"/>
          <a:ext cx="3047760" cy="92617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STU-MYP-MYHI-004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b="1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[</a:t>
                      </a:r>
                      <a:r>
                        <a:rPr lang="ko-KR" altLang="en-US" b="1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학생</a:t>
                      </a:r>
                      <a:r>
                        <a:rPr lang="en-US" altLang="ko-KR" b="1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]</a:t>
                      </a: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마이페이지 </a:t>
                      </a:r>
                      <a:r>
                        <a:rPr lang="en-US" altLang="ko-KR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– </a:t>
                      </a: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학습 수준 팝업</a:t>
                      </a:r>
                      <a:r>
                        <a:rPr lang="en-US" altLang="ko-KR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(1/2)</a:t>
                      </a: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9" name="모서리가 둥근 직사각형 1">
            <a:extLst>
              <a:ext uri="{FF2B5EF4-FFF2-40B4-BE49-F238E27FC236}">
                <a16:creationId xmlns:a16="http://schemas.microsoft.com/office/drawing/2014/main" id="{016EA102-4E7D-98A6-DBBF-0C9E761369FE}"/>
              </a:ext>
            </a:extLst>
          </p:cNvPr>
          <p:cNvSpPr/>
          <p:nvPr/>
        </p:nvSpPr>
        <p:spPr>
          <a:xfrm>
            <a:off x="1894931" y="412375"/>
            <a:ext cx="5468277" cy="5888913"/>
          </a:xfrm>
          <a:prstGeom prst="roundRect">
            <a:avLst>
              <a:gd name="adj" fmla="val 16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50FADC-9843-F256-334F-B8C7380E153F}"/>
              </a:ext>
            </a:extLst>
          </p:cNvPr>
          <p:cNvSpPr txBox="1"/>
          <p:nvPr/>
        </p:nvSpPr>
        <p:spPr>
          <a:xfrm>
            <a:off x="2037038" y="1007358"/>
            <a:ext cx="1070806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ko-KR" altLang="en-US" sz="800" b="1" dirty="0"/>
              <a:t>전 과목 누적 학습 수준</a:t>
            </a:r>
            <a:endParaRPr kumimoji="1" lang="x-none" altLang="en-US" sz="800" b="1" dirty="0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54AFE2EB-909B-0465-D7A5-871EADEDA5A8}"/>
              </a:ext>
            </a:extLst>
          </p:cNvPr>
          <p:cNvSpPr/>
          <p:nvPr/>
        </p:nvSpPr>
        <p:spPr>
          <a:xfrm>
            <a:off x="2028947" y="1261872"/>
            <a:ext cx="2976538" cy="21555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DCABED58-C346-DEC8-432C-070EFF5EB22B}"/>
              </a:ext>
            </a:extLst>
          </p:cNvPr>
          <p:cNvSpPr/>
          <p:nvPr/>
        </p:nvSpPr>
        <p:spPr>
          <a:xfrm>
            <a:off x="5051913" y="1239222"/>
            <a:ext cx="2143384" cy="2189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5BBB26C-C606-08CB-3174-2366A9F0B311}"/>
              </a:ext>
            </a:extLst>
          </p:cNvPr>
          <p:cNvSpPr txBox="1"/>
          <p:nvPr/>
        </p:nvSpPr>
        <p:spPr>
          <a:xfrm>
            <a:off x="5066664" y="1012211"/>
            <a:ext cx="689291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ko-KR" altLang="en-US" sz="800" b="1" dirty="0"/>
              <a:t>강점 과목 분석</a:t>
            </a:r>
            <a:endParaRPr kumimoji="1" lang="x-none" altLang="en-US" sz="800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3CC058A-036B-811C-826D-1FFA14FA2957}"/>
              </a:ext>
            </a:extLst>
          </p:cNvPr>
          <p:cNvSpPr txBox="1"/>
          <p:nvPr/>
        </p:nvSpPr>
        <p:spPr>
          <a:xfrm>
            <a:off x="2046489" y="515165"/>
            <a:ext cx="1548501" cy="15388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ko-KR" altLang="en-US" sz="1000" b="1" dirty="0"/>
              <a:t>종합 리포트 </a:t>
            </a:r>
            <a:r>
              <a:rPr kumimoji="1" lang="en-US" altLang="ko-KR" sz="1000" b="1" dirty="0"/>
              <a:t>(2022 </a:t>
            </a:r>
            <a:r>
              <a:rPr kumimoji="1" lang="ko-KR" altLang="en-US" sz="1000" b="1" dirty="0"/>
              <a:t>학년도</a:t>
            </a:r>
            <a:r>
              <a:rPr kumimoji="1" lang="en-US" altLang="ko-KR" sz="1000" b="1" dirty="0"/>
              <a:t>)</a:t>
            </a:r>
            <a:endParaRPr kumimoji="1" lang="x-none" altLang="en-US" sz="1000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5727616-CECD-4EC9-C752-7FE82EB25BD1}"/>
              </a:ext>
            </a:extLst>
          </p:cNvPr>
          <p:cNvSpPr txBox="1"/>
          <p:nvPr/>
        </p:nvSpPr>
        <p:spPr>
          <a:xfrm>
            <a:off x="2043328" y="3549428"/>
            <a:ext cx="652423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ko-KR" altLang="en-US" sz="800" b="1" dirty="0"/>
              <a:t>과목별 리포트</a:t>
            </a:r>
            <a:endParaRPr kumimoji="1" lang="x-none" altLang="en-US" sz="8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54FE6AF-0B27-CEC9-47E4-2C93FCB84707}"/>
              </a:ext>
            </a:extLst>
          </p:cNvPr>
          <p:cNvSpPr txBox="1"/>
          <p:nvPr/>
        </p:nvSpPr>
        <p:spPr>
          <a:xfrm>
            <a:off x="2725260" y="3564421"/>
            <a:ext cx="1577355" cy="9233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600" b="1" dirty="0">
                <a:solidFill>
                  <a:schemeClr val="bg1">
                    <a:lumMod val="65000"/>
                  </a:schemeClr>
                </a:solidFill>
              </a:rPr>
              <a:t>*</a:t>
            </a:r>
            <a:r>
              <a:rPr kumimoji="1" lang="ko-KR" altLang="en-US" sz="600" b="1" dirty="0">
                <a:solidFill>
                  <a:schemeClr val="bg1">
                    <a:lumMod val="65000"/>
                  </a:schemeClr>
                </a:solidFill>
              </a:rPr>
              <a:t>모든 그래프는 </a:t>
            </a:r>
            <a:r>
              <a:rPr kumimoji="1" lang="ko-KR" altLang="en-US" sz="600" b="1" dirty="0" err="1">
                <a:solidFill>
                  <a:schemeClr val="bg1">
                    <a:lumMod val="65000"/>
                  </a:schemeClr>
                </a:solidFill>
              </a:rPr>
              <a:t>스와이프하여</a:t>
            </a:r>
            <a:r>
              <a:rPr kumimoji="1" lang="ko-KR" altLang="en-US" sz="600" b="1" dirty="0">
                <a:solidFill>
                  <a:schemeClr val="bg1">
                    <a:lumMod val="65000"/>
                  </a:schemeClr>
                </a:solidFill>
              </a:rPr>
              <a:t> 볼 수 있습니다</a:t>
            </a:r>
            <a:r>
              <a:rPr kumimoji="1" lang="en-US" altLang="ko-KR" sz="600" b="1" dirty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kumimoji="1" lang="x-none" altLang="en-US" sz="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1" name="직사각형 120">
            <a:extLst>
              <a:ext uri="{FF2B5EF4-FFF2-40B4-BE49-F238E27FC236}">
                <a16:creationId xmlns:a16="http://schemas.microsoft.com/office/drawing/2014/main" id="{1E05631E-6DF1-BBD8-6701-58258E5774AE}"/>
              </a:ext>
            </a:extLst>
          </p:cNvPr>
          <p:cNvSpPr/>
          <p:nvPr/>
        </p:nvSpPr>
        <p:spPr>
          <a:xfrm>
            <a:off x="2043393" y="3706529"/>
            <a:ext cx="5151904" cy="21555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Rounded Rectangle 57">
            <a:extLst>
              <a:ext uri="{FF2B5EF4-FFF2-40B4-BE49-F238E27FC236}">
                <a16:creationId xmlns:a16="http://schemas.microsoft.com/office/drawing/2014/main" id="{33CACF38-CF5B-FE18-16E2-677DF3B98958}"/>
              </a:ext>
            </a:extLst>
          </p:cNvPr>
          <p:cNvSpPr/>
          <p:nvPr/>
        </p:nvSpPr>
        <p:spPr>
          <a:xfrm flipH="1">
            <a:off x="7276401" y="1258738"/>
            <a:ext cx="59539" cy="148644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C360D3A5-D6EA-1A63-5211-5260029CE7AB}"/>
              </a:ext>
            </a:extLst>
          </p:cNvPr>
          <p:cNvGrpSpPr/>
          <p:nvPr/>
        </p:nvGrpSpPr>
        <p:grpSpPr>
          <a:xfrm>
            <a:off x="5357666" y="1593912"/>
            <a:ext cx="1531879" cy="1319151"/>
            <a:chOff x="4425798" y="1915641"/>
            <a:chExt cx="993425" cy="855469"/>
          </a:xfrm>
        </p:grpSpPr>
        <p:sp>
          <p:nvSpPr>
            <p:cNvPr id="132" name="TextBox 53">
              <a:extLst>
                <a:ext uri="{FF2B5EF4-FFF2-40B4-BE49-F238E27FC236}">
                  <a16:creationId xmlns:a16="http://schemas.microsoft.com/office/drawing/2014/main" id="{45120D42-25CF-A71A-878F-6B96D9A0CB0F}"/>
                </a:ext>
              </a:extLst>
            </p:cNvPr>
            <p:cNvSpPr txBox="1"/>
            <p:nvPr/>
          </p:nvSpPr>
          <p:spPr>
            <a:xfrm>
              <a:off x="4802675" y="1915641"/>
              <a:ext cx="179536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700" b="1"/>
                <a:t>국어</a:t>
              </a:r>
              <a:endParaRPr lang="en-US" altLang="ko-KR" sz="700" b="1"/>
            </a:p>
          </p:txBody>
        </p:sp>
        <p:sp>
          <p:nvSpPr>
            <p:cNvPr id="133" name="TextBox 53">
              <a:extLst>
                <a:ext uri="{FF2B5EF4-FFF2-40B4-BE49-F238E27FC236}">
                  <a16:creationId xmlns:a16="http://schemas.microsoft.com/office/drawing/2014/main" id="{6576DD70-8698-8587-D1BC-F845B95ED97B}"/>
                </a:ext>
              </a:extLst>
            </p:cNvPr>
            <p:cNvSpPr txBox="1"/>
            <p:nvPr/>
          </p:nvSpPr>
          <p:spPr>
            <a:xfrm>
              <a:off x="4425798" y="2196769"/>
              <a:ext cx="179536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700" b="1"/>
                <a:t>수학</a:t>
              </a:r>
              <a:endParaRPr lang="en-US" altLang="ko-KR" sz="700" b="1"/>
            </a:p>
          </p:txBody>
        </p:sp>
        <p:sp>
          <p:nvSpPr>
            <p:cNvPr id="134" name="TextBox 53">
              <a:extLst>
                <a:ext uri="{FF2B5EF4-FFF2-40B4-BE49-F238E27FC236}">
                  <a16:creationId xmlns:a16="http://schemas.microsoft.com/office/drawing/2014/main" id="{8991A3CA-C4AD-0276-A1B3-755439E3BB0E}"/>
                </a:ext>
              </a:extLst>
            </p:cNvPr>
            <p:cNvSpPr txBox="1"/>
            <p:nvPr/>
          </p:nvSpPr>
          <p:spPr>
            <a:xfrm>
              <a:off x="4526348" y="2663388"/>
              <a:ext cx="179536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700" b="1"/>
                <a:t>사회</a:t>
              </a:r>
              <a:endParaRPr lang="en-US" altLang="ko-KR" sz="700" b="1"/>
            </a:p>
          </p:txBody>
        </p:sp>
        <p:sp>
          <p:nvSpPr>
            <p:cNvPr id="135" name="TextBox 53">
              <a:extLst>
                <a:ext uri="{FF2B5EF4-FFF2-40B4-BE49-F238E27FC236}">
                  <a16:creationId xmlns:a16="http://schemas.microsoft.com/office/drawing/2014/main" id="{6A47AAD1-69BD-CECC-BE38-EBB3E15BDCF4}"/>
                </a:ext>
              </a:extLst>
            </p:cNvPr>
            <p:cNvSpPr txBox="1"/>
            <p:nvPr/>
          </p:nvSpPr>
          <p:spPr>
            <a:xfrm>
              <a:off x="5080343" y="2663388"/>
              <a:ext cx="179536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700" b="1"/>
                <a:t>과학</a:t>
              </a:r>
              <a:endParaRPr lang="en-US" altLang="ko-KR" sz="700" b="1"/>
            </a:p>
          </p:txBody>
        </p:sp>
        <p:sp>
          <p:nvSpPr>
            <p:cNvPr id="136" name="TextBox 53">
              <a:extLst>
                <a:ext uri="{FF2B5EF4-FFF2-40B4-BE49-F238E27FC236}">
                  <a16:creationId xmlns:a16="http://schemas.microsoft.com/office/drawing/2014/main" id="{8C85F08A-4E65-00AC-29CC-6DED4A2086F2}"/>
                </a:ext>
              </a:extLst>
            </p:cNvPr>
            <p:cNvSpPr txBox="1"/>
            <p:nvPr/>
          </p:nvSpPr>
          <p:spPr>
            <a:xfrm>
              <a:off x="5239687" y="2196769"/>
              <a:ext cx="179536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700" b="1"/>
                <a:t>영어</a:t>
              </a:r>
              <a:endParaRPr lang="en-US" altLang="ko-KR" sz="700" b="1"/>
            </a:p>
          </p:txBody>
        </p:sp>
        <p:grpSp>
          <p:nvGrpSpPr>
            <p:cNvPr id="137" name="그룹 136">
              <a:extLst>
                <a:ext uri="{FF2B5EF4-FFF2-40B4-BE49-F238E27FC236}">
                  <a16:creationId xmlns:a16="http://schemas.microsoft.com/office/drawing/2014/main" id="{2391FD33-2A8B-DAF1-4111-26CE42F0256F}"/>
                </a:ext>
              </a:extLst>
            </p:cNvPr>
            <p:cNvGrpSpPr/>
            <p:nvPr/>
          </p:nvGrpSpPr>
          <p:grpSpPr>
            <a:xfrm>
              <a:off x="4572056" y="2016524"/>
              <a:ext cx="640774" cy="611203"/>
              <a:chOff x="4572056" y="2017375"/>
              <a:chExt cx="807256" cy="770002"/>
            </a:xfrm>
          </p:grpSpPr>
          <p:sp>
            <p:nvSpPr>
              <p:cNvPr id="138" name="정오각형[R] 145">
                <a:extLst>
                  <a:ext uri="{FF2B5EF4-FFF2-40B4-BE49-F238E27FC236}">
                    <a16:creationId xmlns:a16="http://schemas.microsoft.com/office/drawing/2014/main" id="{79641E18-6629-5BF1-88EE-B1E22BC3A3D0}"/>
                  </a:ext>
                </a:extLst>
              </p:cNvPr>
              <p:cNvSpPr/>
              <p:nvPr/>
            </p:nvSpPr>
            <p:spPr>
              <a:xfrm>
                <a:off x="4572056" y="2017375"/>
                <a:ext cx="807256" cy="770002"/>
              </a:xfrm>
              <a:prstGeom prst="pentagon">
                <a:avLst/>
              </a:prstGeom>
              <a:no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1100"/>
              </a:p>
            </p:txBody>
          </p:sp>
          <p:sp>
            <p:nvSpPr>
              <p:cNvPr id="139" name="정오각형[R] 181">
                <a:extLst>
                  <a:ext uri="{FF2B5EF4-FFF2-40B4-BE49-F238E27FC236}">
                    <a16:creationId xmlns:a16="http://schemas.microsoft.com/office/drawing/2014/main" id="{24E58314-68BC-4F68-6454-73F3CC9763A5}"/>
                  </a:ext>
                </a:extLst>
              </p:cNvPr>
              <p:cNvSpPr/>
              <p:nvPr/>
            </p:nvSpPr>
            <p:spPr>
              <a:xfrm>
                <a:off x="4619701" y="2062820"/>
                <a:ext cx="711967" cy="679111"/>
              </a:xfrm>
              <a:prstGeom prst="pentagon">
                <a:avLst/>
              </a:prstGeom>
              <a:no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1100"/>
              </a:p>
            </p:txBody>
          </p:sp>
          <p:sp>
            <p:nvSpPr>
              <p:cNvPr id="140" name="정오각형[R] 182">
                <a:extLst>
                  <a:ext uri="{FF2B5EF4-FFF2-40B4-BE49-F238E27FC236}">
                    <a16:creationId xmlns:a16="http://schemas.microsoft.com/office/drawing/2014/main" id="{A22DCC10-6D48-6372-C6D5-A4DD8D13D8EB}"/>
                  </a:ext>
                </a:extLst>
              </p:cNvPr>
              <p:cNvSpPr/>
              <p:nvPr/>
            </p:nvSpPr>
            <p:spPr>
              <a:xfrm>
                <a:off x="4673947" y="2114563"/>
                <a:ext cx="603474" cy="575624"/>
              </a:xfrm>
              <a:prstGeom prst="pentagon">
                <a:avLst/>
              </a:prstGeom>
              <a:no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1100"/>
              </a:p>
            </p:txBody>
          </p:sp>
          <p:sp>
            <p:nvSpPr>
              <p:cNvPr id="141" name="정오각형[R] 3">
                <a:extLst>
                  <a:ext uri="{FF2B5EF4-FFF2-40B4-BE49-F238E27FC236}">
                    <a16:creationId xmlns:a16="http://schemas.microsoft.com/office/drawing/2014/main" id="{B40AF4F0-5B91-C1D8-FF47-D0F155DCAB01}"/>
                  </a:ext>
                </a:extLst>
              </p:cNvPr>
              <p:cNvSpPr/>
              <p:nvPr/>
            </p:nvSpPr>
            <p:spPr>
              <a:xfrm>
                <a:off x="4708480" y="2073128"/>
                <a:ext cx="558271" cy="625978"/>
              </a:xfrm>
              <a:custGeom>
                <a:avLst/>
                <a:gdLst>
                  <a:gd name="connsiteX0" fmla="*/ 2 w 1499607"/>
                  <a:gd name="connsiteY0" fmla="*/ 587300 h 1537575"/>
                  <a:gd name="connsiteX1" fmla="*/ 749804 w 1499607"/>
                  <a:gd name="connsiteY1" fmla="*/ 0 h 1537575"/>
                  <a:gd name="connsiteX2" fmla="*/ 1499605 w 1499607"/>
                  <a:gd name="connsiteY2" fmla="*/ 587300 h 1537575"/>
                  <a:gd name="connsiteX3" fmla="*/ 1213207 w 1499607"/>
                  <a:gd name="connsiteY3" fmla="*/ 1537571 h 1537575"/>
                  <a:gd name="connsiteX4" fmla="*/ 286400 w 1499607"/>
                  <a:gd name="connsiteY4" fmla="*/ 1537571 h 1537575"/>
                  <a:gd name="connsiteX5" fmla="*/ 2 w 1499607"/>
                  <a:gd name="connsiteY5" fmla="*/ 587300 h 1537575"/>
                  <a:gd name="connsiteX0" fmla="*/ 0 w 1276238"/>
                  <a:gd name="connsiteY0" fmla="*/ 754824 h 1537571"/>
                  <a:gd name="connsiteX1" fmla="*/ 526437 w 1276238"/>
                  <a:gd name="connsiteY1" fmla="*/ 0 h 1537571"/>
                  <a:gd name="connsiteX2" fmla="*/ 1276238 w 1276238"/>
                  <a:gd name="connsiteY2" fmla="*/ 587300 h 1537571"/>
                  <a:gd name="connsiteX3" fmla="*/ 989840 w 1276238"/>
                  <a:gd name="connsiteY3" fmla="*/ 1537571 h 1537571"/>
                  <a:gd name="connsiteX4" fmla="*/ 63033 w 1276238"/>
                  <a:gd name="connsiteY4" fmla="*/ 1537571 h 1537571"/>
                  <a:gd name="connsiteX5" fmla="*/ 0 w 1276238"/>
                  <a:gd name="connsiteY5" fmla="*/ 754824 h 1537571"/>
                  <a:gd name="connsiteX0" fmla="*/ 0 w 1276238"/>
                  <a:gd name="connsiteY0" fmla="*/ 915367 h 1698114"/>
                  <a:gd name="connsiteX1" fmla="*/ 491537 w 1276238"/>
                  <a:gd name="connsiteY1" fmla="*/ 0 h 1698114"/>
                  <a:gd name="connsiteX2" fmla="*/ 1276238 w 1276238"/>
                  <a:gd name="connsiteY2" fmla="*/ 747843 h 1698114"/>
                  <a:gd name="connsiteX3" fmla="*/ 989840 w 1276238"/>
                  <a:gd name="connsiteY3" fmla="*/ 1698114 h 1698114"/>
                  <a:gd name="connsiteX4" fmla="*/ 63033 w 1276238"/>
                  <a:gd name="connsiteY4" fmla="*/ 1698114 h 1698114"/>
                  <a:gd name="connsiteX5" fmla="*/ 0 w 1276238"/>
                  <a:gd name="connsiteY5" fmla="*/ 915367 h 1698114"/>
                  <a:gd name="connsiteX0" fmla="*/ 0 w 989840"/>
                  <a:gd name="connsiteY0" fmla="*/ 915367 h 1698114"/>
                  <a:gd name="connsiteX1" fmla="*/ 491537 w 989840"/>
                  <a:gd name="connsiteY1" fmla="*/ 0 h 1698114"/>
                  <a:gd name="connsiteX2" fmla="*/ 836489 w 989840"/>
                  <a:gd name="connsiteY2" fmla="*/ 894426 h 1698114"/>
                  <a:gd name="connsiteX3" fmla="*/ 989840 w 989840"/>
                  <a:gd name="connsiteY3" fmla="*/ 1698114 h 1698114"/>
                  <a:gd name="connsiteX4" fmla="*/ 63033 w 989840"/>
                  <a:gd name="connsiteY4" fmla="*/ 1698114 h 1698114"/>
                  <a:gd name="connsiteX5" fmla="*/ 0 w 989840"/>
                  <a:gd name="connsiteY5" fmla="*/ 915367 h 1698114"/>
                  <a:gd name="connsiteX0" fmla="*/ 76570 w 1066410"/>
                  <a:gd name="connsiteY0" fmla="*/ 915367 h 1879598"/>
                  <a:gd name="connsiteX1" fmla="*/ 568107 w 1066410"/>
                  <a:gd name="connsiteY1" fmla="*/ 0 h 1879598"/>
                  <a:gd name="connsiteX2" fmla="*/ 913059 w 1066410"/>
                  <a:gd name="connsiteY2" fmla="*/ 894426 h 1879598"/>
                  <a:gd name="connsiteX3" fmla="*/ 1066410 w 1066410"/>
                  <a:gd name="connsiteY3" fmla="*/ 1698114 h 1879598"/>
                  <a:gd name="connsiteX4" fmla="*/ 0 w 1066410"/>
                  <a:gd name="connsiteY4" fmla="*/ 1879598 h 1879598"/>
                  <a:gd name="connsiteX5" fmla="*/ 76570 w 1066410"/>
                  <a:gd name="connsiteY5" fmla="*/ 915367 h 1879598"/>
                  <a:gd name="connsiteX0" fmla="*/ 76570 w 975668"/>
                  <a:gd name="connsiteY0" fmla="*/ 915367 h 1879598"/>
                  <a:gd name="connsiteX1" fmla="*/ 568107 w 975668"/>
                  <a:gd name="connsiteY1" fmla="*/ 0 h 1879598"/>
                  <a:gd name="connsiteX2" fmla="*/ 913059 w 975668"/>
                  <a:gd name="connsiteY2" fmla="*/ 894426 h 1879598"/>
                  <a:gd name="connsiteX3" fmla="*/ 975668 w 975668"/>
                  <a:gd name="connsiteY3" fmla="*/ 1516630 h 1879598"/>
                  <a:gd name="connsiteX4" fmla="*/ 0 w 975668"/>
                  <a:gd name="connsiteY4" fmla="*/ 1879598 h 1879598"/>
                  <a:gd name="connsiteX5" fmla="*/ 76570 w 975668"/>
                  <a:gd name="connsiteY5" fmla="*/ 915367 h 1879598"/>
                  <a:gd name="connsiteX0" fmla="*/ 0 w 899098"/>
                  <a:gd name="connsiteY0" fmla="*/ 915367 h 1691134"/>
                  <a:gd name="connsiteX1" fmla="*/ 491537 w 899098"/>
                  <a:gd name="connsiteY1" fmla="*/ 0 h 1691134"/>
                  <a:gd name="connsiteX2" fmla="*/ 836489 w 899098"/>
                  <a:gd name="connsiteY2" fmla="*/ 894426 h 1691134"/>
                  <a:gd name="connsiteX3" fmla="*/ 899098 w 899098"/>
                  <a:gd name="connsiteY3" fmla="*/ 1516630 h 1691134"/>
                  <a:gd name="connsiteX4" fmla="*/ 56053 w 899098"/>
                  <a:gd name="connsiteY4" fmla="*/ 1691134 h 1691134"/>
                  <a:gd name="connsiteX5" fmla="*/ 0 w 899098"/>
                  <a:gd name="connsiteY5" fmla="*/ 915367 h 1691134"/>
                  <a:gd name="connsiteX0" fmla="*/ 0 w 961919"/>
                  <a:gd name="connsiteY0" fmla="*/ 838586 h 1691134"/>
                  <a:gd name="connsiteX1" fmla="*/ 554358 w 961919"/>
                  <a:gd name="connsiteY1" fmla="*/ 0 h 1691134"/>
                  <a:gd name="connsiteX2" fmla="*/ 899310 w 961919"/>
                  <a:gd name="connsiteY2" fmla="*/ 894426 h 1691134"/>
                  <a:gd name="connsiteX3" fmla="*/ 961919 w 961919"/>
                  <a:gd name="connsiteY3" fmla="*/ 1516630 h 1691134"/>
                  <a:gd name="connsiteX4" fmla="*/ 118874 w 961919"/>
                  <a:gd name="connsiteY4" fmla="*/ 1691134 h 1691134"/>
                  <a:gd name="connsiteX5" fmla="*/ 0 w 961919"/>
                  <a:gd name="connsiteY5" fmla="*/ 838586 h 1691134"/>
                  <a:gd name="connsiteX0" fmla="*/ 0 w 961919"/>
                  <a:gd name="connsiteY0" fmla="*/ 838586 h 1691134"/>
                  <a:gd name="connsiteX1" fmla="*/ 554358 w 961919"/>
                  <a:gd name="connsiteY1" fmla="*/ 0 h 1691134"/>
                  <a:gd name="connsiteX2" fmla="*/ 955151 w 961919"/>
                  <a:gd name="connsiteY2" fmla="*/ 866505 h 1691134"/>
                  <a:gd name="connsiteX3" fmla="*/ 961919 w 961919"/>
                  <a:gd name="connsiteY3" fmla="*/ 1516630 h 1691134"/>
                  <a:gd name="connsiteX4" fmla="*/ 118874 w 961919"/>
                  <a:gd name="connsiteY4" fmla="*/ 1691134 h 1691134"/>
                  <a:gd name="connsiteX5" fmla="*/ 0 w 961919"/>
                  <a:gd name="connsiteY5" fmla="*/ 838586 h 1691134"/>
                  <a:gd name="connsiteX0" fmla="*/ 0 w 1045681"/>
                  <a:gd name="connsiteY0" fmla="*/ 824626 h 1691134"/>
                  <a:gd name="connsiteX1" fmla="*/ 638120 w 1045681"/>
                  <a:gd name="connsiteY1" fmla="*/ 0 h 1691134"/>
                  <a:gd name="connsiteX2" fmla="*/ 1038913 w 1045681"/>
                  <a:gd name="connsiteY2" fmla="*/ 866505 h 1691134"/>
                  <a:gd name="connsiteX3" fmla="*/ 1045681 w 1045681"/>
                  <a:gd name="connsiteY3" fmla="*/ 1516630 h 1691134"/>
                  <a:gd name="connsiteX4" fmla="*/ 202636 w 1045681"/>
                  <a:gd name="connsiteY4" fmla="*/ 1691134 h 1691134"/>
                  <a:gd name="connsiteX5" fmla="*/ 0 w 1045681"/>
                  <a:gd name="connsiteY5" fmla="*/ 824626 h 1691134"/>
                  <a:gd name="connsiteX0" fmla="*/ 0 w 1045681"/>
                  <a:gd name="connsiteY0" fmla="*/ 676973 h 1543481"/>
                  <a:gd name="connsiteX1" fmla="*/ 620388 w 1045681"/>
                  <a:gd name="connsiteY1" fmla="*/ 0 h 1543481"/>
                  <a:gd name="connsiteX2" fmla="*/ 1038913 w 1045681"/>
                  <a:gd name="connsiteY2" fmla="*/ 718852 h 1543481"/>
                  <a:gd name="connsiteX3" fmla="*/ 1045681 w 1045681"/>
                  <a:gd name="connsiteY3" fmla="*/ 1368977 h 1543481"/>
                  <a:gd name="connsiteX4" fmla="*/ 202636 w 1045681"/>
                  <a:gd name="connsiteY4" fmla="*/ 1543481 h 1543481"/>
                  <a:gd name="connsiteX5" fmla="*/ 0 w 1045681"/>
                  <a:gd name="connsiteY5" fmla="*/ 676973 h 1543481"/>
                  <a:gd name="connsiteX0" fmla="*/ 0 w 1322659"/>
                  <a:gd name="connsiteY0" fmla="*/ 676973 h 1543481"/>
                  <a:gd name="connsiteX1" fmla="*/ 620388 w 1322659"/>
                  <a:gd name="connsiteY1" fmla="*/ 0 h 1543481"/>
                  <a:gd name="connsiteX2" fmla="*/ 1322659 w 1322659"/>
                  <a:gd name="connsiteY2" fmla="*/ 663482 h 1543481"/>
                  <a:gd name="connsiteX3" fmla="*/ 1045681 w 1322659"/>
                  <a:gd name="connsiteY3" fmla="*/ 1368977 h 1543481"/>
                  <a:gd name="connsiteX4" fmla="*/ 202636 w 1322659"/>
                  <a:gd name="connsiteY4" fmla="*/ 1543481 h 1543481"/>
                  <a:gd name="connsiteX5" fmla="*/ 0 w 1322659"/>
                  <a:gd name="connsiteY5" fmla="*/ 676973 h 1543481"/>
                  <a:gd name="connsiteX0" fmla="*/ 0 w 1322659"/>
                  <a:gd name="connsiteY0" fmla="*/ 676973 h 1543481"/>
                  <a:gd name="connsiteX1" fmla="*/ 620388 w 1322659"/>
                  <a:gd name="connsiteY1" fmla="*/ 0 h 1543481"/>
                  <a:gd name="connsiteX2" fmla="*/ 1322659 w 1322659"/>
                  <a:gd name="connsiteY2" fmla="*/ 663482 h 1543481"/>
                  <a:gd name="connsiteX3" fmla="*/ 939277 w 1322659"/>
                  <a:gd name="connsiteY3" fmla="*/ 1239781 h 1543481"/>
                  <a:gd name="connsiteX4" fmla="*/ 202636 w 1322659"/>
                  <a:gd name="connsiteY4" fmla="*/ 1543481 h 1543481"/>
                  <a:gd name="connsiteX5" fmla="*/ 0 w 1322659"/>
                  <a:gd name="connsiteY5" fmla="*/ 676973 h 154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2659" h="1543481">
                    <a:moveTo>
                      <a:pt x="0" y="676973"/>
                    </a:moveTo>
                    <a:lnTo>
                      <a:pt x="620388" y="0"/>
                    </a:lnTo>
                    <a:lnTo>
                      <a:pt x="1322659" y="663482"/>
                    </a:lnTo>
                    <a:lnTo>
                      <a:pt x="939277" y="1239781"/>
                    </a:lnTo>
                    <a:lnTo>
                      <a:pt x="202636" y="1543481"/>
                    </a:lnTo>
                    <a:lnTo>
                      <a:pt x="0" y="67697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1100"/>
              </a:p>
            </p:txBody>
          </p:sp>
        </p:grp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22827295-6E2E-CA5F-2D64-D31124BDECDB}"/>
              </a:ext>
            </a:extLst>
          </p:cNvPr>
          <p:cNvSpPr txBox="1"/>
          <p:nvPr/>
        </p:nvSpPr>
        <p:spPr>
          <a:xfrm>
            <a:off x="5108389" y="2955712"/>
            <a:ext cx="2020675" cy="174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050" b="1" dirty="0"/>
              <a:t>국어</a:t>
            </a:r>
            <a:r>
              <a:rPr lang="ko-KR" altLang="en-US" sz="700" b="1" dirty="0"/>
              <a:t>와 </a:t>
            </a:r>
            <a:r>
              <a:rPr lang="ko-KR" altLang="en-US" sz="1050" b="1" dirty="0"/>
              <a:t>영어</a:t>
            </a:r>
            <a:r>
              <a:rPr lang="ko-KR" altLang="en-US" sz="700" b="1" dirty="0"/>
              <a:t>를</a:t>
            </a:r>
            <a:r>
              <a:rPr lang="en-US" altLang="ko-KR" sz="700" b="1" dirty="0"/>
              <a:t> </a:t>
            </a:r>
            <a:r>
              <a:rPr lang="ko-KR" altLang="en-US" sz="700" b="1" dirty="0"/>
              <a:t>특히 잘하는 편입니다</a:t>
            </a:r>
            <a:r>
              <a:rPr lang="en-US" altLang="ko-KR" sz="700" b="1" dirty="0"/>
              <a:t>.</a:t>
            </a:r>
            <a:endParaRPr lang="en-US" altLang="ko-KR" sz="600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2A4A9469-F7A4-6978-C42D-831CB60EF855}"/>
              </a:ext>
            </a:extLst>
          </p:cNvPr>
          <p:cNvSpPr txBox="1"/>
          <p:nvPr/>
        </p:nvSpPr>
        <p:spPr>
          <a:xfrm>
            <a:off x="5160554" y="3240473"/>
            <a:ext cx="2020675" cy="832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500" b="1" dirty="0">
                <a:solidFill>
                  <a:schemeClr val="bg1">
                    <a:lumMod val="65000"/>
                  </a:schemeClr>
                </a:solidFill>
              </a:rPr>
              <a:t>과목별 진단 등급을 나타내는 그래프입니다</a:t>
            </a:r>
            <a:r>
              <a:rPr lang="en-US" altLang="ko-KR" sz="500" b="1" dirty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altLang="ko-KR" sz="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4" name="정오각형[R] 3">
            <a:extLst>
              <a:ext uri="{FF2B5EF4-FFF2-40B4-BE49-F238E27FC236}">
                <a16:creationId xmlns:a16="http://schemas.microsoft.com/office/drawing/2014/main" id="{CEE47B7B-EFB0-ECB2-B23C-D554C1F753E5}"/>
              </a:ext>
            </a:extLst>
          </p:cNvPr>
          <p:cNvSpPr/>
          <p:nvPr/>
        </p:nvSpPr>
        <p:spPr>
          <a:xfrm>
            <a:off x="5672736" y="1897486"/>
            <a:ext cx="778835" cy="696594"/>
          </a:xfrm>
          <a:custGeom>
            <a:avLst/>
            <a:gdLst>
              <a:gd name="connsiteX0" fmla="*/ 2 w 1499607"/>
              <a:gd name="connsiteY0" fmla="*/ 587300 h 1537575"/>
              <a:gd name="connsiteX1" fmla="*/ 749804 w 1499607"/>
              <a:gd name="connsiteY1" fmla="*/ 0 h 1537575"/>
              <a:gd name="connsiteX2" fmla="*/ 1499605 w 1499607"/>
              <a:gd name="connsiteY2" fmla="*/ 587300 h 1537575"/>
              <a:gd name="connsiteX3" fmla="*/ 1213207 w 1499607"/>
              <a:gd name="connsiteY3" fmla="*/ 1537571 h 1537575"/>
              <a:gd name="connsiteX4" fmla="*/ 286400 w 1499607"/>
              <a:gd name="connsiteY4" fmla="*/ 1537571 h 1537575"/>
              <a:gd name="connsiteX5" fmla="*/ 2 w 1499607"/>
              <a:gd name="connsiteY5" fmla="*/ 587300 h 1537575"/>
              <a:gd name="connsiteX0" fmla="*/ 0 w 1276238"/>
              <a:gd name="connsiteY0" fmla="*/ 754824 h 1537571"/>
              <a:gd name="connsiteX1" fmla="*/ 526437 w 1276238"/>
              <a:gd name="connsiteY1" fmla="*/ 0 h 1537571"/>
              <a:gd name="connsiteX2" fmla="*/ 1276238 w 1276238"/>
              <a:gd name="connsiteY2" fmla="*/ 587300 h 1537571"/>
              <a:gd name="connsiteX3" fmla="*/ 989840 w 1276238"/>
              <a:gd name="connsiteY3" fmla="*/ 1537571 h 1537571"/>
              <a:gd name="connsiteX4" fmla="*/ 63033 w 1276238"/>
              <a:gd name="connsiteY4" fmla="*/ 1537571 h 1537571"/>
              <a:gd name="connsiteX5" fmla="*/ 0 w 1276238"/>
              <a:gd name="connsiteY5" fmla="*/ 754824 h 1537571"/>
              <a:gd name="connsiteX0" fmla="*/ 0 w 1276238"/>
              <a:gd name="connsiteY0" fmla="*/ 915367 h 1698114"/>
              <a:gd name="connsiteX1" fmla="*/ 491537 w 1276238"/>
              <a:gd name="connsiteY1" fmla="*/ 0 h 1698114"/>
              <a:gd name="connsiteX2" fmla="*/ 1276238 w 1276238"/>
              <a:gd name="connsiteY2" fmla="*/ 747843 h 1698114"/>
              <a:gd name="connsiteX3" fmla="*/ 989840 w 1276238"/>
              <a:gd name="connsiteY3" fmla="*/ 1698114 h 1698114"/>
              <a:gd name="connsiteX4" fmla="*/ 63033 w 1276238"/>
              <a:gd name="connsiteY4" fmla="*/ 1698114 h 1698114"/>
              <a:gd name="connsiteX5" fmla="*/ 0 w 1276238"/>
              <a:gd name="connsiteY5" fmla="*/ 915367 h 1698114"/>
              <a:gd name="connsiteX0" fmla="*/ 0 w 989840"/>
              <a:gd name="connsiteY0" fmla="*/ 915367 h 1698114"/>
              <a:gd name="connsiteX1" fmla="*/ 491537 w 989840"/>
              <a:gd name="connsiteY1" fmla="*/ 0 h 1698114"/>
              <a:gd name="connsiteX2" fmla="*/ 836489 w 989840"/>
              <a:gd name="connsiteY2" fmla="*/ 894426 h 1698114"/>
              <a:gd name="connsiteX3" fmla="*/ 989840 w 989840"/>
              <a:gd name="connsiteY3" fmla="*/ 1698114 h 1698114"/>
              <a:gd name="connsiteX4" fmla="*/ 63033 w 989840"/>
              <a:gd name="connsiteY4" fmla="*/ 1698114 h 1698114"/>
              <a:gd name="connsiteX5" fmla="*/ 0 w 989840"/>
              <a:gd name="connsiteY5" fmla="*/ 915367 h 1698114"/>
              <a:gd name="connsiteX0" fmla="*/ 76570 w 1066410"/>
              <a:gd name="connsiteY0" fmla="*/ 915367 h 1879598"/>
              <a:gd name="connsiteX1" fmla="*/ 568107 w 1066410"/>
              <a:gd name="connsiteY1" fmla="*/ 0 h 1879598"/>
              <a:gd name="connsiteX2" fmla="*/ 913059 w 1066410"/>
              <a:gd name="connsiteY2" fmla="*/ 894426 h 1879598"/>
              <a:gd name="connsiteX3" fmla="*/ 1066410 w 1066410"/>
              <a:gd name="connsiteY3" fmla="*/ 1698114 h 1879598"/>
              <a:gd name="connsiteX4" fmla="*/ 0 w 1066410"/>
              <a:gd name="connsiteY4" fmla="*/ 1879598 h 1879598"/>
              <a:gd name="connsiteX5" fmla="*/ 76570 w 1066410"/>
              <a:gd name="connsiteY5" fmla="*/ 915367 h 1879598"/>
              <a:gd name="connsiteX0" fmla="*/ 76570 w 975668"/>
              <a:gd name="connsiteY0" fmla="*/ 915367 h 1879598"/>
              <a:gd name="connsiteX1" fmla="*/ 568107 w 975668"/>
              <a:gd name="connsiteY1" fmla="*/ 0 h 1879598"/>
              <a:gd name="connsiteX2" fmla="*/ 913059 w 975668"/>
              <a:gd name="connsiteY2" fmla="*/ 894426 h 1879598"/>
              <a:gd name="connsiteX3" fmla="*/ 975668 w 975668"/>
              <a:gd name="connsiteY3" fmla="*/ 1516630 h 1879598"/>
              <a:gd name="connsiteX4" fmla="*/ 0 w 975668"/>
              <a:gd name="connsiteY4" fmla="*/ 1879598 h 1879598"/>
              <a:gd name="connsiteX5" fmla="*/ 76570 w 975668"/>
              <a:gd name="connsiteY5" fmla="*/ 915367 h 1879598"/>
              <a:gd name="connsiteX0" fmla="*/ 0 w 899098"/>
              <a:gd name="connsiteY0" fmla="*/ 915367 h 1691134"/>
              <a:gd name="connsiteX1" fmla="*/ 491537 w 899098"/>
              <a:gd name="connsiteY1" fmla="*/ 0 h 1691134"/>
              <a:gd name="connsiteX2" fmla="*/ 836489 w 899098"/>
              <a:gd name="connsiteY2" fmla="*/ 894426 h 1691134"/>
              <a:gd name="connsiteX3" fmla="*/ 899098 w 899098"/>
              <a:gd name="connsiteY3" fmla="*/ 1516630 h 1691134"/>
              <a:gd name="connsiteX4" fmla="*/ 56053 w 899098"/>
              <a:gd name="connsiteY4" fmla="*/ 1691134 h 1691134"/>
              <a:gd name="connsiteX5" fmla="*/ 0 w 899098"/>
              <a:gd name="connsiteY5" fmla="*/ 915367 h 1691134"/>
              <a:gd name="connsiteX0" fmla="*/ 0 w 961919"/>
              <a:gd name="connsiteY0" fmla="*/ 838586 h 1691134"/>
              <a:gd name="connsiteX1" fmla="*/ 554358 w 961919"/>
              <a:gd name="connsiteY1" fmla="*/ 0 h 1691134"/>
              <a:gd name="connsiteX2" fmla="*/ 899310 w 961919"/>
              <a:gd name="connsiteY2" fmla="*/ 894426 h 1691134"/>
              <a:gd name="connsiteX3" fmla="*/ 961919 w 961919"/>
              <a:gd name="connsiteY3" fmla="*/ 1516630 h 1691134"/>
              <a:gd name="connsiteX4" fmla="*/ 118874 w 961919"/>
              <a:gd name="connsiteY4" fmla="*/ 1691134 h 1691134"/>
              <a:gd name="connsiteX5" fmla="*/ 0 w 961919"/>
              <a:gd name="connsiteY5" fmla="*/ 838586 h 1691134"/>
              <a:gd name="connsiteX0" fmla="*/ 0 w 961919"/>
              <a:gd name="connsiteY0" fmla="*/ 838586 h 1691134"/>
              <a:gd name="connsiteX1" fmla="*/ 554358 w 961919"/>
              <a:gd name="connsiteY1" fmla="*/ 0 h 1691134"/>
              <a:gd name="connsiteX2" fmla="*/ 955151 w 961919"/>
              <a:gd name="connsiteY2" fmla="*/ 866505 h 1691134"/>
              <a:gd name="connsiteX3" fmla="*/ 961919 w 961919"/>
              <a:gd name="connsiteY3" fmla="*/ 1516630 h 1691134"/>
              <a:gd name="connsiteX4" fmla="*/ 118874 w 961919"/>
              <a:gd name="connsiteY4" fmla="*/ 1691134 h 1691134"/>
              <a:gd name="connsiteX5" fmla="*/ 0 w 961919"/>
              <a:gd name="connsiteY5" fmla="*/ 838586 h 1691134"/>
              <a:gd name="connsiteX0" fmla="*/ 0 w 1045681"/>
              <a:gd name="connsiteY0" fmla="*/ 824626 h 1691134"/>
              <a:gd name="connsiteX1" fmla="*/ 638120 w 1045681"/>
              <a:gd name="connsiteY1" fmla="*/ 0 h 1691134"/>
              <a:gd name="connsiteX2" fmla="*/ 1038913 w 1045681"/>
              <a:gd name="connsiteY2" fmla="*/ 866505 h 1691134"/>
              <a:gd name="connsiteX3" fmla="*/ 1045681 w 1045681"/>
              <a:gd name="connsiteY3" fmla="*/ 1516630 h 1691134"/>
              <a:gd name="connsiteX4" fmla="*/ 202636 w 1045681"/>
              <a:gd name="connsiteY4" fmla="*/ 1691134 h 1691134"/>
              <a:gd name="connsiteX5" fmla="*/ 0 w 1045681"/>
              <a:gd name="connsiteY5" fmla="*/ 824626 h 1691134"/>
              <a:gd name="connsiteX0" fmla="*/ 0 w 1045681"/>
              <a:gd name="connsiteY0" fmla="*/ 597875 h 1464383"/>
              <a:gd name="connsiteX1" fmla="*/ 660795 w 1045681"/>
              <a:gd name="connsiteY1" fmla="*/ 0 h 1464383"/>
              <a:gd name="connsiteX2" fmla="*/ 1038913 w 1045681"/>
              <a:gd name="connsiteY2" fmla="*/ 639754 h 1464383"/>
              <a:gd name="connsiteX3" fmla="*/ 1045681 w 1045681"/>
              <a:gd name="connsiteY3" fmla="*/ 1289879 h 1464383"/>
              <a:gd name="connsiteX4" fmla="*/ 202636 w 1045681"/>
              <a:gd name="connsiteY4" fmla="*/ 1464383 h 1464383"/>
              <a:gd name="connsiteX5" fmla="*/ 0 w 1045681"/>
              <a:gd name="connsiteY5" fmla="*/ 597875 h 1464383"/>
              <a:gd name="connsiteX0" fmla="*/ 0 w 1227872"/>
              <a:gd name="connsiteY0" fmla="*/ 597875 h 1464383"/>
              <a:gd name="connsiteX1" fmla="*/ 660795 w 1227872"/>
              <a:gd name="connsiteY1" fmla="*/ 0 h 1464383"/>
              <a:gd name="connsiteX2" fmla="*/ 1227872 w 1227872"/>
              <a:gd name="connsiteY2" fmla="*/ 579287 h 1464383"/>
              <a:gd name="connsiteX3" fmla="*/ 1045681 w 1227872"/>
              <a:gd name="connsiteY3" fmla="*/ 1289879 h 1464383"/>
              <a:gd name="connsiteX4" fmla="*/ 202636 w 1227872"/>
              <a:gd name="connsiteY4" fmla="*/ 1464383 h 1464383"/>
              <a:gd name="connsiteX5" fmla="*/ 0 w 1227872"/>
              <a:gd name="connsiteY5" fmla="*/ 597875 h 1464383"/>
              <a:gd name="connsiteX0" fmla="*/ 0 w 1227872"/>
              <a:gd name="connsiteY0" fmla="*/ 597875 h 1464383"/>
              <a:gd name="connsiteX1" fmla="*/ 660795 w 1227872"/>
              <a:gd name="connsiteY1" fmla="*/ 0 h 1464383"/>
              <a:gd name="connsiteX2" fmla="*/ 1227872 w 1227872"/>
              <a:gd name="connsiteY2" fmla="*/ 579287 h 1464383"/>
              <a:gd name="connsiteX3" fmla="*/ 1106147 w 1227872"/>
              <a:gd name="connsiteY3" fmla="*/ 1403254 h 1464383"/>
              <a:gd name="connsiteX4" fmla="*/ 202636 w 1227872"/>
              <a:gd name="connsiteY4" fmla="*/ 1464383 h 1464383"/>
              <a:gd name="connsiteX5" fmla="*/ 0 w 1227872"/>
              <a:gd name="connsiteY5" fmla="*/ 597875 h 1464383"/>
              <a:gd name="connsiteX0" fmla="*/ 0 w 1507531"/>
              <a:gd name="connsiteY0" fmla="*/ 424033 h 1464383"/>
              <a:gd name="connsiteX1" fmla="*/ 940454 w 1507531"/>
              <a:gd name="connsiteY1" fmla="*/ 0 h 1464383"/>
              <a:gd name="connsiteX2" fmla="*/ 1507531 w 1507531"/>
              <a:gd name="connsiteY2" fmla="*/ 579287 h 1464383"/>
              <a:gd name="connsiteX3" fmla="*/ 1385806 w 1507531"/>
              <a:gd name="connsiteY3" fmla="*/ 1403254 h 1464383"/>
              <a:gd name="connsiteX4" fmla="*/ 482295 w 1507531"/>
              <a:gd name="connsiteY4" fmla="*/ 1464383 h 1464383"/>
              <a:gd name="connsiteX5" fmla="*/ 0 w 1507531"/>
              <a:gd name="connsiteY5" fmla="*/ 424033 h 1464383"/>
              <a:gd name="connsiteX0" fmla="*/ 0 w 1507531"/>
              <a:gd name="connsiteY0" fmla="*/ 424033 h 1403254"/>
              <a:gd name="connsiteX1" fmla="*/ 940454 w 1507531"/>
              <a:gd name="connsiteY1" fmla="*/ 0 h 1403254"/>
              <a:gd name="connsiteX2" fmla="*/ 1507531 w 1507531"/>
              <a:gd name="connsiteY2" fmla="*/ 579287 h 1403254"/>
              <a:gd name="connsiteX3" fmla="*/ 1385806 w 1507531"/>
              <a:gd name="connsiteY3" fmla="*/ 1403254 h 1403254"/>
              <a:gd name="connsiteX4" fmla="*/ 572995 w 1507531"/>
              <a:gd name="connsiteY4" fmla="*/ 1237632 h 1403254"/>
              <a:gd name="connsiteX5" fmla="*/ 0 w 1507531"/>
              <a:gd name="connsiteY5" fmla="*/ 424033 h 140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7531" h="1403254">
                <a:moveTo>
                  <a:pt x="0" y="424033"/>
                </a:moveTo>
                <a:lnTo>
                  <a:pt x="940454" y="0"/>
                </a:lnTo>
                <a:lnTo>
                  <a:pt x="1507531" y="579287"/>
                </a:lnTo>
                <a:lnTo>
                  <a:pt x="1385806" y="1403254"/>
                </a:lnTo>
                <a:lnTo>
                  <a:pt x="572995" y="1237632"/>
                </a:lnTo>
                <a:lnTo>
                  <a:pt x="0" y="424033"/>
                </a:lnTo>
                <a:close/>
              </a:path>
            </a:pathLst>
          </a:custGeom>
          <a:noFill/>
          <a:ln w="12700">
            <a:solidFill>
              <a:srgbClr val="EF2EF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100"/>
          </a:p>
        </p:txBody>
      </p:sp>
      <p:grpSp>
        <p:nvGrpSpPr>
          <p:cNvPr id="120" name="그룹 119">
            <a:extLst>
              <a:ext uri="{FF2B5EF4-FFF2-40B4-BE49-F238E27FC236}">
                <a16:creationId xmlns:a16="http://schemas.microsoft.com/office/drawing/2014/main" id="{CEDB9ABB-1249-AB4D-2B15-156A9787EBB4}"/>
              </a:ext>
            </a:extLst>
          </p:cNvPr>
          <p:cNvGrpSpPr/>
          <p:nvPr/>
        </p:nvGrpSpPr>
        <p:grpSpPr>
          <a:xfrm>
            <a:off x="6394567" y="1308964"/>
            <a:ext cx="697693" cy="80624"/>
            <a:chOff x="4944865" y="3210977"/>
            <a:chExt cx="697693" cy="80624"/>
          </a:xfrm>
        </p:grpSpPr>
        <p:sp>
          <p:nvSpPr>
            <p:cNvPr id="142" name="TextBox 53">
              <a:extLst>
                <a:ext uri="{FF2B5EF4-FFF2-40B4-BE49-F238E27FC236}">
                  <a16:creationId xmlns:a16="http://schemas.microsoft.com/office/drawing/2014/main" id="{1A437A01-72B5-838A-1332-345B37B626F9}"/>
                </a:ext>
              </a:extLst>
            </p:cNvPr>
            <p:cNvSpPr txBox="1"/>
            <p:nvPr/>
          </p:nvSpPr>
          <p:spPr>
            <a:xfrm>
              <a:off x="5450198" y="3210977"/>
              <a:ext cx="192360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500" dirty="0"/>
                <a:t>홍성일</a:t>
              </a:r>
              <a:endParaRPr lang="en-US" altLang="ko-KR" sz="500" dirty="0"/>
            </a:p>
          </p:txBody>
        </p:sp>
        <p:sp>
          <p:nvSpPr>
            <p:cNvPr id="146" name="TextBox 53">
              <a:extLst>
                <a:ext uri="{FF2B5EF4-FFF2-40B4-BE49-F238E27FC236}">
                  <a16:creationId xmlns:a16="http://schemas.microsoft.com/office/drawing/2014/main" id="{8BD7E17B-0180-48FA-FFA5-4E810C61F3B4}"/>
                </a:ext>
              </a:extLst>
            </p:cNvPr>
            <p:cNvSpPr txBox="1"/>
            <p:nvPr/>
          </p:nvSpPr>
          <p:spPr>
            <a:xfrm>
              <a:off x="5054865" y="3214657"/>
              <a:ext cx="256480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500" dirty="0"/>
                <a:t>과목평균</a:t>
              </a:r>
              <a:endParaRPr lang="en-US" altLang="ko-KR" sz="500" dirty="0"/>
            </a:p>
          </p:txBody>
        </p:sp>
        <p:sp>
          <p:nvSpPr>
            <p:cNvPr id="149" name="직사각형 148">
              <a:extLst>
                <a:ext uri="{FF2B5EF4-FFF2-40B4-BE49-F238E27FC236}">
                  <a16:creationId xmlns:a16="http://schemas.microsoft.com/office/drawing/2014/main" id="{04AC487F-709B-7940-4760-8B4F45B2C6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4865" y="3217129"/>
              <a:ext cx="72787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ko-KR" altLang="en-US" sz="1100"/>
            </a:p>
          </p:txBody>
        </p:sp>
        <p:sp>
          <p:nvSpPr>
            <p:cNvPr id="150" name="직사각형 149">
              <a:extLst>
                <a:ext uri="{FF2B5EF4-FFF2-40B4-BE49-F238E27FC236}">
                  <a16:creationId xmlns:a16="http://schemas.microsoft.com/office/drawing/2014/main" id="{8EDE732C-F150-C2ED-9DAC-3A32522366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44070" y="3213921"/>
              <a:ext cx="72787" cy="72000"/>
            </a:xfrm>
            <a:prstGeom prst="rect">
              <a:avLst/>
            </a:prstGeom>
            <a:solidFill>
              <a:srgbClr val="EF2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ko-KR" altLang="en-US" sz="1100" dirty="0"/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720E169B-A800-AC88-8510-681D2B0EEC7B}"/>
              </a:ext>
            </a:extLst>
          </p:cNvPr>
          <p:cNvSpPr txBox="1"/>
          <p:nvPr/>
        </p:nvSpPr>
        <p:spPr>
          <a:xfrm>
            <a:off x="1866676" y="1313018"/>
            <a:ext cx="3257287" cy="2662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800" b="1" dirty="0"/>
              <a:t>학습 수준은 </a:t>
            </a:r>
            <a:r>
              <a:rPr lang="ko-KR" altLang="en-US" sz="1600" b="1" dirty="0"/>
              <a:t>우수</a:t>
            </a:r>
            <a:r>
              <a:rPr lang="ko-KR" altLang="en-US" sz="800" b="1" dirty="0"/>
              <a:t>하고 학습량은 </a:t>
            </a:r>
            <a:r>
              <a:rPr lang="ko-KR" altLang="en-US" sz="1600" b="1" dirty="0"/>
              <a:t>많은 편</a:t>
            </a:r>
            <a:r>
              <a:rPr lang="ko-KR" altLang="en-US" sz="800" b="1" dirty="0"/>
              <a:t>입니다</a:t>
            </a:r>
            <a:r>
              <a:rPr lang="en-US" altLang="ko-KR" sz="800" b="1" dirty="0"/>
              <a:t>.</a:t>
            </a:r>
            <a:r>
              <a:rPr lang="ko-KR" altLang="en-US" sz="800" b="1" dirty="0"/>
              <a:t> </a:t>
            </a:r>
            <a:endParaRPr lang="en-US" altLang="ko-KR" sz="700" dirty="0"/>
          </a:p>
        </p:txBody>
      </p:sp>
      <p:cxnSp>
        <p:nvCxnSpPr>
          <p:cNvPr id="153" name="직선 연결선 152">
            <a:extLst>
              <a:ext uri="{FF2B5EF4-FFF2-40B4-BE49-F238E27FC236}">
                <a16:creationId xmlns:a16="http://schemas.microsoft.com/office/drawing/2014/main" id="{BE392EF0-32F0-0E1A-2F5A-09E1754821FC}"/>
              </a:ext>
            </a:extLst>
          </p:cNvPr>
          <p:cNvCxnSpPr/>
          <p:nvPr/>
        </p:nvCxnSpPr>
        <p:spPr>
          <a:xfrm>
            <a:off x="2043393" y="3025183"/>
            <a:ext cx="2954317" cy="0"/>
          </a:xfrm>
          <a:prstGeom prst="line">
            <a:avLst/>
          </a:prstGeom>
          <a:ln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A9821F1A-5294-CF1B-8EBE-C38E7CB40C97}"/>
              </a:ext>
            </a:extLst>
          </p:cNvPr>
          <p:cNvSpPr txBox="1"/>
          <p:nvPr/>
        </p:nvSpPr>
        <p:spPr>
          <a:xfrm>
            <a:off x="3412535" y="3099607"/>
            <a:ext cx="158698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800">
                <a:solidFill>
                  <a:prstClr val="black"/>
                </a:solidFill>
              </a:rPr>
              <a:t>6</a:t>
            </a:r>
            <a:r>
              <a:rPr kumimoji="1" lang="ko-KR" altLang="en-US" sz="800">
                <a:solidFill>
                  <a:prstClr val="black"/>
                </a:solidFill>
              </a:rPr>
              <a:t>월</a:t>
            </a:r>
            <a:endParaRPr kumimoji="1" lang="x-none" altLang="en-US" sz="800">
              <a:solidFill>
                <a:prstClr val="black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838FAF6B-59CB-16C6-68A9-1428797E4059}"/>
              </a:ext>
            </a:extLst>
          </p:cNvPr>
          <p:cNvSpPr txBox="1"/>
          <p:nvPr/>
        </p:nvSpPr>
        <p:spPr>
          <a:xfrm>
            <a:off x="2228615" y="3104655"/>
            <a:ext cx="158698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800" dirty="0">
                <a:solidFill>
                  <a:prstClr val="black"/>
                </a:solidFill>
              </a:rPr>
              <a:t>3</a:t>
            </a:r>
            <a:r>
              <a:rPr kumimoji="1" lang="ko-KR" altLang="en-US" sz="800" dirty="0">
                <a:solidFill>
                  <a:prstClr val="black"/>
                </a:solidFill>
              </a:rPr>
              <a:t>월</a:t>
            </a:r>
            <a:endParaRPr kumimoji="1" lang="x-none" altLang="en-US" sz="800" dirty="0">
              <a:solidFill>
                <a:prstClr val="black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68FD472-D4B9-0A94-C2D5-6223E4E23737}"/>
              </a:ext>
            </a:extLst>
          </p:cNvPr>
          <p:cNvSpPr txBox="1"/>
          <p:nvPr/>
        </p:nvSpPr>
        <p:spPr>
          <a:xfrm>
            <a:off x="2623255" y="3102973"/>
            <a:ext cx="158698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800" dirty="0">
                <a:solidFill>
                  <a:prstClr val="black"/>
                </a:solidFill>
              </a:rPr>
              <a:t>4</a:t>
            </a:r>
            <a:r>
              <a:rPr kumimoji="1" lang="ko-KR" altLang="en-US" sz="800" dirty="0">
                <a:solidFill>
                  <a:prstClr val="black"/>
                </a:solidFill>
              </a:rPr>
              <a:t>월</a:t>
            </a:r>
            <a:endParaRPr kumimoji="1" lang="x-none" altLang="en-US" sz="800" dirty="0">
              <a:solidFill>
                <a:prstClr val="black"/>
              </a:solidFill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1957FBCA-A27E-F705-10A9-BB759BE3FCD3}"/>
              </a:ext>
            </a:extLst>
          </p:cNvPr>
          <p:cNvSpPr txBox="1"/>
          <p:nvPr/>
        </p:nvSpPr>
        <p:spPr>
          <a:xfrm>
            <a:off x="3017895" y="3101290"/>
            <a:ext cx="158698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800">
                <a:solidFill>
                  <a:prstClr val="black"/>
                </a:solidFill>
              </a:rPr>
              <a:t>5</a:t>
            </a:r>
            <a:r>
              <a:rPr kumimoji="1" lang="ko-KR" altLang="en-US" sz="800">
                <a:solidFill>
                  <a:prstClr val="black"/>
                </a:solidFill>
              </a:rPr>
              <a:t>월</a:t>
            </a:r>
            <a:endParaRPr kumimoji="1" lang="x-none" altLang="en-US" sz="800">
              <a:solidFill>
                <a:prstClr val="black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CC43D14-09C4-74BE-C8AA-8EB7AFB000CA}"/>
              </a:ext>
            </a:extLst>
          </p:cNvPr>
          <p:cNvSpPr txBox="1"/>
          <p:nvPr/>
        </p:nvSpPr>
        <p:spPr>
          <a:xfrm>
            <a:off x="3807176" y="3097924"/>
            <a:ext cx="158698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800" dirty="0">
                <a:solidFill>
                  <a:prstClr val="black"/>
                </a:solidFill>
              </a:rPr>
              <a:t>7</a:t>
            </a:r>
            <a:r>
              <a:rPr kumimoji="1" lang="ko-KR" altLang="en-US" sz="800" dirty="0">
                <a:solidFill>
                  <a:prstClr val="black"/>
                </a:solidFill>
              </a:rPr>
              <a:t>월</a:t>
            </a:r>
            <a:endParaRPr kumimoji="1" lang="x-none" altLang="en-US" sz="800" dirty="0">
              <a:solidFill>
                <a:prstClr val="black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330016EE-54E7-3920-5036-20E02DCF20C5}"/>
              </a:ext>
            </a:extLst>
          </p:cNvPr>
          <p:cNvSpPr txBox="1"/>
          <p:nvPr/>
        </p:nvSpPr>
        <p:spPr>
          <a:xfrm>
            <a:off x="4089139" y="3108190"/>
            <a:ext cx="73738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800" b="1" dirty="0">
                <a:solidFill>
                  <a:prstClr val="black"/>
                </a:solidFill>
              </a:rPr>
              <a:t>&gt;</a:t>
            </a:r>
            <a:endParaRPr kumimoji="1" lang="x-none" altLang="en-US" sz="800" b="1" dirty="0">
              <a:solidFill>
                <a:prstClr val="black"/>
              </a:solidFill>
            </a:endParaRPr>
          </a:p>
        </p:txBody>
      </p:sp>
      <p:sp>
        <p:nvSpPr>
          <p:cNvPr id="177" name="자유형: 도형 176">
            <a:extLst>
              <a:ext uri="{FF2B5EF4-FFF2-40B4-BE49-F238E27FC236}">
                <a16:creationId xmlns:a16="http://schemas.microsoft.com/office/drawing/2014/main" id="{174655F1-EB77-841A-CE61-4719CDCB0B51}"/>
              </a:ext>
            </a:extLst>
          </p:cNvPr>
          <p:cNvSpPr/>
          <p:nvPr/>
        </p:nvSpPr>
        <p:spPr>
          <a:xfrm>
            <a:off x="2335427" y="1902934"/>
            <a:ext cx="1940011" cy="750762"/>
          </a:xfrm>
          <a:custGeom>
            <a:avLst/>
            <a:gdLst>
              <a:gd name="connsiteX0" fmla="*/ 0 w 1940011"/>
              <a:gd name="connsiteY0" fmla="*/ 562233 h 750762"/>
              <a:gd name="connsiteX1" fmla="*/ 383059 w 1940011"/>
              <a:gd name="connsiteY1" fmla="*/ 339811 h 750762"/>
              <a:gd name="connsiteX2" fmla="*/ 790832 w 1940011"/>
              <a:gd name="connsiteY2" fmla="*/ 741406 h 750762"/>
              <a:gd name="connsiteX3" fmla="*/ 1180070 w 1940011"/>
              <a:gd name="connsiteY3" fmla="*/ 580768 h 750762"/>
              <a:gd name="connsiteX4" fmla="*/ 1501346 w 1940011"/>
              <a:gd name="connsiteY4" fmla="*/ 111211 h 750762"/>
              <a:gd name="connsiteX5" fmla="*/ 1940011 w 1940011"/>
              <a:gd name="connsiteY5" fmla="*/ 0 h 75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0011" h="750762">
                <a:moveTo>
                  <a:pt x="0" y="562233"/>
                </a:moveTo>
                <a:cubicBezTo>
                  <a:pt x="125627" y="436091"/>
                  <a:pt x="251254" y="309949"/>
                  <a:pt x="383059" y="339811"/>
                </a:cubicBezTo>
                <a:cubicBezTo>
                  <a:pt x="514864" y="369673"/>
                  <a:pt x="657997" y="701246"/>
                  <a:pt x="790832" y="741406"/>
                </a:cubicBezTo>
                <a:cubicBezTo>
                  <a:pt x="923667" y="781566"/>
                  <a:pt x="1061651" y="685801"/>
                  <a:pt x="1180070" y="580768"/>
                </a:cubicBezTo>
                <a:cubicBezTo>
                  <a:pt x="1298489" y="475735"/>
                  <a:pt x="1374689" y="208006"/>
                  <a:pt x="1501346" y="111211"/>
                </a:cubicBezTo>
                <a:cubicBezTo>
                  <a:pt x="1628003" y="14416"/>
                  <a:pt x="1877198" y="20594"/>
                  <a:pt x="194001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8" name="타원 177">
            <a:extLst>
              <a:ext uri="{FF2B5EF4-FFF2-40B4-BE49-F238E27FC236}">
                <a16:creationId xmlns:a16="http://schemas.microsoft.com/office/drawing/2014/main" id="{BD40FA57-B730-A818-19A3-3E93B3F687B4}"/>
              </a:ext>
            </a:extLst>
          </p:cNvPr>
          <p:cNvSpPr/>
          <p:nvPr/>
        </p:nvSpPr>
        <p:spPr>
          <a:xfrm>
            <a:off x="2248189" y="2400353"/>
            <a:ext cx="151968" cy="15196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 dirty="0"/>
          </a:p>
        </p:txBody>
      </p:sp>
      <p:sp>
        <p:nvSpPr>
          <p:cNvPr id="179" name="타원 178">
            <a:extLst>
              <a:ext uri="{FF2B5EF4-FFF2-40B4-BE49-F238E27FC236}">
                <a16:creationId xmlns:a16="http://schemas.microsoft.com/office/drawing/2014/main" id="{98DF2DFF-9C43-E511-A57B-4B9641F5CA30}"/>
              </a:ext>
            </a:extLst>
          </p:cNvPr>
          <p:cNvSpPr/>
          <p:nvPr/>
        </p:nvSpPr>
        <p:spPr>
          <a:xfrm>
            <a:off x="2627014" y="2187168"/>
            <a:ext cx="151968" cy="15196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180" name="타원 179">
            <a:extLst>
              <a:ext uri="{FF2B5EF4-FFF2-40B4-BE49-F238E27FC236}">
                <a16:creationId xmlns:a16="http://schemas.microsoft.com/office/drawing/2014/main" id="{8A3B0BAF-1A12-67BD-2C3E-25C7335F7576}"/>
              </a:ext>
            </a:extLst>
          </p:cNvPr>
          <p:cNvSpPr/>
          <p:nvPr/>
        </p:nvSpPr>
        <p:spPr>
          <a:xfrm>
            <a:off x="3021253" y="2586505"/>
            <a:ext cx="151968" cy="15196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181" name="타원 180">
            <a:extLst>
              <a:ext uri="{FF2B5EF4-FFF2-40B4-BE49-F238E27FC236}">
                <a16:creationId xmlns:a16="http://schemas.microsoft.com/office/drawing/2014/main" id="{9CBCBB51-1614-6064-C28F-2BF22E1535AA}"/>
              </a:ext>
            </a:extLst>
          </p:cNvPr>
          <p:cNvSpPr/>
          <p:nvPr/>
        </p:nvSpPr>
        <p:spPr>
          <a:xfrm>
            <a:off x="3414254" y="2410582"/>
            <a:ext cx="151968" cy="15196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182" name="타원 181">
            <a:extLst>
              <a:ext uri="{FF2B5EF4-FFF2-40B4-BE49-F238E27FC236}">
                <a16:creationId xmlns:a16="http://schemas.microsoft.com/office/drawing/2014/main" id="{F326E4A6-BD72-5012-AB54-45606CC7264D}"/>
              </a:ext>
            </a:extLst>
          </p:cNvPr>
          <p:cNvSpPr/>
          <p:nvPr/>
        </p:nvSpPr>
        <p:spPr>
          <a:xfrm>
            <a:off x="3856651" y="1897665"/>
            <a:ext cx="151968" cy="15196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183" name="자유형: 도형 182">
            <a:extLst>
              <a:ext uri="{FF2B5EF4-FFF2-40B4-BE49-F238E27FC236}">
                <a16:creationId xmlns:a16="http://schemas.microsoft.com/office/drawing/2014/main" id="{D6B25883-6BD5-446F-6F18-F61B7B84A50C}"/>
              </a:ext>
            </a:extLst>
          </p:cNvPr>
          <p:cNvSpPr/>
          <p:nvPr/>
        </p:nvSpPr>
        <p:spPr>
          <a:xfrm>
            <a:off x="2321178" y="2087304"/>
            <a:ext cx="1940011" cy="750762"/>
          </a:xfrm>
          <a:custGeom>
            <a:avLst/>
            <a:gdLst>
              <a:gd name="connsiteX0" fmla="*/ 0 w 1940011"/>
              <a:gd name="connsiteY0" fmla="*/ 562233 h 750762"/>
              <a:gd name="connsiteX1" fmla="*/ 383059 w 1940011"/>
              <a:gd name="connsiteY1" fmla="*/ 339811 h 750762"/>
              <a:gd name="connsiteX2" fmla="*/ 790832 w 1940011"/>
              <a:gd name="connsiteY2" fmla="*/ 741406 h 750762"/>
              <a:gd name="connsiteX3" fmla="*/ 1180070 w 1940011"/>
              <a:gd name="connsiteY3" fmla="*/ 580768 h 750762"/>
              <a:gd name="connsiteX4" fmla="*/ 1501346 w 1940011"/>
              <a:gd name="connsiteY4" fmla="*/ 111211 h 750762"/>
              <a:gd name="connsiteX5" fmla="*/ 1940011 w 1940011"/>
              <a:gd name="connsiteY5" fmla="*/ 0 h 75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0011" h="750762">
                <a:moveTo>
                  <a:pt x="0" y="562233"/>
                </a:moveTo>
                <a:cubicBezTo>
                  <a:pt x="125627" y="436091"/>
                  <a:pt x="251254" y="309949"/>
                  <a:pt x="383059" y="339811"/>
                </a:cubicBezTo>
                <a:cubicBezTo>
                  <a:pt x="514864" y="369673"/>
                  <a:pt x="657997" y="701246"/>
                  <a:pt x="790832" y="741406"/>
                </a:cubicBezTo>
                <a:cubicBezTo>
                  <a:pt x="923667" y="781566"/>
                  <a:pt x="1061651" y="685801"/>
                  <a:pt x="1180070" y="580768"/>
                </a:cubicBezTo>
                <a:cubicBezTo>
                  <a:pt x="1298489" y="475735"/>
                  <a:pt x="1374689" y="208006"/>
                  <a:pt x="1501346" y="111211"/>
                </a:cubicBezTo>
                <a:cubicBezTo>
                  <a:pt x="1628003" y="14416"/>
                  <a:pt x="1877198" y="20594"/>
                  <a:pt x="1940011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9" name="자유형: 도형 188">
            <a:extLst>
              <a:ext uri="{FF2B5EF4-FFF2-40B4-BE49-F238E27FC236}">
                <a16:creationId xmlns:a16="http://schemas.microsoft.com/office/drawing/2014/main" id="{172D57B8-8C08-2F9C-2EED-62977E9C4DBC}"/>
              </a:ext>
            </a:extLst>
          </p:cNvPr>
          <p:cNvSpPr/>
          <p:nvPr/>
        </p:nvSpPr>
        <p:spPr>
          <a:xfrm>
            <a:off x="2267466" y="2082114"/>
            <a:ext cx="1973910" cy="994718"/>
          </a:xfrm>
          <a:custGeom>
            <a:avLst/>
            <a:gdLst>
              <a:gd name="connsiteX0" fmla="*/ 6178 w 1983259"/>
              <a:gd name="connsiteY0" fmla="*/ 988540 h 994718"/>
              <a:gd name="connsiteX1" fmla="*/ 0 w 1983259"/>
              <a:gd name="connsiteY1" fmla="*/ 611659 h 994718"/>
              <a:gd name="connsiteX2" fmla="*/ 389238 w 1983259"/>
              <a:gd name="connsiteY2" fmla="*/ 327454 h 994718"/>
              <a:gd name="connsiteX3" fmla="*/ 827903 w 1983259"/>
              <a:gd name="connsiteY3" fmla="*/ 778475 h 994718"/>
              <a:gd name="connsiteX4" fmla="*/ 1241854 w 1983259"/>
              <a:gd name="connsiteY4" fmla="*/ 642551 h 994718"/>
              <a:gd name="connsiteX5" fmla="*/ 1587843 w 1983259"/>
              <a:gd name="connsiteY5" fmla="*/ 92675 h 994718"/>
              <a:gd name="connsiteX6" fmla="*/ 1983259 w 1983259"/>
              <a:gd name="connsiteY6" fmla="*/ 0 h 994718"/>
              <a:gd name="connsiteX7" fmla="*/ 1964724 w 1983259"/>
              <a:gd name="connsiteY7" fmla="*/ 994718 h 99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3259" h="994718">
                <a:moveTo>
                  <a:pt x="6178" y="988540"/>
                </a:moveTo>
                <a:lnTo>
                  <a:pt x="0" y="611659"/>
                </a:lnTo>
                <a:lnTo>
                  <a:pt x="389238" y="327454"/>
                </a:lnTo>
                <a:lnTo>
                  <a:pt x="827903" y="778475"/>
                </a:lnTo>
                <a:lnTo>
                  <a:pt x="1241854" y="642551"/>
                </a:lnTo>
                <a:lnTo>
                  <a:pt x="1587843" y="92675"/>
                </a:lnTo>
                <a:lnTo>
                  <a:pt x="1983259" y="0"/>
                </a:lnTo>
                <a:lnTo>
                  <a:pt x="1964724" y="994718"/>
                </a:lnTo>
              </a:path>
            </a:pathLst>
          </a:cu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0" name="타원 189">
            <a:extLst>
              <a:ext uri="{FF2B5EF4-FFF2-40B4-BE49-F238E27FC236}">
                <a16:creationId xmlns:a16="http://schemas.microsoft.com/office/drawing/2014/main" id="{6F9D9E3E-B8C1-2BB1-A897-AA2C6439F984}"/>
              </a:ext>
            </a:extLst>
          </p:cNvPr>
          <p:cNvSpPr/>
          <p:nvPr/>
        </p:nvSpPr>
        <p:spPr>
          <a:xfrm>
            <a:off x="3007004" y="2770875"/>
            <a:ext cx="151968" cy="15196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191" name="타원 190">
            <a:extLst>
              <a:ext uri="{FF2B5EF4-FFF2-40B4-BE49-F238E27FC236}">
                <a16:creationId xmlns:a16="http://schemas.microsoft.com/office/drawing/2014/main" id="{69B2C8D4-5FE9-EFA5-9480-4ACF2825A967}"/>
              </a:ext>
            </a:extLst>
          </p:cNvPr>
          <p:cNvSpPr/>
          <p:nvPr/>
        </p:nvSpPr>
        <p:spPr>
          <a:xfrm>
            <a:off x="2612765" y="2371538"/>
            <a:ext cx="151968" cy="15196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192" name="타원 191">
            <a:extLst>
              <a:ext uri="{FF2B5EF4-FFF2-40B4-BE49-F238E27FC236}">
                <a16:creationId xmlns:a16="http://schemas.microsoft.com/office/drawing/2014/main" id="{4CAA821A-ECE3-3C02-91E5-F005BE78E790}"/>
              </a:ext>
            </a:extLst>
          </p:cNvPr>
          <p:cNvSpPr/>
          <p:nvPr/>
        </p:nvSpPr>
        <p:spPr>
          <a:xfrm>
            <a:off x="2233940" y="2584723"/>
            <a:ext cx="151968" cy="15196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 dirty="0"/>
          </a:p>
        </p:txBody>
      </p:sp>
      <p:sp>
        <p:nvSpPr>
          <p:cNvPr id="193" name="타원 192">
            <a:extLst>
              <a:ext uri="{FF2B5EF4-FFF2-40B4-BE49-F238E27FC236}">
                <a16:creationId xmlns:a16="http://schemas.microsoft.com/office/drawing/2014/main" id="{46869A62-397C-A67B-096B-EA892A872DAE}"/>
              </a:ext>
            </a:extLst>
          </p:cNvPr>
          <p:cNvSpPr/>
          <p:nvPr/>
        </p:nvSpPr>
        <p:spPr>
          <a:xfrm>
            <a:off x="3400005" y="2594952"/>
            <a:ext cx="151968" cy="15196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194" name="타원 193">
            <a:extLst>
              <a:ext uri="{FF2B5EF4-FFF2-40B4-BE49-F238E27FC236}">
                <a16:creationId xmlns:a16="http://schemas.microsoft.com/office/drawing/2014/main" id="{8CCCD6A1-E17B-25C3-017E-CA420EC53767}"/>
              </a:ext>
            </a:extLst>
          </p:cNvPr>
          <p:cNvSpPr/>
          <p:nvPr/>
        </p:nvSpPr>
        <p:spPr>
          <a:xfrm>
            <a:off x="3842402" y="2082035"/>
            <a:ext cx="151968" cy="15196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618189-BA21-9A18-0DA9-63ADC6C05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040" y="1903193"/>
            <a:ext cx="814968" cy="112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9" name="그룹 208">
            <a:extLst>
              <a:ext uri="{FF2B5EF4-FFF2-40B4-BE49-F238E27FC236}">
                <a16:creationId xmlns:a16="http://schemas.microsoft.com/office/drawing/2014/main" id="{FC8EE618-E7FA-53B8-75AC-5EA61B2098B6}"/>
              </a:ext>
            </a:extLst>
          </p:cNvPr>
          <p:cNvGrpSpPr/>
          <p:nvPr/>
        </p:nvGrpSpPr>
        <p:grpSpPr>
          <a:xfrm>
            <a:off x="2957539" y="1838716"/>
            <a:ext cx="734443" cy="191305"/>
            <a:chOff x="7070617" y="3004273"/>
            <a:chExt cx="734443" cy="191305"/>
          </a:xfrm>
        </p:grpSpPr>
        <p:grpSp>
          <p:nvGrpSpPr>
            <p:cNvPr id="210" name="그룹 209">
              <a:extLst>
                <a:ext uri="{FF2B5EF4-FFF2-40B4-BE49-F238E27FC236}">
                  <a16:creationId xmlns:a16="http://schemas.microsoft.com/office/drawing/2014/main" id="{8735FDB2-ACDE-8AFA-EFE3-9696530F7DA6}"/>
                </a:ext>
              </a:extLst>
            </p:cNvPr>
            <p:cNvGrpSpPr/>
            <p:nvPr/>
          </p:nvGrpSpPr>
          <p:grpSpPr>
            <a:xfrm>
              <a:off x="7073095" y="3004273"/>
              <a:ext cx="581283" cy="76944"/>
              <a:chOff x="7073095" y="1341271"/>
              <a:chExt cx="581283" cy="76944"/>
            </a:xfrm>
          </p:grpSpPr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10D0C6F-3F3D-25B8-F2CB-C5D993EE0F9A}"/>
                  </a:ext>
                </a:extLst>
              </p:cNvPr>
              <p:cNvSpPr txBox="1"/>
              <p:nvPr/>
            </p:nvSpPr>
            <p:spPr>
              <a:xfrm>
                <a:off x="7183095" y="1341271"/>
                <a:ext cx="471283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ko-KR" altLang="en-US" sz="500" dirty="0"/>
                  <a:t>나의 </a:t>
                </a:r>
                <a:r>
                  <a:rPr lang="ko-KR" altLang="en-US" sz="500" dirty="0" err="1"/>
                  <a:t>누적학습량</a:t>
                </a:r>
                <a:endParaRPr lang="en-US" altLang="ko-KR" sz="500" dirty="0"/>
              </a:p>
            </p:txBody>
          </p:sp>
          <p:sp>
            <p:nvSpPr>
              <p:cNvPr id="215" name="직사각형 214">
                <a:extLst>
                  <a:ext uri="{FF2B5EF4-FFF2-40B4-BE49-F238E27FC236}">
                    <a16:creationId xmlns:a16="http://schemas.microsoft.com/office/drawing/2014/main" id="{C94CDC3E-671F-3F1D-5521-A4477B41B7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73095" y="1343743"/>
                <a:ext cx="72787" cy="72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kumimoji="1" lang="ko-KR" altLang="en-US" sz="1100"/>
              </a:p>
            </p:txBody>
          </p:sp>
        </p:grpSp>
        <p:grpSp>
          <p:nvGrpSpPr>
            <p:cNvPr id="211" name="그룹 210">
              <a:extLst>
                <a:ext uri="{FF2B5EF4-FFF2-40B4-BE49-F238E27FC236}">
                  <a16:creationId xmlns:a16="http://schemas.microsoft.com/office/drawing/2014/main" id="{E98E9A2B-4C95-3851-22DE-DB57342C48C4}"/>
                </a:ext>
              </a:extLst>
            </p:cNvPr>
            <p:cNvGrpSpPr/>
            <p:nvPr/>
          </p:nvGrpSpPr>
          <p:grpSpPr>
            <a:xfrm>
              <a:off x="7070617" y="3118634"/>
              <a:ext cx="734443" cy="76944"/>
              <a:chOff x="7083451" y="1455632"/>
              <a:chExt cx="734443" cy="76944"/>
            </a:xfrm>
          </p:grpSpPr>
          <p:sp>
            <p:nvSpPr>
              <p:cNvPr id="212" name="TextBox 53">
                <a:extLst>
                  <a:ext uri="{FF2B5EF4-FFF2-40B4-BE49-F238E27FC236}">
                    <a16:creationId xmlns:a16="http://schemas.microsoft.com/office/drawing/2014/main" id="{62EFDD75-CA6C-D406-9264-C52125FF6CF1}"/>
                  </a:ext>
                </a:extLst>
              </p:cNvPr>
              <p:cNvSpPr txBox="1"/>
              <p:nvPr/>
            </p:nvSpPr>
            <p:spPr>
              <a:xfrm>
                <a:off x="7195929" y="1455632"/>
                <a:ext cx="621965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ko-KR" altLang="en-US" sz="500"/>
                  <a:t>과목 평균 </a:t>
                </a:r>
                <a:r>
                  <a:rPr lang="ko-KR" altLang="en-US" sz="500" err="1"/>
                  <a:t>누적학습량</a:t>
                </a:r>
                <a:endParaRPr lang="en-US" altLang="ko-KR" sz="500"/>
              </a:p>
            </p:txBody>
          </p:sp>
          <p:sp>
            <p:nvSpPr>
              <p:cNvPr id="213" name="직사각형 212">
                <a:extLst>
                  <a:ext uri="{FF2B5EF4-FFF2-40B4-BE49-F238E27FC236}">
                    <a16:creationId xmlns:a16="http://schemas.microsoft.com/office/drawing/2014/main" id="{14281052-DB4E-2741-B57F-A677BC46D2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83451" y="1458104"/>
                <a:ext cx="72787" cy="7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kumimoji="1" lang="ko-KR" altLang="en-US" sz="1100"/>
              </a:p>
            </p:txBody>
          </p:sp>
        </p:grpSp>
      </p:grpSp>
      <p:grpSp>
        <p:nvGrpSpPr>
          <p:cNvPr id="216" name="그룹 231">
            <a:extLst>
              <a:ext uri="{FF2B5EF4-FFF2-40B4-BE49-F238E27FC236}">
                <a16:creationId xmlns:a16="http://schemas.microsoft.com/office/drawing/2014/main" id="{78849159-A65D-8CA9-D3F5-BA0223DFEC94}"/>
              </a:ext>
            </a:extLst>
          </p:cNvPr>
          <p:cNvGrpSpPr/>
          <p:nvPr/>
        </p:nvGrpSpPr>
        <p:grpSpPr>
          <a:xfrm>
            <a:off x="2182839" y="1838716"/>
            <a:ext cx="670323" cy="191305"/>
            <a:chOff x="7070617" y="3004273"/>
            <a:chExt cx="670323" cy="191305"/>
          </a:xfrm>
        </p:grpSpPr>
        <p:grpSp>
          <p:nvGrpSpPr>
            <p:cNvPr id="217" name="그룹 232">
              <a:extLst>
                <a:ext uri="{FF2B5EF4-FFF2-40B4-BE49-F238E27FC236}">
                  <a16:creationId xmlns:a16="http://schemas.microsoft.com/office/drawing/2014/main" id="{80F29AE0-2B56-09D4-479A-640D8FD906E6}"/>
                </a:ext>
              </a:extLst>
            </p:cNvPr>
            <p:cNvGrpSpPr/>
            <p:nvPr/>
          </p:nvGrpSpPr>
          <p:grpSpPr>
            <a:xfrm>
              <a:off x="7073095" y="3004273"/>
              <a:ext cx="517163" cy="76944"/>
              <a:chOff x="7073095" y="1341271"/>
              <a:chExt cx="517163" cy="76944"/>
            </a:xfrm>
          </p:grpSpPr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0A0F3E57-BDD5-454D-EC13-48B06D222AE2}"/>
                  </a:ext>
                </a:extLst>
              </p:cNvPr>
              <p:cNvSpPr txBox="1"/>
              <p:nvPr/>
            </p:nvSpPr>
            <p:spPr>
              <a:xfrm>
                <a:off x="7183095" y="1341271"/>
                <a:ext cx="407163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ko-KR" altLang="en-US" sz="500" dirty="0"/>
                  <a:t>나의 누적진단</a:t>
                </a:r>
                <a:endParaRPr lang="en-US" altLang="ko-KR" sz="500" dirty="0"/>
              </a:p>
            </p:txBody>
          </p:sp>
          <p:sp>
            <p:nvSpPr>
              <p:cNvPr id="222" name="직사각형 237">
                <a:extLst>
                  <a:ext uri="{FF2B5EF4-FFF2-40B4-BE49-F238E27FC236}">
                    <a16:creationId xmlns:a16="http://schemas.microsoft.com/office/drawing/2014/main" id="{DA84C743-DF76-76DA-D565-6EAB294A68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73095" y="1343743"/>
                <a:ext cx="72787" cy="72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kumimoji="1" lang="ko-KR" altLang="en-US" sz="1100"/>
              </a:p>
            </p:txBody>
          </p:sp>
        </p:grpSp>
        <p:grpSp>
          <p:nvGrpSpPr>
            <p:cNvPr id="218" name="그룹 233">
              <a:extLst>
                <a:ext uri="{FF2B5EF4-FFF2-40B4-BE49-F238E27FC236}">
                  <a16:creationId xmlns:a16="http://schemas.microsoft.com/office/drawing/2014/main" id="{1D9E96A2-B4A8-44DC-960B-3FC5D8AEBEB4}"/>
                </a:ext>
              </a:extLst>
            </p:cNvPr>
            <p:cNvGrpSpPr/>
            <p:nvPr/>
          </p:nvGrpSpPr>
          <p:grpSpPr>
            <a:xfrm>
              <a:off x="7070617" y="3118634"/>
              <a:ext cx="670323" cy="76944"/>
              <a:chOff x="7083451" y="1455632"/>
              <a:chExt cx="670323" cy="76944"/>
            </a:xfrm>
          </p:grpSpPr>
          <p:sp>
            <p:nvSpPr>
              <p:cNvPr id="219" name="TextBox 53">
                <a:extLst>
                  <a:ext uri="{FF2B5EF4-FFF2-40B4-BE49-F238E27FC236}">
                    <a16:creationId xmlns:a16="http://schemas.microsoft.com/office/drawing/2014/main" id="{8D551ABA-7948-07D3-5B1C-480989C2FC2C}"/>
                  </a:ext>
                </a:extLst>
              </p:cNvPr>
              <p:cNvSpPr txBox="1"/>
              <p:nvPr/>
            </p:nvSpPr>
            <p:spPr>
              <a:xfrm>
                <a:off x="7195929" y="1455632"/>
                <a:ext cx="557845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ko-KR" altLang="en-US" sz="500"/>
                  <a:t>과목 평균 누적진단</a:t>
                </a:r>
                <a:endParaRPr lang="en-US" altLang="ko-KR" sz="500"/>
              </a:p>
            </p:txBody>
          </p:sp>
          <p:sp>
            <p:nvSpPr>
              <p:cNvPr id="220" name="직사각형 235">
                <a:extLst>
                  <a:ext uri="{FF2B5EF4-FFF2-40B4-BE49-F238E27FC236}">
                    <a16:creationId xmlns:a16="http://schemas.microsoft.com/office/drawing/2014/main" id="{171BBD0B-1400-2464-E23D-00AEF4F15D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83451" y="1458104"/>
                <a:ext cx="72787" cy="72000"/>
              </a:xfrm>
              <a:prstGeom prst="rect">
                <a:avLst/>
              </a:prstGeom>
              <a:solidFill>
                <a:srgbClr val="FF7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kumimoji="1" lang="ko-KR" altLang="en-US" sz="1100"/>
              </a:p>
            </p:txBody>
          </p:sp>
        </p:grpSp>
      </p:grpSp>
      <p:graphicFrame>
        <p:nvGraphicFramePr>
          <p:cNvPr id="223" name="표 3">
            <a:extLst>
              <a:ext uri="{FF2B5EF4-FFF2-40B4-BE49-F238E27FC236}">
                <a16:creationId xmlns:a16="http://schemas.microsoft.com/office/drawing/2014/main" id="{AE16C9C1-BC03-6FE4-BCF4-C7ED886DDD94}"/>
              </a:ext>
            </a:extLst>
          </p:cNvPr>
          <p:cNvGraphicFramePr>
            <a:graphicFrameLocks noGrp="1"/>
          </p:cNvGraphicFramePr>
          <p:nvPr/>
        </p:nvGraphicFramePr>
        <p:xfrm>
          <a:off x="2133003" y="3763569"/>
          <a:ext cx="4985298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883">
                  <a:extLst>
                    <a:ext uri="{9D8B030D-6E8A-4147-A177-3AD203B41FA5}">
                      <a16:colId xmlns:a16="http://schemas.microsoft.com/office/drawing/2014/main" val="3999106734"/>
                    </a:ext>
                  </a:extLst>
                </a:gridCol>
                <a:gridCol w="830883">
                  <a:extLst>
                    <a:ext uri="{9D8B030D-6E8A-4147-A177-3AD203B41FA5}">
                      <a16:colId xmlns:a16="http://schemas.microsoft.com/office/drawing/2014/main" val="2204489821"/>
                    </a:ext>
                  </a:extLst>
                </a:gridCol>
                <a:gridCol w="830883">
                  <a:extLst>
                    <a:ext uri="{9D8B030D-6E8A-4147-A177-3AD203B41FA5}">
                      <a16:colId xmlns:a16="http://schemas.microsoft.com/office/drawing/2014/main" val="3829473967"/>
                    </a:ext>
                  </a:extLst>
                </a:gridCol>
                <a:gridCol w="830883">
                  <a:extLst>
                    <a:ext uri="{9D8B030D-6E8A-4147-A177-3AD203B41FA5}">
                      <a16:colId xmlns:a16="http://schemas.microsoft.com/office/drawing/2014/main" val="3517660192"/>
                    </a:ext>
                  </a:extLst>
                </a:gridCol>
                <a:gridCol w="830883">
                  <a:extLst>
                    <a:ext uri="{9D8B030D-6E8A-4147-A177-3AD203B41FA5}">
                      <a16:colId xmlns:a16="http://schemas.microsoft.com/office/drawing/2014/main" val="4006723050"/>
                    </a:ext>
                  </a:extLst>
                </a:gridCol>
                <a:gridCol w="830883">
                  <a:extLst>
                    <a:ext uri="{9D8B030D-6E8A-4147-A177-3AD203B41FA5}">
                      <a16:colId xmlns:a16="http://schemas.microsoft.com/office/drawing/2014/main" val="26426998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국어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영어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800" b="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수학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dirty="0">
                          <a:solidFill>
                            <a:srgbClr val="969696"/>
                          </a:solidFill>
                        </a:rPr>
                        <a:t>사회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과학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역사①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723880"/>
                  </a:ext>
                </a:extLst>
              </a:tr>
            </a:tbl>
          </a:graphicData>
        </a:graphic>
      </p:graphicFrame>
      <p:sp>
        <p:nvSpPr>
          <p:cNvPr id="226" name="TextBox 225">
            <a:extLst>
              <a:ext uri="{FF2B5EF4-FFF2-40B4-BE49-F238E27FC236}">
                <a16:creationId xmlns:a16="http://schemas.microsoft.com/office/drawing/2014/main" id="{F6F0B393-DB92-83F9-4EBA-42881E4E0F1F}"/>
              </a:ext>
            </a:extLst>
          </p:cNvPr>
          <p:cNvSpPr txBox="1"/>
          <p:nvPr/>
        </p:nvSpPr>
        <p:spPr>
          <a:xfrm>
            <a:off x="2083346" y="4610186"/>
            <a:ext cx="335028" cy="9233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x-none" altLang="en-US" sz="600" dirty="0">
                <a:solidFill>
                  <a:prstClr val="black"/>
                </a:solidFill>
              </a:rPr>
              <a:t>매우</a:t>
            </a:r>
            <a:r>
              <a:rPr kumimoji="1" lang="en-US" altLang="en-US" sz="600" dirty="0">
                <a:solidFill>
                  <a:prstClr val="black"/>
                </a:solidFill>
              </a:rPr>
              <a:t> </a:t>
            </a:r>
            <a:r>
              <a:rPr kumimoji="1" lang="x-none" altLang="en-US" sz="600" dirty="0">
                <a:solidFill>
                  <a:prstClr val="black"/>
                </a:solidFill>
              </a:rPr>
              <a:t>우수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AC9CEBAD-6782-93C5-19C7-9A57A5C8BEB9}"/>
              </a:ext>
            </a:extLst>
          </p:cNvPr>
          <p:cNvSpPr txBox="1"/>
          <p:nvPr/>
        </p:nvSpPr>
        <p:spPr>
          <a:xfrm>
            <a:off x="2251819" y="4833774"/>
            <a:ext cx="153888" cy="9233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x-none" altLang="en-US" sz="600" dirty="0">
                <a:solidFill>
                  <a:prstClr val="black"/>
                </a:solidFill>
              </a:rPr>
              <a:t>우수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79E653F8-A83F-43A4-4FDB-7757242DF4E2}"/>
              </a:ext>
            </a:extLst>
          </p:cNvPr>
          <p:cNvSpPr txBox="1"/>
          <p:nvPr/>
        </p:nvSpPr>
        <p:spPr>
          <a:xfrm>
            <a:off x="2244868" y="5057545"/>
            <a:ext cx="153888" cy="9233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x-none" altLang="en-US" sz="600" dirty="0">
                <a:solidFill>
                  <a:prstClr val="black"/>
                </a:solidFill>
              </a:rPr>
              <a:t>보통</a:t>
            </a:r>
          </a:p>
        </p:txBody>
      </p:sp>
      <p:graphicFrame>
        <p:nvGraphicFramePr>
          <p:cNvPr id="231" name="표 752">
            <a:extLst>
              <a:ext uri="{FF2B5EF4-FFF2-40B4-BE49-F238E27FC236}">
                <a16:creationId xmlns:a16="http://schemas.microsoft.com/office/drawing/2014/main" id="{6F0780DE-F9B1-C78F-2273-107C20963FBB}"/>
              </a:ext>
            </a:extLst>
          </p:cNvPr>
          <p:cNvGraphicFramePr>
            <a:graphicFrameLocks noGrp="1"/>
          </p:cNvGraphicFramePr>
          <p:nvPr/>
        </p:nvGraphicFramePr>
        <p:xfrm>
          <a:off x="2414350" y="4628487"/>
          <a:ext cx="4720065" cy="936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4013">
                  <a:extLst>
                    <a:ext uri="{9D8B030D-6E8A-4147-A177-3AD203B41FA5}">
                      <a16:colId xmlns:a16="http://schemas.microsoft.com/office/drawing/2014/main" val="3972347421"/>
                    </a:ext>
                  </a:extLst>
                </a:gridCol>
                <a:gridCol w="944013">
                  <a:extLst>
                    <a:ext uri="{9D8B030D-6E8A-4147-A177-3AD203B41FA5}">
                      <a16:colId xmlns:a16="http://schemas.microsoft.com/office/drawing/2014/main" val="3923822882"/>
                    </a:ext>
                  </a:extLst>
                </a:gridCol>
                <a:gridCol w="944013">
                  <a:extLst>
                    <a:ext uri="{9D8B030D-6E8A-4147-A177-3AD203B41FA5}">
                      <a16:colId xmlns:a16="http://schemas.microsoft.com/office/drawing/2014/main" val="1601642407"/>
                    </a:ext>
                  </a:extLst>
                </a:gridCol>
                <a:gridCol w="944013">
                  <a:extLst>
                    <a:ext uri="{9D8B030D-6E8A-4147-A177-3AD203B41FA5}">
                      <a16:colId xmlns:a16="http://schemas.microsoft.com/office/drawing/2014/main" val="1578385512"/>
                    </a:ext>
                  </a:extLst>
                </a:gridCol>
                <a:gridCol w="944013">
                  <a:extLst>
                    <a:ext uri="{9D8B030D-6E8A-4147-A177-3AD203B41FA5}">
                      <a16:colId xmlns:a16="http://schemas.microsoft.com/office/drawing/2014/main" val="145318909"/>
                    </a:ext>
                  </a:extLst>
                </a:gridCol>
              </a:tblGrid>
              <a:tr h="234236">
                <a:tc>
                  <a:txBody>
                    <a:bodyPr/>
                    <a:lstStyle/>
                    <a:p>
                      <a:pPr algn="ctr"/>
                      <a:endParaRPr lang="x-none" altLang="en-US" sz="900" dirty="0"/>
                    </a:p>
                  </a:txBody>
                  <a:tcPr marL="86520" marR="87905" marT="43953" marB="4395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900"/>
                    </a:p>
                  </a:txBody>
                  <a:tcPr marL="86520" marR="87905" marT="43953" marB="4395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900"/>
                    </a:p>
                  </a:txBody>
                  <a:tcPr marL="86520" marR="87905" marT="43953" marB="4395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900"/>
                    </a:p>
                  </a:txBody>
                  <a:tcPr marL="86520" marR="87905" marT="43953" marB="4395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900"/>
                    </a:p>
                  </a:txBody>
                  <a:tcPr marL="86520" marR="87905" marT="43953" marB="4395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6008925"/>
                  </a:ext>
                </a:extLst>
              </a:tr>
              <a:tr h="234236">
                <a:tc>
                  <a:txBody>
                    <a:bodyPr/>
                    <a:lstStyle/>
                    <a:p>
                      <a:pPr algn="ctr"/>
                      <a:endParaRPr lang="x-none" altLang="en-US" sz="900" dirty="0"/>
                    </a:p>
                  </a:txBody>
                  <a:tcPr marL="86520" marR="87905" marT="43953" marB="4395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900"/>
                    </a:p>
                  </a:txBody>
                  <a:tcPr marL="86520" marR="87905" marT="43953" marB="4395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900"/>
                    </a:p>
                  </a:txBody>
                  <a:tcPr marL="86520" marR="87905" marT="43953" marB="4395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900"/>
                    </a:p>
                  </a:txBody>
                  <a:tcPr marL="86520" marR="87905" marT="43953" marB="4395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900"/>
                    </a:p>
                  </a:txBody>
                  <a:tcPr marL="86520" marR="87905" marT="43953" marB="4395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657584"/>
                  </a:ext>
                </a:extLst>
              </a:tr>
              <a:tr h="234236">
                <a:tc>
                  <a:txBody>
                    <a:bodyPr/>
                    <a:lstStyle/>
                    <a:p>
                      <a:pPr algn="ctr"/>
                      <a:endParaRPr lang="x-none" altLang="en-US" sz="900" dirty="0"/>
                    </a:p>
                  </a:txBody>
                  <a:tcPr marL="86520" marR="87905" marT="43953" marB="4395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900"/>
                    </a:p>
                  </a:txBody>
                  <a:tcPr marL="86520" marR="87905" marT="43953" marB="4395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900"/>
                    </a:p>
                  </a:txBody>
                  <a:tcPr marL="86520" marR="87905" marT="43953" marB="4395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900"/>
                    </a:p>
                  </a:txBody>
                  <a:tcPr marL="86520" marR="87905" marT="43953" marB="4395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900"/>
                    </a:p>
                  </a:txBody>
                  <a:tcPr marL="86520" marR="87905" marT="43953" marB="4395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557739"/>
                  </a:ext>
                </a:extLst>
              </a:tr>
              <a:tr h="234236">
                <a:tc>
                  <a:txBody>
                    <a:bodyPr/>
                    <a:lstStyle/>
                    <a:p>
                      <a:pPr algn="ctr"/>
                      <a:endParaRPr lang="x-none" altLang="en-US" sz="900" dirty="0"/>
                    </a:p>
                  </a:txBody>
                  <a:tcPr marL="86520" marR="87905" marT="43953" marB="4395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900"/>
                    </a:p>
                  </a:txBody>
                  <a:tcPr marL="86520" marR="87905" marT="43953" marB="4395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900"/>
                    </a:p>
                  </a:txBody>
                  <a:tcPr marL="86520" marR="87905" marT="43953" marB="4395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900"/>
                    </a:p>
                  </a:txBody>
                  <a:tcPr marL="86520" marR="87905" marT="43953" marB="4395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900" dirty="0"/>
                    </a:p>
                  </a:txBody>
                  <a:tcPr marL="86520" marR="87905" marT="43953" marB="4395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186480"/>
                  </a:ext>
                </a:extLst>
              </a:tr>
            </a:tbl>
          </a:graphicData>
        </a:graphic>
      </p:graphicFrame>
      <p:grpSp>
        <p:nvGrpSpPr>
          <p:cNvPr id="233" name="그룹 232">
            <a:extLst>
              <a:ext uri="{FF2B5EF4-FFF2-40B4-BE49-F238E27FC236}">
                <a16:creationId xmlns:a16="http://schemas.microsoft.com/office/drawing/2014/main" id="{4F161396-E1B8-2A0F-235C-B57B4CE30515}"/>
              </a:ext>
            </a:extLst>
          </p:cNvPr>
          <p:cNvGrpSpPr/>
          <p:nvPr/>
        </p:nvGrpSpPr>
        <p:grpSpPr>
          <a:xfrm>
            <a:off x="1926407" y="5563309"/>
            <a:ext cx="5434379" cy="533207"/>
            <a:chOff x="47847" y="6349722"/>
            <a:chExt cx="8920716" cy="788976"/>
          </a:xfrm>
        </p:grpSpPr>
        <p:sp>
          <p:nvSpPr>
            <p:cNvPr id="234" name="직사각형 233">
              <a:extLst>
                <a:ext uri="{FF2B5EF4-FFF2-40B4-BE49-F238E27FC236}">
                  <a16:creationId xmlns:a16="http://schemas.microsoft.com/office/drawing/2014/main" id="{4883BD39-0C33-B160-B49B-366D0B216060}"/>
                </a:ext>
              </a:extLst>
            </p:cNvPr>
            <p:cNvSpPr/>
            <p:nvPr/>
          </p:nvSpPr>
          <p:spPr>
            <a:xfrm>
              <a:off x="47847" y="6349722"/>
              <a:ext cx="8920716" cy="7889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x-none" altLang="en-US"/>
            </a:p>
          </p:txBody>
        </p:sp>
        <p:grpSp>
          <p:nvGrpSpPr>
            <p:cNvPr id="235" name="Cutout">
              <a:extLst>
                <a:ext uri="{FF2B5EF4-FFF2-40B4-BE49-F238E27FC236}">
                  <a16:creationId xmlns:a16="http://schemas.microsoft.com/office/drawing/2014/main" id="{F124AE0E-0AE0-A4DC-91E4-B68677510D14}"/>
                </a:ext>
              </a:extLst>
            </p:cNvPr>
            <p:cNvGrpSpPr/>
            <p:nvPr/>
          </p:nvGrpSpPr>
          <p:grpSpPr>
            <a:xfrm rot="5400000">
              <a:off x="4374251" y="2142577"/>
              <a:ext cx="277004" cy="8846971"/>
              <a:chOff x="6402388" y="1584325"/>
              <a:chExt cx="239717" cy="933450"/>
            </a:xfrm>
            <a:solidFill>
              <a:srgbClr val="FFFFFF"/>
            </a:solidFill>
          </p:grpSpPr>
          <p:sp>
            <p:nvSpPr>
              <p:cNvPr id="236" name="Fill">
                <a:extLst>
                  <a:ext uri="{FF2B5EF4-FFF2-40B4-BE49-F238E27FC236}">
                    <a16:creationId xmlns:a16="http://schemas.microsoft.com/office/drawing/2014/main" id="{DFECB6A5-7F3F-8051-6522-9C422185D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2392" y="1584325"/>
                <a:ext cx="239713" cy="933450"/>
              </a:xfrm>
              <a:custGeom>
                <a:avLst/>
                <a:gdLst>
                  <a:gd name="T0" fmla="*/ 74 w 151"/>
                  <a:gd name="T1" fmla="*/ 588 h 588"/>
                  <a:gd name="T2" fmla="*/ 151 w 151"/>
                  <a:gd name="T3" fmla="*/ 518 h 588"/>
                  <a:gd name="T4" fmla="*/ 74 w 151"/>
                  <a:gd name="T5" fmla="*/ 441 h 588"/>
                  <a:gd name="T6" fmla="*/ 151 w 151"/>
                  <a:gd name="T7" fmla="*/ 375 h 588"/>
                  <a:gd name="T8" fmla="*/ 74 w 151"/>
                  <a:gd name="T9" fmla="*/ 294 h 588"/>
                  <a:gd name="T10" fmla="*/ 151 w 151"/>
                  <a:gd name="T11" fmla="*/ 231 h 588"/>
                  <a:gd name="T12" fmla="*/ 74 w 151"/>
                  <a:gd name="T13" fmla="*/ 147 h 588"/>
                  <a:gd name="T14" fmla="*/ 151 w 151"/>
                  <a:gd name="T15" fmla="*/ 88 h 588"/>
                  <a:gd name="T16" fmla="*/ 74 w 151"/>
                  <a:gd name="T17" fmla="*/ 0 h 588"/>
                  <a:gd name="T18" fmla="*/ 0 w 151"/>
                  <a:gd name="T19" fmla="*/ 0 h 588"/>
                  <a:gd name="T20" fmla="*/ 78 w 151"/>
                  <a:gd name="T21" fmla="*/ 88 h 588"/>
                  <a:gd name="T22" fmla="*/ 0 w 151"/>
                  <a:gd name="T23" fmla="*/ 147 h 588"/>
                  <a:gd name="T24" fmla="*/ 78 w 151"/>
                  <a:gd name="T25" fmla="*/ 231 h 588"/>
                  <a:gd name="T26" fmla="*/ 0 w 151"/>
                  <a:gd name="T27" fmla="*/ 294 h 588"/>
                  <a:gd name="T28" fmla="*/ 78 w 151"/>
                  <a:gd name="T29" fmla="*/ 375 h 588"/>
                  <a:gd name="T30" fmla="*/ 0 w 151"/>
                  <a:gd name="T31" fmla="*/ 441 h 588"/>
                  <a:gd name="T32" fmla="*/ 78 w 151"/>
                  <a:gd name="T33" fmla="*/ 518 h 588"/>
                  <a:gd name="T34" fmla="*/ 0 w 151"/>
                  <a:gd name="T35" fmla="*/ 588 h 588"/>
                  <a:gd name="T36" fmla="*/ 74 w 151"/>
                  <a:gd name="T37" fmla="*/ 588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1" h="588">
                    <a:moveTo>
                      <a:pt x="74" y="588"/>
                    </a:moveTo>
                    <a:lnTo>
                      <a:pt x="151" y="518"/>
                    </a:lnTo>
                    <a:lnTo>
                      <a:pt x="74" y="441"/>
                    </a:lnTo>
                    <a:lnTo>
                      <a:pt x="151" y="375"/>
                    </a:lnTo>
                    <a:lnTo>
                      <a:pt x="74" y="294"/>
                    </a:lnTo>
                    <a:lnTo>
                      <a:pt x="151" y="231"/>
                    </a:lnTo>
                    <a:lnTo>
                      <a:pt x="74" y="147"/>
                    </a:lnTo>
                    <a:lnTo>
                      <a:pt x="151" y="88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78" y="88"/>
                    </a:lnTo>
                    <a:lnTo>
                      <a:pt x="0" y="147"/>
                    </a:lnTo>
                    <a:lnTo>
                      <a:pt x="78" y="231"/>
                    </a:lnTo>
                    <a:lnTo>
                      <a:pt x="0" y="294"/>
                    </a:lnTo>
                    <a:lnTo>
                      <a:pt x="78" y="375"/>
                    </a:lnTo>
                    <a:lnTo>
                      <a:pt x="0" y="441"/>
                    </a:lnTo>
                    <a:lnTo>
                      <a:pt x="78" y="518"/>
                    </a:lnTo>
                    <a:lnTo>
                      <a:pt x="0" y="588"/>
                    </a:lnTo>
                    <a:lnTo>
                      <a:pt x="74" y="588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7" name="Border">
                <a:extLst>
                  <a:ext uri="{FF2B5EF4-FFF2-40B4-BE49-F238E27FC236}">
                    <a16:creationId xmlns:a16="http://schemas.microsoft.com/office/drawing/2014/main" id="{ADC4E01B-98B6-932F-26E8-0EDFAD4F7B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02388" y="1584325"/>
                <a:ext cx="239713" cy="933450"/>
              </a:xfrm>
              <a:custGeom>
                <a:avLst/>
                <a:gdLst>
                  <a:gd name="T0" fmla="*/ 0 w 909"/>
                  <a:gd name="T1" fmla="*/ 0 h 3585"/>
                  <a:gd name="T2" fmla="*/ 467 w 909"/>
                  <a:gd name="T3" fmla="*/ 535 h 3585"/>
                  <a:gd name="T4" fmla="*/ 0 w 909"/>
                  <a:gd name="T5" fmla="*/ 896 h 3585"/>
                  <a:gd name="T6" fmla="*/ 467 w 909"/>
                  <a:gd name="T7" fmla="*/ 1409 h 3585"/>
                  <a:gd name="T8" fmla="*/ 0 w 909"/>
                  <a:gd name="T9" fmla="*/ 1793 h 3585"/>
                  <a:gd name="T10" fmla="*/ 467 w 909"/>
                  <a:gd name="T11" fmla="*/ 2284 h 3585"/>
                  <a:gd name="T12" fmla="*/ 0 w 909"/>
                  <a:gd name="T13" fmla="*/ 2689 h 3585"/>
                  <a:gd name="T14" fmla="*/ 467 w 909"/>
                  <a:gd name="T15" fmla="*/ 3158 h 3585"/>
                  <a:gd name="T16" fmla="*/ 0 w 909"/>
                  <a:gd name="T17" fmla="*/ 3585 h 3585"/>
                  <a:gd name="T18" fmla="*/ 442 w 909"/>
                  <a:gd name="T19" fmla="*/ 3585 h 3585"/>
                  <a:gd name="T20" fmla="*/ 909 w 909"/>
                  <a:gd name="T21" fmla="*/ 3158 h 3585"/>
                  <a:gd name="T22" fmla="*/ 442 w 909"/>
                  <a:gd name="T23" fmla="*/ 2689 h 3585"/>
                  <a:gd name="T24" fmla="*/ 909 w 909"/>
                  <a:gd name="T25" fmla="*/ 2284 h 3585"/>
                  <a:gd name="T26" fmla="*/ 442 w 909"/>
                  <a:gd name="T27" fmla="*/ 1793 h 3585"/>
                  <a:gd name="T28" fmla="*/ 909 w 909"/>
                  <a:gd name="T29" fmla="*/ 1409 h 3585"/>
                  <a:gd name="T30" fmla="*/ 442 w 909"/>
                  <a:gd name="T31" fmla="*/ 896 h 3585"/>
                  <a:gd name="T32" fmla="*/ 909 w 909"/>
                  <a:gd name="T33" fmla="*/ 535 h 3585"/>
                  <a:gd name="T34" fmla="*/ 442 w 909"/>
                  <a:gd name="T35" fmla="*/ 0 h 3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09" h="3585">
                    <a:moveTo>
                      <a:pt x="0" y="0"/>
                    </a:moveTo>
                    <a:lnTo>
                      <a:pt x="467" y="535"/>
                    </a:lnTo>
                    <a:lnTo>
                      <a:pt x="0" y="896"/>
                    </a:lnTo>
                    <a:lnTo>
                      <a:pt x="467" y="1409"/>
                    </a:lnTo>
                    <a:lnTo>
                      <a:pt x="0" y="1793"/>
                    </a:lnTo>
                    <a:lnTo>
                      <a:pt x="467" y="2284"/>
                    </a:lnTo>
                    <a:lnTo>
                      <a:pt x="0" y="2689"/>
                    </a:lnTo>
                    <a:lnTo>
                      <a:pt x="467" y="3158"/>
                    </a:lnTo>
                    <a:lnTo>
                      <a:pt x="0" y="3585"/>
                    </a:lnTo>
                    <a:moveTo>
                      <a:pt x="442" y="3585"/>
                    </a:moveTo>
                    <a:lnTo>
                      <a:pt x="909" y="3158"/>
                    </a:lnTo>
                    <a:lnTo>
                      <a:pt x="442" y="2689"/>
                    </a:lnTo>
                    <a:lnTo>
                      <a:pt x="909" y="2284"/>
                    </a:lnTo>
                    <a:lnTo>
                      <a:pt x="442" y="1793"/>
                    </a:lnTo>
                    <a:lnTo>
                      <a:pt x="909" y="1409"/>
                    </a:lnTo>
                    <a:lnTo>
                      <a:pt x="442" y="896"/>
                    </a:lnTo>
                    <a:lnTo>
                      <a:pt x="909" y="535"/>
                    </a:lnTo>
                    <a:lnTo>
                      <a:pt x="442" y="0"/>
                    </a:lnTo>
                  </a:path>
                </a:pathLst>
              </a:custGeom>
              <a:noFill/>
              <a:ln w="6350">
                <a:solidFill>
                  <a:srgbClr val="8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238" name="Google Shape;877;p22">
            <a:extLst>
              <a:ext uri="{FF2B5EF4-FFF2-40B4-BE49-F238E27FC236}">
                <a16:creationId xmlns:a16="http://schemas.microsoft.com/office/drawing/2014/main" id="{CA15B721-C0F7-ECFC-29D3-A1C697633BAB}"/>
              </a:ext>
            </a:extLst>
          </p:cNvPr>
          <p:cNvSpPr/>
          <p:nvPr/>
        </p:nvSpPr>
        <p:spPr>
          <a:xfrm>
            <a:off x="4086533" y="5953797"/>
            <a:ext cx="1085071" cy="2693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Malgun Gothic"/>
              <a:buNone/>
              <a:tabLst/>
              <a:defRPr/>
            </a:pPr>
            <a:r>
              <a:rPr kumimoji="0" lang="ko-KR" altLang="en-US" sz="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Malgun Gothic"/>
                <a:sym typeface="Malgun Gothic"/>
              </a:rPr>
              <a:t>확인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grpSp>
        <p:nvGrpSpPr>
          <p:cNvPr id="251" name="그룹 250">
            <a:extLst>
              <a:ext uri="{FF2B5EF4-FFF2-40B4-BE49-F238E27FC236}">
                <a16:creationId xmlns:a16="http://schemas.microsoft.com/office/drawing/2014/main" id="{DA64A2DA-76B9-A7E1-D9CE-D66DC934B340}"/>
              </a:ext>
            </a:extLst>
          </p:cNvPr>
          <p:cNvGrpSpPr/>
          <p:nvPr/>
        </p:nvGrpSpPr>
        <p:grpSpPr>
          <a:xfrm>
            <a:off x="6448092" y="4464319"/>
            <a:ext cx="697693" cy="80624"/>
            <a:chOff x="4944865" y="3210977"/>
            <a:chExt cx="697693" cy="80624"/>
          </a:xfrm>
        </p:grpSpPr>
        <p:sp>
          <p:nvSpPr>
            <p:cNvPr id="252" name="TextBox 53">
              <a:extLst>
                <a:ext uri="{FF2B5EF4-FFF2-40B4-BE49-F238E27FC236}">
                  <a16:creationId xmlns:a16="http://schemas.microsoft.com/office/drawing/2014/main" id="{DD44805B-60B5-80AD-F5F8-39CB2921932E}"/>
                </a:ext>
              </a:extLst>
            </p:cNvPr>
            <p:cNvSpPr txBox="1"/>
            <p:nvPr/>
          </p:nvSpPr>
          <p:spPr>
            <a:xfrm>
              <a:off x="5450198" y="3210977"/>
              <a:ext cx="192360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500" dirty="0"/>
                <a:t>홍성일</a:t>
              </a:r>
              <a:endParaRPr lang="en-US" altLang="ko-KR" sz="500" dirty="0"/>
            </a:p>
          </p:txBody>
        </p:sp>
        <p:sp>
          <p:nvSpPr>
            <p:cNvPr id="253" name="TextBox 53">
              <a:extLst>
                <a:ext uri="{FF2B5EF4-FFF2-40B4-BE49-F238E27FC236}">
                  <a16:creationId xmlns:a16="http://schemas.microsoft.com/office/drawing/2014/main" id="{763CFA1F-433D-657C-8C11-5D1B407DBC0D}"/>
                </a:ext>
              </a:extLst>
            </p:cNvPr>
            <p:cNvSpPr txBox="1"/>
            <p:nvPr/>
          </p:nvSpPr>
          <p:spPr>
            <a:xfrm>
              <a:off x="5054865" y="3214657"/>
              <a:ext cx="256480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500" dirty="0"/>
                <a:t>과목평균</a:t>
              </a:r>
              <a:endParaRPr lang="en-US" altLang="ko-KR" sz="500" dirty="0"/>
            </a:p>
          </p:txBody>
        </p:sp>
        <p:sp>
          <p:nvSpPr>
            <p:cNvPr id="254" name="직사각형 253">
              <a:extLst>
                <a:ext uri="{FF2B5EF4-FFF2-40B4-BE49-F238E27FC236}">
                  <a16:creationId xmlns:a16="http://schemas.microsoft.com/office/drawing/2014/main" id="{23025255-263B-31B6-FF1D-E58D6A728C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4865" y="3217129"/>
              <a:ext cx="72787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ko-KR" altLang="en-US" sz="1100"/>
            </a:p>
          </p:txBody>
        </p:sp>
        <p:sp>
          <p:nvSpPr>
            <p:cNvPr id="255" name="직사각형 254">
              <a:extLst>
                <a:ext uri="{FF2B5EF4-FFF2-40B4-BE49-F238E27FC236}">
                  <a16:creationId xmlns:a16="http://schemas.microsoft.com/office/drawing/2014/main" id="{E93A7EFB-D396-12B9-9986-CADA59AAD6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44070" y="3213921"/>
              <a:ext cx="72787" cy="7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ko-KR" altLang="en-US" sz="1100" dirty="0"/>
            </a:p>
          </p:txBody>
        </p:sp>
      </p:grpSp>
      <p:sp>
        <p:nvSpPr>
          <p:cNvPr id="1024" name="타원 1023">
            <a:extLst>
              <a:ext uri="{FF2B5EF4-FFF2-40B4-BE49-F238E27FC236}">
                <a16:creationId xmlns:a16="http://schemas.microsoft.com/office/drawing/2014/main" id="{581A07D3-4845-65A0-E2E7-C97A99E3AB6A}"/>
              </a:ext>
            </a:extLst>
          </p:cNvPr>
          <p:cNvSpPr/>
          <p:nvPr/>
        </p:nvSpPr>
        <p:spPr>
          <a:xfrm>
            <a:off x="3290363" y="5075975"/>
            <a:ext cx="103204" cy="11569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5" name="타원 1024">
            <a:extLst>
              <a:ext uri="{FF2B5EF4-FFF2-40B4-BE49-F238E27FC236}">
                <a16:creationId xmlns:a16="http://schemas.microsoft.com/office/drawing/2014/main" id="{E5C8072B-773E-96FD-E44B-A2B34030D2AB}"/>
              </a:ext>
            </a:extLst>
          </p:cNvPr>
          <p:cNvSpPr/>
          <p:nvPr/>
        </p:nvSpPr>
        <p:spPr>
          <a:xfrm>
            <a:off x="4243188" y="4591825"/>
            <a:ext cx="103204" cy="11569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7" name="타원 1026">
            <a:extLst>
              <a:ext uri="{FF2B5EF4-FFF2-40B4-BE49-F238E27FC236}">
                <a16:creationId xmlns:a16="http://schemas.microsoft.com/office/drawing/2014/main" id="{8E0A61A2-183C-C75E-EB66-CD893154C6CB}"/>
              </a:ext>
            </a:extLst>
          </p:cNvPr>
          <p:cNvSpPr/>
          <p:nvPr/>
        </p:nvSpPr>
        <p:spPr>
          <a:xfrm>
            <a:off x="5204660" y="5263134"/>
            <a:ext cx="103204" cy="11569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9" name="타원 1028">
            <a:extLst>
              <a:ext uri="{FF2B5EF4-FFF2-40B4-BE49-F238E27FC236}">
                <a16:creationId xmlns:a16="http://schemas.microsoft.com/office/drawing/2014/main" id="{20214271-8F2F-46AE-F377-70F3DB3F13EE}"/>
              </a:ext>
            </a:extLst>
          </p:cNvPr>
          <p:cNvSpPr/>
          <p:nvPr/>
        </p:nvSpPr>
        <p:spPr>
          <a:xfrm>
            <a:off x="6140918" y="4594477"/>
            <a:ext cx="103204" cy="11569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0" name="타원 1029">
            <a:extLst>
              <a:ext uri="{FF2B5EF4-FFF2-40B4-BE49-F238E27FC236}">
                <a16:creationId xmlns:a16="http://schemas.microsoft.com/office/drawing/2014/main" id="{40076F3E-CAA0-7ACE-CB31-D7F78551C451}"/>
              </a:ext>
            </a:extLst>
          </p:cNvPr>
          <p:cNvSpPr/>
          <p:nvPr/>
        </p:nvSpPr>
        <p:spPr>
          <a:xfrm>
            <a:off x="7070932" y="4808375"/>
            <a:ext cx="103204" cy="11569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32" name="직선 연결선 1031">
            <a:extLst>
              <a:ext uri="{FF2B5EF4-FFF2-40B4-BE49-F238E27FC236}">
                <a16:creationId xmlns:a16="http://schemas.microsoft.com/office/drawing/2014/main" id="{88AE69C6-216E-E414-C975-A432104ABD4E}"/>
              </a:ext>
            </a:extLst>
          </p:cNvPr>
          <p:cNvCxnSpPr>
            <a:cxnSpLocks/>
            <a:stCxn id="1024" idx="7"/>
            <a:endCxn id="1025" idx="2"/>
          </p:cNvCxnSpPr>
          <p:nvPr/>
        </p:nvCxnSpPr>
        <p:spPr>
          <a:xfrm flipV="1">
            <a:off x="3378453" y="4649671"/>
            <a:ext cx="864735" cy="44324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직선 연결선 1034">
            <a:extLst>
              <a:ext uri="{FF2B5EF4-FFF2-40B4-BE49-F238E27FC236}">
                <a16:creationId xmlns:a16="http://schemas.microsoft.com/office/drawing/2014/main" id="{275AD5E2-7B88-526B-5C98-71769659407D}"/>
              </a:ext>
            </a:extLst>
          </p:cNvPr>
          <p:cNvCxnSpPr>
            <a:cxnSpLocks/>
            <a:stCxn id="1025" idx="6"/>
            <a:endCxn id="1027" idx="2"/>
          </p:cNvCxnSpPr>
          <p:nvPr/>
        </p:nvCxnSpPr>
        <p:spPr>
          <a:xfrm>
            <a:off x="4346392" y="4649671"/>
            <a:ext cx="858268" cy="67130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직선 연결선 1038">
            <a:extLst>
              <a:ext uri="{FF2B5EF4-FFF2-40B4-BE49-F238E27FC236}">
                <a16:creationId xmlns:a16="http://schemas.microsoft.com/office/drawing/2014/main" id="{89F38DFC-9CB3-44CD-1BB9-7169C06A1758}"/>
              </a:ext>
            </a:extLst>
          </p:cNvPr>
          <p:cNvCxnSpPr>
            <a:cxnSpLocks/>
            <a:stCxn id="1027" idx="7"/>
            <a:endCxn id="1029" idx="2"/>
          </p:cNvCxnSpPr>
          <p:nvPr/>
        </p:nvCxnSpPr>
        <p:spPr>
          <a:xfrm flipV="1">
            <a:off x="5292750" y="4652323"/>
            <a:ext cx="848168" cy="62775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직선 연결선 1042">
            <a:extLst>
              <a:ext uri="{FF2B5EF4-FFF2-40B4-BE49-F238E27FC236}">
                <a16:creationId xmlns:a16="http://schemas.microsoft.com/office/drawing/2014/main" id="{6FAF939C-2BB0-D324-F8B4-38742A57B926}"/>
              </a:ext>
            </a:extLst>
          </p:cNvPr>
          <p:cNvCxnSpPr>
            <a:cxnSpLocks/>
            <a:stCxn id="1029" idx="6"/>
            <a:endCxn id="1030" idx="2"/>
          </p:cNvCxnSpPr>
          <p:nvPr/>
        </p:nvCxnSpPr>
        <p:spPr>
          <a:xfrm>
            <a:off x="6244122" y="4652323"/>
            <a:ext cx="826810" cy="21389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" name="타원 1047">
            <a:extLst>
              <a:ext uri="{FF2B5EF4-FFF2-40B4-BE49-F238E27FC236}">
                <a16:creationId xmlns:a16="http://schemas.microsoft.com/office/drawing/2014/main" id="{F160ADB9-D1DE-8764-8041-450B014246C8}"/>
              </a:ext>
            </a:extLst>
          </p:cNvPr>
          <p:cNvSpPr/>
          <p:nvPr/>
        </p:nvSpPr>
        <p:spPr>
          <a:xfrm>
            <a:off x="3290363" y="4821267"/>
            <a:ext cx="103204" cy="1156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9" name="타원 1048">
            <a:extLst>
              <a:ext uri="{FF2B5EF4-FFF2-40B4-BE49-F238E27FC236}">
                <a16:creationId xmlns:a16="http://schemas.microsoft.com/office/drawing/2014/main" id="{6BA654D8-9F27-9EA7-99C1-1126E459480B}"/>
              </a:ext>
            </a:extLst>
          </p:cNvPr>
          <p:cNvSpPr/>
          <p:nvPr/>
        </p:nvSpPr>
        <p:spPr>
          <a:xfrm>
            <a:off x="4241375" y="5046177"/>
            <a:ext cx="103204" cy="1156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0" name="TextBox 1049">
            <a:extLst>
              <a:ext uri="{FF2B5EF4-FFF2-40B4-BE49-F238E27FC236}">
                <a16:creationId xmlns:a16="http://schemas.microsoft.com/office/drawing/2014/main" id="{BCFDD9E8-0E68-00FE-CDEA-9DC22F2F8A59}"/>
              </a:ext>
            </a:extLst>
          </p:cNvPr>
          <p:cNvSpPr txBox="1"/>
          <p:nvPr/>
        </p:nvSpPr>
        <p:spPr>
          <a:xfrm>
            <a:off x="2053647" y="5277840"/>
            <a:ext cx="335028" cy="9233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ko-KR" altLang="en-US" sz="600" dirty="0">
                <a:solidFill>
                  <a:prstClr val="black"/>
                </a:solidFill>
              </a:rPr>
              <a:t>다소 미흡</a:t>
            </a:r>
            <a:endParaRPr kumimoji="1" lang="x-none" altLang="en-US" sz="600" dirty="0">
              <a:solidFill>
                <a:prstClr val="black"/>
              </a:solidFill>
            </a:endParaRPr>
          </a:p>
        </p:txBody>
      </p:sp>
      <p:sp>
        <p:nvSpPr>
          <p:cNvPr id="1060" name="타원 1059">
            <a:extLst>
              <a:ext uri="{FF2B5EF4-FFF2-40B4-BE49-F238E27FC236}">
                <a16:creationId xmlns:a16="http://schemas.microsoft.com/office/drawing/2014/main" id="{DB07C0AB-781F-FFE3-4122-2DDCFFF2071B}"/>
              </a:ext>
            </a:extLst>
          </p:cNvPr>
          <p:cNvSpPr/>
          <p:nvPr/>
        </p:nvSpPr>
        <p:spPr>
          <a:xfrm>
            <a:off x="5204660" y="4809454"/>
            <a:ext cx="103204" cy="1156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1" name="타원 1060">
            <a:extLst>
              <a:ext uri="{FF2B5EF4-FFF2-40B4-BE49-F238E27FC236}">
                <a16:creationId xmlns:a16="http://schemas.microsoft.com/office/drawing/2014/main" id="{28456FE1-6E20-6713-A8DE-FAC37DFBCF20}"/>
              </a:ext>
            </a:extLst>
          </p:cNvPr>
          <p:cNvSpPr/>
          <p:nvPr/>
        </p:nvSpPr>
        <p:spPr>
          <a:xfrm>
            <a:off x="6128586" y="5053871"/>
            <a:ext cx="103204" cy="1156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6" name="타원 1065">
            <a:extLst>
              <a:ext uri="{FF2B5EF4-FFF2-40B4-BE49-F238E27FC236}">
                <a16:creationId xmlns:a16="http://schemas.microsoft.com/office/drawing/2014/main" id="{5038C515-3E79-080E-3984-9D3D384E1E30}"/>
              </a:ext>
            </a:extLst>
          </p:cNvPr>
          <p:cNvSpPr/>
          <p:nvPr/>
        </p:nvSpPr>
        <p:spPr>
          <a:xfrm>
            <a:off x="7085176" y="5307321"/>
            <a:ext cx="103204" cy="1156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67" name="직선 연결선 1066">
            <a:extLst>
              <a:ext uri="{FF2B5EF4-FFF2-40B4-BE49-F238E27FC236}">
                <a16:creationId xmlns:a16="http://schemas.microsoft.com/office/drawing/2014/main" id="{9D9D0C89-0FF6-A46A-3A70-6EFBF6C7A9BC}"/>
              </a:ext>
            </a:extLst>
          </p:cNvPr>
          <p:cNvCxnSpPr>
            <a:cxnSpLocks/>
            <a:stCxn id="1048" idx="5"/>
            <a:endCxn id="1049" idx="2"/>
          </p:cNvCxnSpPr>
          <p:nvPr/>
        </p:nvCxnSpPr>
        <p:spPr>
          <a:xfrm>
            <a:off x="3378453" y="4920015"/>
            <a:ext cx="862922" cy="18400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0" name="직선 연결선 1069">
            <a:extLst>
              <a:ext uri="{FF2B5EF4-FFF2-40B4-BE49-F238E27FC236}">
                <a16:creationId xmlns:a16="http://schemas.microsoft.com/office/drawing/2014/main" id="{98978E31-3AA5-72BF-0CB0-319F3B282CE9}"/>
              </a:ext>
            </a:extLst>
          </p:cNvPr>
          <p:cNvCxnSpPr>
            <a:cxnSpLocks/>
            <a:stCxn id="1049" idx="7"/>
            <a:endCxn id="1060" idx="2"/>
          </p:cNvCxnSpPr>
          <p:nvPr/>
        </p:nvCxnSpPr>
        <p:spPr>
          <a:xfrm flipV="1">
            <a:off x="4329465" y="4867300"/>
            <a:ext cx="875195" cy="19582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4" name="직선 연결선 1073">
            <a:extLst>
              <a:ext uri="{FF2B5EF4-FFF2-40B4-BE49-F238E27FC236}">
                <a16:creationId xmlns:a16="http://schemas.microsoft.com/office/drawing/2014/main" id="{88C38CE8-7BCE-A448-E1E0-983F595FE233}"/>
              </a:ext>
            </a:extLst>
          </p:cNvPr>
          <p:cNvCxnSpPr>
            <a:cxnSpLocks/>
            <a:stCxn id="1060" idx="6"/>
            <a:endCxn id="1061" idx="2"/>
          </p:cNvCxnSpPr>
          <p:nvPr/>
        </p:nvCxnSpPr>
        <p:spPr>
          <a:xfrm>
            <a:off x="5307864" y="4867300"/>
            <a:ext cx="820722" cy="2444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8" name="직선 연결선 1077">
            <a:extLst>
              <a:ext uri="{FF2B5EF4-FFF2-40B4-BE49-F238E27FC236}">
                <a16:creationId xmlns:a16="http://schemas.microsoft.com/office/drawing/2014/main" id="{14C04B24-81F3-26DC-A03E-76B7C11C9B65}"/>
              </a:ext>
            </a:extLst>
          </p:cNvPr>
          <p:cNvCxnSpPr>
            <a:cxnSpLocks/>
            <a:stCxn id="1061" idx="6"/>
            <a:endCxn id="1066" idx="2"/>
          </p:cNvCxnSpPr>
          <p:nvPr/>
        </p:nvCxnSpPr>
        <p:spPr>
          <a:xfrm>
            <a:off x="6231790" y="5111717"/>
            <a:ext cx="853386" cy="25345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81" name="표 3">
            <a:extLst>
              <a:ext uri="{FF2B5EF4-FFF2-40B4-BE49-F238E27FC236}">
                <a16:creationId xmlns:a16="http://schemas.microsoft.com/office/drawing/2014/main" id="{F52D4052-7063-DBED-03B7-651318703B1E}"/>
              </a:ext>
            </a:extLst>
          </p:cNvPr>
          <p:cNvGraphicFramePr>
            <a:graphicFrameLocks noGrp="1"/>
          </p:cNvGraphicFramePr>
          <p:nvPr/>
        </p:nvGraphicFramePr>
        <p:xfrm>
          <a:off x="2133004" y="4054994"/>
          <a:ext cx="4985298" cy="19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298">
                  <a:extLst>
                    <a:ext uri="{9D8B030D-6E8A-4147-A177-3AD203B41FA5}">
                      <a16:colId xmlns:a16="http://schemas.microsoft.com/office/drawing/2014/main" val="39991067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7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전체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723880"/>
                  </a:ext>
                </a:extLst>
              </a:tr>
            </a:tbl>
          </a:graphicData>
        </a:graphic>
      </p:graphicFrame>
      <p:sp>
        <p:nvSpPr>
          <p:cNvPr id="1186" name="모서리가 둥근 직사각형 1">
            <a:extLst>
              <a:ext uri="{FF2B5EF4-FFF2-40B4-BE49-F238E27FC236}">
                <a16:creationId xmlns:a16="http://schemas.microsoft.com/office/drawing/2014/main" id="{1835AA20-548E-E768-E81F-6FFEA422FCB9}"/>
              </a:ext>
            </a:extLst>
          </p:cNvPr>
          <p:cNvSpPr/>
          <p:nvPr/>
        </p:nvSpPr>
        <p:spPr>
          <a:xfrm>
            <a:off x="-5750637" y="283608"/>
            <a:ext cx="5468277" cy="6574392"/>
          </a:xfrm>
          <a:prstGeom prst="roundRect">
            <a:avLst>
              <a:gd name="adj" fmla="val 16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1187" name="Google Shape;877;p22">
            <a:extLst>
              <a:ext uri="{FF2B5EF4-FFF2-40B4-BE49-F238E27FC236}">
                <a16:creationId xmlns:a16="http://schemas.microsoft.com/office/drawing/2014/main" id="{AC1165B8-C16A-6168-2A85-BCFE02E5189A}"/>
              </a:ext>
            </a:extLst>
          </p:cNvPr>
          <p:cNvSpPr/>
          <p:nvPr/>
        </p:nvSpPr>
        <p:spPr>
          <a:xfrm>
            <a:off x="-3613188" y="6453950"/>
            <a:ext cx="1085071" cy="2693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Malgun Gothic"/>
              <a:buNone/>
              <a:tabLst/>
              <a:defRPr/>
            </a:pPr>
            <a:r>
              <a:rPr kumimoji="0" lang="ko-KR" altLang="en-US" sz="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Malgun Gothic"/>
                <a:sym typeface="Malgun Gothic"/>
              </a:rPr>
              <a:t>확인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1286" name="TextBox 1285">
            <a:extLst>
              <a:ext uri="{FF2B5EF4-FFF2-40B4-BE49-F238E27FC236}">
                <a16:creationId xmlns:a16="http://schemas.microsoft.com/office/drawing/2014/main" id="{1E5F172C-48D4-6DE4-5946-E4C33FCFB931}"/>
              </a:ext>
            </a:extLst>
          </p:cNvPr>
          <p:cNvSpPr txBox="1"/>
          <p:nvPr/>
        </p:nvSpPr>
        <p:spPr>
          <a:xfrm>
            <a:off x="-5493834" y="1774354"/>
            <a:ext cx="418384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kumimoji="1" lang="ko-KR" altLang="en-US" sz="800" dirty="0"/>
              <a:t>목록 </a:t>
            </a:r>
            <a:r>
              <a:rPr kumimoji="1" lang="en-US" altLang="ko-KR" sz="800" dirty="0"/>
              <a:t>(</a:t>
            </a:r>
            <a:r>
              <a:rPr kumimoji="1" lang="en-US" altLang="ko-KR" sz="800" dirty="0">
                <a:solidFill>
                  <a:srgbClr val="FF0000"/>
                </a:solidFill>
              </a:rPr>
              <a:t>10</a:t>
            </a:r>
            <a:r>
              <a:rPr kumimoji="1" lang="en-US" altLang="ko-KR" sz="800" dirty="0"/>
              <a:t>)</a:t>
            </a:r>
            <a:endParaRPr kumimoji="1" lang="x-none" altLang="en-US" sz="800" dirty="0"/>
          </a:p>
        </p:txBody>
      </p:sp>
      <p:sp>
        <p:nvSpPr>
          <p:cNvPr id="1287" name="텍스트 상자 68">
            <a:extLst>
              <a:ext uri="{FF2B5EF4-FFF2-40B4-BE49-F238E27FC236}">
                <a16:creationId xmlns:a16="http://schemas.microsoft.com/office/drawing/2014/main" id="{796192F8-5DEC-27B1-3C03-18A202D50B9F}"/>
              </a:ext>
            </a:extLst>
          </p:cNvPr>
          <p:cNvSpPr txBox="1"/>
          <p:nvPr/>
        </p:nvSpPr>
        <p:spPr>
          <a:xfrm>
            <a:off x="-5367979" y="3796989"/>
            <a:ext cx="26930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ko-KR" sz="900" b="1" dirty="0"/>
              <a:t>2020</a:t>
            </a:r>
            <a:endParaRPr kumimoji="1" lang="ko-KR" altLang="en-US" sz="1100" b="1" dirty="0"/>
          </a:p>
        </p:txBody>
      </p:sp>
      <p:sp>
        <p:nvSpPr>
          <p:cNvPr id="1288" name="TextBox 1287">
            <a:extLst>
              <a:ext uri="{FF2B5EF4-FFF2-40B4-BE49-F238E27FC236}">
                <a16:creationId xmlns:a16="http://schemas.microsoft.com/office/drawing/2014/main" id="{3D336F92-9530-5ABB-8DEC-D788F2C07B41}"/>
              </a:ext>
            </a:extLst>
          </p:cNvPr>
          <p:cNvSpPr txBox="1"/>
          <p:nvPr/>
        </p:nvSpPr>
        <p:spPr>
          <a:xfrm>
            <a:off x="-5674226" y="1030817"/>
            <a:ext cx="1070806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ko-KR" altLang="en-US" sz="800" b="1" dirty="0"/>
              <a:t>전 과목 누적 학습 수준</a:t>
            </a:r>
            <a:endParaRPr kumimoji="1" lang="x-none" altLang="en-US" sz="800" b="1" dirty="0"/>
          </a:p>
        </p:txBody>
      </p:sp>
      <p:sp>
        <p:nvSpPr>
          <p:cNvPr id="1289" name="직사각형 1288">
            <a:extLst>
              <a:ext uri="{FF2B5EF4-FFF2-40B4-BE49-F238E27FC236}">
                <a16:creationId xmlns:a16="http://schemas.microsoft.com/office/drawing/2014/main" id="{09505365-9729-A16F-775E-6B3C0F73A510}"/>
              </a:ext>
            </a:extLst>
          </p:cNvPr>
          <p:cNvSpPr/>
          <p:nvPr/>
        </p:nvSpPr>
        <p:spPr>
          <a:xfrm>
            <a:off x="-5682317" y="1285331"/>
            <a:ext cx="2976538" cy="21555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0" name="직사각형 1289">
            <a:extLst>
              <a:ext uri="{FF2B5EF4-FFF2-40B4-BE49-F238E27FC236}">
                <a16:creationId xmlns:a16="http://schemas.microsoft.com/office/drawing/2014/main" id="{A811BD69-D55D-1A46-DB1B-1749CC7FE2DA}"/>
              </a:ext>
            </a:extLst>
          </p:cNvPr>
          <p:cNvSpPr/>
          <p:nvPr/>
        </p:nvSpPr>
        <p:spPr>
          <a:xfrm>
            <a:off x="-2659351" y="1262681"/>
            <a:ext cx="2143384" cy="2189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1" name="TextBox 1290">
            <a:extLst>
              <a:ext uri="{FF2B5EF4-FFF2-40B4-BE49-F238E27FC236}">
                <a16:creationId xmlns:a16="http://schemas.microsoft.com/office/drawing/2014/main" id="{C13A031D-0867-AB96-7E43-6D7587299B2B}"/>
              </a:ext>
            </a:extLst>
          </p:cNvPr>
          <p:cNvSpPr txBox="1"/>
          <p:nvPr/>
        </p:nvSpPr>
        <p:spPr>
          <a:xfrm>
            <a:off x="-2644600" y="1035670"/>
            <a:ext cx="689291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ko-KR" altLang="en-US" sz="800" b="1" dirty="0"/>
              <a:t>강점 과목 분석</a:t>
            </a:r>
            <a:endParaRPr kumimoji="1" lang="x-none" altLang="en-US" sz="800" b="1" dirty="0"/>
          </a:p>
        </p:txBody>
      </p:sp>
      <p:sp>
        <p:nvSpPr>
          <p:cNvPr id="1292" name="TextBox 1291">
            <a:extLst>
              <a:ext uri="{FF2B5EF4-FFF2-40B4-BE49-F238E27FC236}">
                <a16:creationId xmlns:a16="http://schemas.microsoft.com/office/drawing/2014/main" id="{07C064B0-2A91-3B89-061F-3D38AD6B92CC}"/>
              </a:ext>
            </a:extLst>
          </p:cNvPr>
          <p:cNvSpPr txBox="1"/>
          <p:nvPr/>
        </p:nvSpPr>
        <p:spPr>
          <a:xfrm>
            <a:off x="-5722088" y="363233"/>
            <a:ext cx="1548501" cy="15388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ko-KR" altLang="en-US" sz="1000" b="1" dirty="0"/>
              <a:t>종합 리포트 </a:t>
            </a:r>
            <a:r>
              <a:rPr kumimoji="1" lang="en-US" altLang="ko-KR" sz="1000" b="1" dirty="0"/>
              <a:t>(2022 </a:t>
            </a:r>
            <a:r>
              <a:rPr kumimoji="1" lang="ko-KR" altLang="en-US" sz="1000" b="1" dirty="0"/>
              <a:t>학년도</a:t>
            </a:r>
            <a:r>
              <a:rPr kumimoji="1" lang="en-US" altLang="ko-KR" sz="1000" b="1" dirty="0"/>
              <a:t>)</a:t>
            </a:r>
            <a:endParaRPr kumimoji="1" lang="x-none" altLang="en-US" sz="1000" b="1" dirty="0"/>
          </a:p>
        </p:txBody>
      </p:sp>
      <p:sp>
        <p:nvSpPr>
          <p:cNvPr id="1293" name="TextBox 1292">
            <a:extLst>
              <a:ext uri="{FF2B5EF4-FFF2-40B4-BE49-F238E27FC236}">
                <a16:creationId xmlns:a16="http://schemas.microsoft.com/office/drawing/2014/main" id="{B9FB2A4C-25D0-1EBC-E902-64BE388F6238}"/>
              </a:ext>
            </a:extLst>
          </p:cNvPr>
          <p:cNvSpPr txBox="1"/>
          <p:nvPr/>
        </p:nvSpPr>
        <p:spPr>
          <a:xfrm>
            <a:off x="-5667936" y="3572887"/>
            <a:ext cx="652423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ko-KR" altLang="en-US" sz="800" b="1" dirty="0"/>
              <a:t>과목별 리포트</a:t>
            </a:r>
            <a:endParaRPr kumimoji="1" lang="x-none" altLang="en-US" sz="800" b="1" dirty="0"/>
          </a:p>
        </p:txBody>
      </p:sp>
      <p:sp>
        <p:nvSpPr>
          <p:cNvPr id="1294" name="TextBox 1293">
            <a:extLst>
              <a:ext uri="{FF2B5EF4-FFF2-40B4-BE49-F238E27FC236}">
                <a16:creationId xmlns:a16="http://schemas.microsoft.com/office/drawing/2014/main" id="{D81B5BC0-87BE-0616-EF68-B305EB87EE41}"/>
              </a:ext>
            </a:extLst>
          </p:cNvPr>
          <p:cNvSpPr txBox="1"/>
          <p:nvPr/>
        </p:nvSpPr>
        <p:spPr>
          <a:xfrm>
            <a:off x="-4986004" y="3587880"/>
            <a:ext cx="1577355" cy="9233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600" b="1" dirty="0">
                <a:solidFill>
                  <a:schemeClr val="bg1">
                    <a:lumMod val="65000"/>
                  </a:schemeClr>
                </a:solidFill>
              </a:rPr>
              <a:t>*</a:t>
            </a:r>
            <a:r>
              <a:rPr kumimoji="1" lang="ko-KR" altLang="en-US" sz="600" b="1" dirty="0">
                <a:solidFill>
                  <a:schemeClr val="bg1">
                    <a:lumMod val="65000"/>
                  </a:schemeClr>
                </a:solidFill>
              </a:rPr>
              <a:t>모든 그래프는 </a:t>
            </a:r>
            <a:r>
              <a:rPr kumimoji="1" lang="ko-KR" altLang="en-US" sz="600" b="1" dirty="0" err="1">
                <a:solidFill>
                  <a:schemeClr val="bg1">
                    <a:lumMod val="65000"/>
                  </a:schemeClr>
                </a:solidFill>
              </a:rPr>
              <a:t>스와이프하여</a:t>
            </a:r>
            <a:r>
              <a:rPr kumimoji="1" lang="ko-KR" altLang="en-US" sz="600" b="1" dirty="0">
                <a:solidFill>
                  <a:schemeClr val="bg1">
                    <a:lumMod val="65000"/>
                  </a:schemeClr>
                </a:solidFill>
              </a:rPr>
              <a:t> 볼 수 있습니다</a:t>
            </a:r>
            <a:r>
              <a:rPr kumimoji="1" lang="en-US" altLang="ko-KR" sz="600" b="1" dirty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kumimoji="1" lang="x-none" altLang="en-US" sz="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95" name="직사각형 1294">
            <a:extLst>
              <a:ext uri="{FF2B5EF4-FFF2-40B4-BE49-F238E27FC236}">
                <a16:creationId xmlns:a16="http://schemas.microsoft.com/office/drawing/2014/main" id="{EE795525-1107-3278-AA8C-31D728E8F1E5}"/>
              </a:ext>
            </a:extLst>
          </p:cNvPr>
          <p:cNvSpPr/>
          <p:nvPr/>
        </p:nvSpPr>
        <p:spPr>
          <a:xfrm>
            <a:off x="-5667871" y="3729988"/>
            <a:ext cx="5151904" cy="21555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6" name="Rounded Rectangle 57">
            <a:extLst>
              <a:ext uri="{FF2B5EF4-FFF2-40B4-BE49-F238E27FC236}">
                <a16:creationId xmlns:a16="http://schemas.microsoft.com/office/drawing/2014/main" id="{AC615606-CB56-9637-7352-56B8968B4C4C}"/>
              </a:ext>
            </a:extLst>
          </p:cNvPr>
          <p:cNvSpPr/>
          <p:nvPr/>
        </p:nvSpPr>
        <p:spPr>
          <a:xfrm flipH="1">
            <a:off x="-434863" y="1282197"/>
            <a:ext cx="59539" cy="148644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297" name="Graphic 11">
            <a:extLst>
              <a:ext uri="{FF2B5EF4-FFF2-40B4-BE49-F238E27FC236}">
                <a16:creationId xmlns:a16="http://schemas.microsoft.com/office/drawing/2014/main" id="{0CC8F7C0-91EA-8594-802F-434D0B20F4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4589023" y="1010862"/>
            <a:ext cx="155002" cy="155002"/>
          </a:xfrm>
          <a:prstGeom prst="rect">
            <a:avLst/>
          </a:prstGeom>
        </p:spPr>
      </p:pic>
      <p:pic>
        <p:nvPicPr>
          <p:cNvPr id="1298" name="Graphic 11">
            <a:extLst>
              <a:ext uri="{FF2B5EF4-FFF2-40B4-BE49-F238E27FC236}">
                <a16:creationId xmlns:a16="http://schemas.microsoft.com/office/drawing/2014/main" id="{6621BA71-2D36-BE2C-F363-CA4027AD0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4172779" y="360276"/>
            <a:ext cx="155002" cy="155002"/>
          </a:xfrm>
          <a:prstGeom prst="rect">
            <a:avLst/>
          </a:prstGeom>
        </p:spPr>
      </p:pic>
      <p:grpSp>
        <p:nvGrpSpPr>
          <p:cNvPr id="1299" name="그룹 1298">
            <a:extLst>
              <a:ext uri="{FF2B5EF4-FFF2-40B4-BE49-F238E27FC236}">
                <a16:creationId xmlns:a16="http://schemas.microsoft.com/office/drawing/2014/main" id="{53420CCD-8B53-22BF-783B-7A7F542BFAAA}"/>
              </a:ext>
            </a:extLst>
          </p:cNvPr>
          <p:cNvGrpSpPr/>
          <p:nvPr/>
        </p:nvGrpSpPr>
        <p:grpSpPr>
          <a:xfrm>
            <a:off x="-2353598" y="1617371"/>
            <a:ext cx="1531879" cy="1319151"/>
            <a:chOff x="4425798" y="1915641"/>
            <a:chExt cx="993425" cy="855469"/>
          </a:xfrm>
        </p:grpSpPr>
        <p:sp>
          <p:nvSpPr>
            <p:cNvPr id="1300" name="TextBox 53">
              <a:extLst>
                <a:ext uri="{FF2B5EF4-FFF2-40B4-BE49-F238E27FC236}">
                  <a16:creationId xmlns:a16="http://schemas.microsoft.com/office/drawing/2014/main" id="{719E5C2A-53B8-3722-B725-D4D3EACB21FB}"/>
                </a:ext>
              </a:extLst>
            </p:cNvPr>
            <p:cNvSpPr txBox="1"/>
            <p:nvPr/>
          </p:nvSpPr>
          <p:spPr>
            <a:xfrm>
              <a:off x="4802675" y="1915641"/>
              <a:ext cx="179536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700" b="1"/>
                <a:t>국어</a:t>
              </a:r>
              <a:endParaRPr lang="en-US" altLang="ko-KR" sz="700" b="1"/>
            </a:p>
          </p:txBody>
        </p:sp>
        <p:sp>
          <p:nvSpPr>
            <p:cNvPr id="1301" name="TextBox 53">
              <a:extLst>
                <a:ext uri="{FF2B5EF4-FFF2-40B4-BE49-F238E27FC236}">
                  <a16:creationId xmlns:a16="http://schemas.microsoft.com/office/drawing/2014/main" id="{A1F97712-F416-356B-B7AF-CE35FE413752}"/>
                </a:ext>
              </a:extLst>
            </p:cNvPr>
            <p:cNvSpPr txBox="1"/>
            <p:nvPr/>
          </p:nvSpPr>
          <p:spPr>
            <a:xfrm>
              <a:off x="4425798" y="2196769"/>
              <a:ext cx="179536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700" b="1"/>
                <a:t>수학</a:t>
              </a:r>
              <a:endParaRPr lang="en-US" altLang="ko-KR" sz="700" b="1"/>
            </a:p>
          </p:txBody>
        </p:sp>
        <p:sp>
          <p:nvSpPr>
            <p:cNvPr id="1302" name="TextBox 53">
              <a:extLst>
                <a:ext uri="{FF2B5EF4-FFF2-40B4-BE49-F238E27FC236}">
                  <a16:creationId xmlns:a16="http://schemas.microsoft.com/office/drawing/2014/main" id="{A63846D2-E293-E797-B2DB-9319349351C8}"/>
                </a:ext>
              </a:extLst>
            </p:cNvPr>
            <p:cNvSpPr txBox="1"/>
            <p:nvPr/>
          </p:nvSpPr>
          <p:spPr>
            <a:xfrm>
              <a:off x="4526348" y="2663388"/>
              <a:ext cx="179536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700" b="1"/>
                <a:t>사회</a:t>
              </a:r>
              <a:endParaRPr lang="en-US" altLang="ko-KR" sz="700" b="1"/>
            </a:p>
          </p:txBody>
        </p:sp>
        <p:sp>
          <p:nvSpPr>
            <p:cNvPr id="1303" name="TextBox 53">
              <a:extLst>
                <a:ext uri="{FF2B5EF4-FFF2-40B4-BE49-F238E27FC236}">
                  <a16:creationId xmlns:a16="http://schemas.microsoft.com/office/drawing/2014/main" id="{3A5FCACE-1249-C2F7-94ED-A19E0AEAB000}"/>
                </a:ext>
              </a:extLst>
            </p:cNvPr>
            <p:cNvSpPr txBox="1"/>
            <p:nvPr/>
          </p:nvSpPr>
          <p:spPr>
            <a:xfrm>
              <a:off x="5080343" y="2663388"/>
              <a:ext cx="179536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700" b="1"/>
                <a:t>과학</a:t>
              </a:r>
              <a:endParaRPr lang="en-US" altLang="ko-KR" sz="700" b="1"/>
            </a:p>
          </p:txBody>
        </p:sp>
        <p:sp>
          <p:nvSpPr>
            <p:cNvPr id="1304" name="TextBox 53">
              <a:extLst>
                <a:ext uri="{FF2B5EF4-FFF2-40B4-BE49-F238E27FC236}">
                  <a16:creationId xmlns:a16="http://schemas.microsoft.com/office/drawing/2014/main" id="{3569D917-2A31-733E-AD3E-95D180893C6E}"/>
                </a:ext>
              </a:extLst>
            </p:cNvPr>
            <p:cNvSpPr txBox="1"/>
            <p:nvPr/>
          </p:nvSpPr>
          <p:spPr>
            <a:xfrm>
              <a:off x="5239687" y="2196769"/>
              <a:ext cx="179536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700" b="1"/>
                <a:t>영어</a:t>
              </a:r>
              <a:endParaRPr lang="en-US" altLang="ko-KR" sz="700" b="1"/>
            </a:p>
          </p:txBody>
        </p:sp>
        <p:grpSp>
          <p:nvGrpSpPr>
            <p:cNvPr id="1305" name="그룹 1304">
              <a:extLst>
                <a:ext uri="{FF2B5EF4-FFF2-40B4-BE49-F238E27FC236}">
                  <a16:creationId xmlns:a16="http://schemas.microsoft.com/office/drawing/2014/main" id="{DD223C44-00DA-36EE-68A5-50E7A708920B}"/>
                </a:ext>
              </a:extLst>
            </p:cNvPr>
            <p:cNvGrpSpPr/>
            <p:nvPr/>
          </p:nvGrpSpPr>
          <p:grpSpPr>
            <a:xfrm>
              <a:off x="4572056" y="2016524"/>
              <a:ext cx="640774" cy="611203"/>
              <a:chOff x="4572056" y="2017375"/>
              <a:chExt cx="807256" cy="770002"/>
            </a:xfrm>
          </p:grpSpPr>
          <p:sp>
            <p:nvSpPr>
              <p:cNvPr id="1306" name="정오각형[R] 145">
                <a:extLst>
                  <a:ext uri="{FF2B5EF4-FFF2-40B4-BE49-F238E27FC236}">
                    <a16:creationId xmlns:a16="http://schemas.microsoft.com/office/drawing/2014/main" id="{C4CF7926-0FA1-3518-4AC5-CE0840537BB4}"/>
                  </a:ext>
                </a:extLst>
              </p:cNvPr>
              <p:cNvSpPr/>
              <p:nvPr/>
            </p:nvSpPr>
            <p:spPr>
              <a:xfrm>
                <a:off x="4572056" y="2017375"/>
                <a:ext cx="807256" cy="770002"/>
              </a:xfrm>
              <a:prstGeom prst="pentagon">
                <a:avLst/>
              </a:prstGeom>
              <a:no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1100"/>
              </a:p>
            </p:txBody>
          </p:sp>
          <p:sp>
            <p:nvSpPr>
              <p:cNvPr id="1307" name="정오각형[R] 181">
                <a:extLst>
                  <a:ext uri="{FF2B5EF4-FFF2-40B4-BE49-F238E27FC236}">
                    <a16:creationId xmlns:a16="http://schemas.microsoft.com/office/drawing/2014/main" id="{D60C3ACF-21EA-3DC4-F9B8-CBA40FA4F552}"/>
                  </a:ext>
                </a:extLst>
              </p:cNvPr>
              <p:cNvSpPr/>
              <p:nvPr/>
            </p:nvSpPr>
            <p:spPr>
              <a:xfrm>
                <a:off x="4619701" y="2062820"/>
                <a:ext cx="711967" cy="679111"/>
              </a:xfrm>
              <a:prstGeom prst="pentagon">
                <a:avLst/>
              </a:prstGeom>
              <a:no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1100"/>
              </a:p>
            </p:txBody>
          </p:sp>
          <p:sp>
            <p:nvSpPr>
              <p:cNvPr id="1308" name="정오각형[R] 182">
                <a:extLst>
                  <a:ext uri="{FF2B5EF4-FFF2-40B4-BE49-F238E27FC236}">
                    <a16:creationId xmlns:a16="http://schemas.microsoft.com/office/drawing/2014/main" id="{7BA0F483-6024-0863-CD10-B399EC670263}"/>
                  </a:ext>
                </a:extLst>
              </p:cNvPr>
              <p:cNvSpPr/>
              <p:nvPr/>
            </p:nvSpPr>
            <p:spPr>
              <a:xfrm>
                <a:off x="4673947" y="2114563"/>
                <a:ext cx="603474" cy="575624"/>
              </a:xfrm>
              <a:prstGeom prst="pentagon">
                <a:avLst/>
              </a:prstGeom>
              <a:no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1100"/>
              </a:p>
            </p:txBody>
          </p:sp>
          <p:sp>
            <p:nvSpPr>
              <p:cNvPr id="1309" name="정오각형[R] 3">
                <a:extLst>
                  <a:ext uri="{FF2B5EF4-FFF2-40B4-BE49-F238E27FC236}">
                    <a16:creationId xmlns:a16="http://schemas.microsoft.com/office/drawing/2014/main" id="{27F83405-E62F-E8D8-558C-8D0E1F0800D6}"/>
                  </a:ext>
                </a:extLst>
              </p:cNvPr>
              <p:cNvSpPr/>
              <p:nvPr/>
            </p:nvSpPr>
            <p:spPr>
              <a:xfrm>
                <a:off x="4708480" y="2073128"/>
                <a:ext cx="558271" cy="625978"/>
              </a:xfrm>
              <a:custGeom>
                <a:avLst/>
                <a:gdLst>
                  <a:gd name="connsiteX0" fmla="*/ 2 w 1499607"/>
                  <a:gd name="connsiteY0" fmla="*/ 587300 h 1537575"/>
                  <a:gd name="connsiteX1" fmla="*/ 749804 w 1499607"/>
                  <a:gd name="connsiteY1" fmla="*/ 0 h 1537575"/>
                  <a:gd name="connsiteX2" fmla="*/ 1499605 w 1499607"/>
                  <a:gd name="connsiteY2" fmla="*/ 587300 h 1537575"/>
                  <a:gd name="connsiteX3" fmla="*/ 1213207 w 1499607"/>
                  <a:gd name="connsiteY3" fmla="*/ 1537571 h 1537575"/>
                  <a:gd name="connsiteX4" fmla="*/ 286400 w 1499607"/>
                  <a:gd name="connsiteY4" fmla="*/ 1537571 h 1537575"/>
                  <a:gd name="connsiteX5" fmla="*/ 2 w 1499607"/>
                  <a:gd name="connsiteY5" fmla="*/ 587300 h 1537575"/>
                  <a:gd name="connsiteX0" fmla="*/ 0 w 1276238"/>
                  <a:gd name="connsiteY0" fmla="*/ 754824 h 1537571"/>
                  <a:gd name="connsiteX1" fmla="*/ 526437 w 1276238"/>
                  <a:gd name="connsiteY1" fmla="*/ 0 h 1537571"/>
                  <a:gd name="connsiteX2" fmla="*/ 1276238 w 1276238"/>
                  <a:gd name="connsiteY2" fmla="*/ 587300 h 1537571"/>
                  <a:gd name="connsiteX3" fmla="*/ 989840 w 1276238"/>
                  <a:gd name="connsiteY3" fmla="*/ 1537571 h 1537571"/>
                  <a:gd name="connsiteX4" fmla="*/ 63033 w 1276238"/>
                  <a:gd name="connsiteY4" fmla="*/ 1537571 h 1537571"/>
                  <a:gd name="connsiteX5" fmla="*/ 0 w 1276238"/>
                  <a:gd name="connsiteY5" fmla="*/ 754824 h 1537571"/>
                  <a:gd name="connsiteX0" fmla="*/ 0 w 1276238"/>
                  <a:gd name="connsiteY0" fmla="*/ 915367 h 1698114"/>
                  <a:gd name="connsiteX1" fmla="*/ 491537 w 1276238"/>
                  <a:gd name="connsiteY1" fmla="*/ 0 h 1698114"/>
                  <a:gd name="connsiteX2" fmla="*/ 1276238 w 1276238"/>
                  <a:gd name="connsiteY2" fmla="*/ 747843 h 1698114"/>
                  <a:gd name="connsiteX3" fmla="*/ 989840 w 1276238"/>
                  <a:gd name="connsiteY3" fmla="*/ 1698114 h 1698114"/>
                  <a:gd name="connsiteX4" fmla="*/ 63033 w 1276238"/>
                  <a:gd name="connsiteY4" fmla="*/ 1698114 h 1698114"/>
                  <a:gd name="connsiteX5" fmla="*/ 0 w 1276238"/>
                  <a:gd name="connsiteY5" fmla="*/ 915367 h 1698114"/>
                  <a:gd name="connsiteX0" fmla="*/ 0 w 989840"/>
                  <a:gd name="connsiteY0" fmla="*/ 915367 h 1698114"/>
                  <a:gd name="connsiteX1" fmla="*/ 491537 w 989840"/>
                  <a:gd name="connsiteY1" fmla="*/ 0 h 1698114"/>
                  <a:gd name="connsiteX2" fmla="*/ 836489 w 989840"/>
                  <a:gd name="connsiteY2" fmla="*/ 894426 h 1698114"/>
                  <a:gd name="connsiteX3" fmla="*/ 989840 w 989840"/>
                  <a:gd name="connsiteY3" fmla="*/ 1698114 h 1698114"/>
                  <a:gd name="connsiteX4" fmla="*/ 63033 w 989840"/>
                  <a:gd name="connsiteY4" fmla="*/ 1698114 h 1698114"/>
                  <a:gd name="connsiteX5" fmla="*/ 0 w 989840"/>
                  <a:gd name="connsiteY5" fmla="*/ 915367 h 1698114"/>
                  <a:gd name="connsiteX0" fmla="*/ 76570 w 1066410"/>
                  <a:gd name="connsiteY0" fmla="*/ 915367 h 1879598"/>
                  <a:gd name="connsiteX1" fmla="*/ 568107 w 1066410"/>
                  <a:gd name="connsiteY1" fmla="*/ 0 h 1879598"/>
                  <a:gd name="connsiteX2" fmla="*/ 913059 w 1066410"/>
                  <a:gd name="connsiteY2" fmla="*/ 894426 h 1879598"/>
                  <a:gd name="connsiteX3" fmla="*/ 1066410 w 1066410"/>
                  <a:gd name="connsiteY3" fmla="*/ 1698114 h 1879598"/>
                  <a:gd name="connsiteX4" fmla="*/ 0 w 1066410"/>
                  <a:gd name="connsiteY4" fmla="*/ 1879598 h 1879598"/>
                  <a:gd name="connsiteX5" fmla="*/ 76570 w 1066410"/>
                  <a:gd name="connsiteY5" fmla="*/ 915367 h 1879598"/>
                  <a:gd name="connsiteX0" fmla="*/ 76570 w 975668"/>
                  <a:gd name="connsiteY0" fmla="*/ 915367 h 1879598"/>
                  <a:gd name="connsiteX1" fmla="*/ 568107 w 975668"/>
                  <a:gd name="connsiteY1" fmla="*/ 0 h 1879598"/>
                  <a:gd name="connsiteX2" fmla="*/ 913059 w 975668"/>
                  <a:gd name="connsiteY2" fmla="*/ 894426 h 1879598"/>
                  <a:gd name="connsiteX3" fmla="*/ 975668 w 975668"/>
                  <a:gd name="connsiteY3" fmla="*/ 1516630 h 1879598"/>
                  <a:gd name="connsiteX4" fmla="*/ 0 w 975668"/>
                  <a:gd name="connsiteY4" fmla="*/ 1879598 h 1879598"/>
                  <a:gd name="connsiteX5" fmla="*/ 76570 w 975668"/>
                  <a:gd name="connsiteY5" fmla="*/ 915367 h 1879598"/>
                  <a:gd name="connsiteX0" fmla="*/ 0 w 899098"/>
                  <a:gd name="connsiteY0" fmla="*/ 915367 h 1691134"/>
                  <a:gd name="connsiteX1" fmla="*/ 491537 w 899098"/>
                  <a:gd name="connsiteY1" fmla="*/ 0 h 1691134"/>
                  <a:gd name="connsiteX2" fmla="*/ 836489 w 899098"/>
                  <a:gd name="connsiteY2" fmla="*/ 894426 h 1691134"/>
                  <a:gd name="connsiteX3" fmla="*/ 899098 w 899098"/>
                  <a:gd name="connsiteY3" fmla="*/ 1516630 h 1691134"/>
                  <a:gd name="connsiteX4" fmla="*/ 56053 w 899098"/>
                  <a:gd name="connsiteY4" fmla="*/ 1691134 h 1691134"/>
                  <a:gd name="connsiteX5" fmla="*/ 0 w 899098"/>
                  <a:gd name="connsiteY5" fmla="*/ 915367 h 1691134"/>
                  <a:gd name="connsiteX0" fmla="*/ 0 w 961919"/>
                  <a:gd name="connsiteY0" fmla="*/ 838586 h 1691134"/>
                  <a:gd name="connsiteX1" fmla="*/ 554358 w 961919"/>
                  <a:gd name="connsiteY1" fmla="*/ 0 h 1691134"/>
                  <a:gd name="connsiteX2" fmla="*/ 899310 w 961919"/>
                  <a:gd name="connsiteY2" fmla="*/ 894426 h 1691134"/>
                  <a:gd name="connsiteX3" fmla="*/ 961919 w 961919"/>
                  <a:gd name="connsiteY3" fmla="*/ 1516630 h 1691134"/>
                  <a:gd name="connsiteX4" fmla="*/ 118874 w 961919"/>
                  <a:gd name="connsiteY4" fmla="*/ 1691134 h 1691134"/>
                  <a:gd name="connsiteX5" fmla="*/ 0 w 961919"/>
                  <a:gd name="connsiteY5" fmla="*/ 838586 h 1691134"/>
                  <a:gd name="connsiteX0" fmla="*/ 0 w 961919"/>
                  <a:gd name="connsiteY0" fmla="*/ 838586 h 1691134"/>
                  <a:gd name="connsiteX1" fmla="*/ 554358 w 961919"/>
                  <a:gd name="connsiteY1" fmla="*/ 0 h 1691134"/>
                  <a:gd name="connsiteX2" fmla="*/ 955151 w 961919"/>
                  <a:gd name="connsiteY2" fmla="*/ 866505 h 1691134"/>
                  <a:gd name="connsiteX3" fmla="*/ 961919 w 961919"/>
                  <a:gd name="connsiteY3" fmla="*/ 1516630 h 1691134"/>
                  <a:gd name="connsiteX4" fmla="*/ 118874 w 961919"/>
                  <a:gd name="connsiteY4" fmla="*/ 1691134 h 1691134"/>
                  <a:gd name="connsiteX5" fmla="*/ 0 w 961919"/>
                  <a:gd name="connsiteY5" fmla="*/ 838586 h 1691134"/>
                  <a:gd name="connsiteX0" fmla="*/ 0 w 1045681"/>
                  <a:gd name="connsiteY0" fmla="*/ 824626 h 1691134"/>
                  <a:gd name="connsiteX1" fmla="*/ 638120 w 1045681"/>
                  <a:gd name="connsiteY1" fmla="*/ 0 h 1691134"/>
                  <a:gd name="connsiteX2" fmla="*/ 1038913 w 1045681"/>
                  <a:gd name="connsiteY2" fmla="*/ 866505 h 1691134"/>
                  <a:gd name="connsiteX3" fmla="*/ 1045681 w 1045681"/>
                  <a:gd name="connsiteY3" fmla="*/ 1516630 h 1691134"/>
                  <a:gd name="connsiteX4" fmla="*/ 202636 w 1045681"/>
                  <a:gd name="connsiteY4" fmla="*/ 1691134 h 1691134"/>
                  <a:gd name="connsiteX5" fmla="*/ 0 w 1045681"/>
                  <a:gd name="connsiteY5" fmla="*/ 824626 h 1691134"/>
                  <a:gd name="connsiteX0" fmla="*/ 0 w 1045681"/>
                  <a:gd name="connsiteY0" fmla="*/ 676973 h 1543481"/>
                  <a:gd name="connsiteX1" fmla="*/ 620388 w 1045681"/>
                  <a:gd name="connsiteY1" fmla="*/ 0 h 1543481"/>
                  <a:gd name="connsiteX2" fmla="*/ 1038913 w 1045681"/>
                  <a:gd name="connsiteY2" fmla="*/ 718852 h 1543481"/>
                  <a:gd name="connsiteX3" fmla="*/ 1045681 w 1045681"/>
                  <a:gd name="connsiteY3" fmla="*/ 1368977 h 1543481"/>
                  <a:gd name="connsiteX4" fmla="*/ 202636 w 1045681"/>
                  <a:gd name="connsiteY4" fmla="*/ 1543481 h 1543481"/>
                  <a:gd name="connsiteX5" fmla="*/ 0 w 1045681"/>
                  <a:gd name="connsiteY5" fmla="*/ 676973 h 1543481"/>
                  <a:gd name="connsiteX0" fmla="*/ 0 w 1322659"/>
                  <a:gd name="connsiteY0" fmla="*/ 676973 h 1543481"/>
                  <a:gd name="connsiteX1" fmla="*/ 620388 w 1322659"/>
                  <a:gd name="connsiteY1" fmla="*/ 0 h 1543481"/>
                  <a:gd name="connsiteX2" fmla="*/ 1322659 w 1322659"/>
                  <a:gd name="connsiteY2" fmla="*/ 663482 h 1543481"/>
                  <a:gd name="connsiteX3" fmla="*/ 1045681 w 1322659"/>
                  <a:gd name="connsiteY3" fmla="*/ 1368977 h 1543481"/>
                  <a:gd name="connsiteX4" fmla="*/ 202636 w 1322659"/>
                  <a:gd name="connsiteY4" fmla="*/ 1543481 h 1543481"/>
                  <a:gd name="connsiteX5" fmla="*/ 0 w 1322659"/>
                  <a:gd name="connsiteY5" fmla="*/ 676973 h 1543481"/>
                  <a:gd name="connsiteX0" fmla="*/ 0 w 1322659"/>
                  <a:gd name="connsiteY0" fmla="*/ 676973 h 1543481"/>
                  <a:gd name="connsiteX1" fmla="*/ 620388 w 1322659"/>
                  <a:gd name="connsiteY1" fmla="*/ 0 h 1543481"/>
                  <a:gd name="connsiteX2" fmla="*/ 1322659 w 1322659"/>
                  <a:gd name="connsiteY2" fmla="*/ 663482 h 1543481"/>
                  <a:gd name="connsiteX3" fmla="*/ 939277 w 1322659"/>
                  <a:gd name="connsiteY3" fmla="*/ 1239781 h 1543481"/>
                  <a:gd name="connsiteX4" fmla="*/ 202636 w 1322659"/>
                  <a:gd name="connsiteY4" fmla="*/ 1543481 h 1543481"/>
                  <a:gd name="connsiteX5" fmla="*/ 0 w 1322659"/>
                  <a:gd name="connsiteY5" fmla="*/ 676973 h 154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2659" h="1543481">
                    <a:moveTo>
                      <a:pt x="0" y="676973"/>
                    </a:moveTo>
                    <a:lnTo>
                      <a:pt x="620388" y="0"/>
                    </a:lnTo>
                    <a:lnTo>
                      <a:pt x="1322659" y="663482"/>
                    </a:lnTo>
                    <a:lnTo>
                      <a:pt x="939277" y="1239781"/>
                    </a:lnTo>
                    <a:lnTo>
                      <a:pt x="202636" y="1543481"/>
                    </a:lnTo>
                    <a:lnTo>
                      <a:pt x="0" y="67697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1100"/>
              </a:p>
            </p:txBody>
          </p:sp>
        </p:grpSp>
      </p:grpSp>
      <p:sp>
        <p:nvSpPr>
          <p:cNvPr id="1310" name="TextBox 1309">
            <a:extLst>
              <a:ext uri="{FF2B5EF4-FFF2-40B4-BE49-F238E27FC236}">
                <a16:creationId xmlns:a16="http://schemas.microsoft.com/office/drawing/2014/main" id="{AD091C0B-9B5F-EB00-DC08-540C6E3D05CB}"/>
              </a:ext>
            </a:extLst>
          </p:cNvPr>
          <p:cNvSpPr txBox="1"/>
          <p:nvPr/>
        </p:nvSpPr>
        <p:spPr>
          <a:xfrm>
            <a:off x="-2602875" y="2979171"/>
            <a:ext cx="2020675" cy="174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050" b="1" dirty="0"/>
              <a:t>국어</a:t>
            </a:r>
            <a:r>
              <a:rPr lang="ko-KR" altLang="en-US" sz="700" b="1" dirty="0"/>
              <a:t>와 </a:t>
            </a:r>
            <a:r>
              <a:rPr lang="ko-KR" altLang="en-US" sz="1050" b="1" dirty="0"/>
              <a:t>영어</a:t>
            </a:r>
            <a:r>
              <a:rPr lang="ko-KR" altLang="en-US" sz="700" b="1" dirty="0"/>
              <a:t>를</a:t>
            </a:r>
            <a:r>
              <a:rPr lang="en-US" altLang="ko-KR" sz="700" b="1" dirty="0"/>
              <a:t> </a:t>
            </a:r>
            <a:r>
              <a:rPr lang="ko-KR" altLang="en-US" sz="700" b="1" dirty="0"/>
              <a:t>특히 잘하는 편입니다</a:t>
            </a:r>
            <a:r>
              <a:rPr lang="en-US" altLang="ko-KR" sz="700" b="1" dirty="0"/>
              <a:t>.</a:t>
            </a:r>
            <a:endParaRPr lang="en-US" altLang="ko-KR" sz="600" dirty="0"/>
          </a:p>
        </p:txBody>
      </p:sp>
      <p:sp>
        <p:nvSpPr>
          <p:cNvPr id="1311" name="TextBox 1310">
            <a:extLst>
              <a:ext uri="{FF2B5EF4-FFF2-40B4-BE49-F238E27FC236}">
                <a16:creationId xmlns:a16="http://schemas.microsoft.com/office/drawing/2014/main" id="{FB4C96E5-89BF-C868-DD9A-A85A55E4A149}"/>
              </a:ext>
            </a:extLst>
          </p:cNvPr>
          <p:cNvSpPr txBox="1"/>
          <p:nvPr/>
        </p:nvSpPr>
        <p:spPr>
          <a:xfrm>
            <a:off x="-2550710" y="3263932"/>
            <a:ext cx="2020675" cy="832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500" b="1" dirty="0">
                <a:solidFill>
                  <a:schemeClr val="bg1">
                    <a:lumMod val="65000"/>
                  </a:schemeClr>
                </a:solidFill>
              </a:rPr>
              <a:t>과목별 진단 등급을 나타내는 그래프입니다</a:t>
            </a:r>
            <a:r>
              <a:rPr lang="en-US" altLang="ko-KR" sz="500" b="1" dirty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altLang="ko-KR" sz="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12" name="정오각형[R] 3">
            <a:extLst>
              <a:ext uri="{FF2B5EF4-FFF2-40B4-BE49-F238E27FC236}">
                <a16:creationId xmlns:a16="http://schemas.microsoft.com/office/drawing/2014/main" id="{EDC065CD-BC32-FAA4-49B5-93D2EAD5FA1D}"/>
              </a:ext>
            </a:extLst>
          </p:cNvPr>
          <p:cNvSpPr/>
          <p:nvPr/>
        </p:nvSpPr>
        <p:spPr>
          <a:xfrm>
            <a:off x="-2038528" y="1920945"/>
            <a:ext cx="778835" cy="696594"/>
          </a:xfrm>
          <a:custGeom>
            <a:avLst/>
            <a:gdLst>
              <a:gd name="connsiteX0" fmla="*/ 2 w 1499607"/>
              <a:gd name="connsiteY0" fmla="*/ 587300 h 1537575"/>
              <a:gd name="connsiteX1" fmla="*/ 749804 w 1499607"/>
              <a:gd name="connsiteY1" fmla="*/ 0 h 1537575"/>
              <a:gd name="connsiteX2" fmla="*/ 1499605 w 1499607"/>
              <a:gd name="connsiteY2" fmla="*/ 587300 h 1537575"/>
              <a:gd name="connsiteX3" fmla="*/ 1213207 w 1499607"/>
              <a:gd name="connsiteY3" fmla="*/ 1537571 h 1537575"/>
              <a:gd name="connsiteX4" fmla="*/ 286400 w 1499607"/>
              <a:gd name="connsiteY4" fmla="*/ 1537571 h 1537575"/>
              <a:gd name="connsiteX5" fmla="*/ 2 w 1499607"/>
              <a:gd name="connsiteY5" fmla="*/ 587300 h 1537575"/>
              <a:gd name="connsiteX0" fmla="*/ 0 w 1276238"/>
              <a:gd name="connsiteY0" fmla="*/ 754824 h 1537571"/>
              <a:gd name="connsiteX1" fmla="*/ 526437 w 1276238"/>
              <a:gd name="connsiteY1" fmla="*/ 0 h 1537571"/>
              <a:gd name="connsiteX2" fmla="*/ 1276238 w 1276238"/>
              <a:gd name="connsiteY2" fmla="*/ 587300 h 1537571"/>
              <a:gd name="connsiteX3" fmla="*/ 989840 w 1276238"/>
              <a:gd name="connsiteY3" fmla="*/ 1537571 h 1537571"/>
              <a:gd name="connsiteX4" fmla="*/ 63033 w 1276238"/>
              <a:gd name="connsiteY4" fmla="*/ 1537571 h 1537571"/>
              <a:gd name="connsiteX5" fmla="*/ 0 w 1276238"/>
              <a:gd name="connsiteY5" fmla="*/ 754824 h 1537571"/>
              <a:gd name="connsiteX0" fmla="*/ 0 w 1276238"/>
              <a:gd name="connsiteY0" fmla="*/ 915367 h 1698114"/>
              <a:gd name="connsiteX1" fmla="*/ 491537 w 1276238"/>
              <a:gd name="connsiteY1" fmla="*/ 0 h 1698114"/>
              <a:gd name="connsiteX2" fmla="*/ 1276238 w 1276238"/>
              <a:gd name="connsiteY2" fmla="*/ 747843 h 1698114"/>
              <a:gd name="connsiteX3" fmla="*/ 989840 w 1276238"/>
              <a:gd name="connsiteY3" fmla="*/ 1698114 h 1698114"/>
              <a:gd name="connsiteX4" fmla="*/ 63033 w 1276238"/>
              <a:gd name="connsiteY4" fmla="*/ 1698114 h 1698114"/>
              <a:gd name="connsiteX5" fmla="*/ 0 w 1276238"/>
              <a:gd name="connsiteY5" fmla="*/ 915367 h 1698114"/>
              <a:gd name="connsiteX0" fmla="*/ 0 w 989840"/>
              <a:gd name="connsiteY0" fmla="*/ 915367 h 1698114"/>
              <a:gd name="connsiteX1" fmla="*/ 491537 w 989840"/>
              <a:gd name="connsiteY1" fmla="*/ 0 h 1698114"/>
              <a:gd name="connsiteX2" fmla="*/ 836489 w 989840"/>
              <a:gd name="connsiteY2" fmla="*/ 894426 h 1698114"/>
              <a:gd name="connsiteX3" fmla="*/ 989840 w 989840"/>
              <a:gd name="connsiteY3" fmla="*/ 1698114 h 1698114"/>
              <a:gd name="connsiteX4" fmla="*/ 63033 w 989840"/>
              <a:gd name="connsiteY4" fmla="*/ 1698114 h 1698114"/>
              <a:gd name="connsiteX5" fmla="*/ 0 w 989840"/>
              <a:gd name="connsiteY5" fmla="*/ 915367 h 1698114"/>
              <a:gd name="connsiteX0" fmla="*/ 76570 w 1066410"/>
              <a:gd name="connsiteY0" fmla="*/ 915367 h 1879598"/>
              <a:gd name="connsiteX1" fmla="*/ 568107 w 1066410"/>
              <a:gd name="connsiteY1" fmla="*/ 0 h 1879598"/>
              <a:gd name="connsiteX2" fmla="*/ 913059 w 1066410"/>
              <a:gd name="connsiteY2" fmla="*/ 894426 h 1879598"/>
              <a:gd name="connsiteX3" fmla="*/ 1066410 w 1066410"/>
              <a:gd name="connsiteY3" fmla="*/ 1698114 h 1879598"/>
              <a:gd name="connsiteX4" fmla="*/ 0 w 1066410"/>
              <a:gd name="connsiteY4" fmla="*/ 1879598 h 1879598"/>
              <a:gd name="connsiteX5" fmla="*/ 76570 w 1066410"/>
              <a:gd name="connsiteY5" fmla="*/ 915367 h 1879598"/>
              <a:gd name="connsiteX0" fmla="*/ 76570 w 975668"/>
              <a:gd name="connsiteY0" fmla="*/ 915367 h 1879598"/>
              <a:gd name="connsiteX1" fmla="*/ 568107 w 975668"/>
              <a:gd name="connsiteY1" fmla="*/ 0 h 1879598"/>
              <a:gd name="connsiteX2" fmla="*/ 913059 w 975668"/>
              <a:gd name="connsiteY2" fmla="*/ 894426 h 1879598"/>
              <a:gd name="connsiteX3" fmla="*/ 975668 w 975668"/>
              <a:gd name="connsiteY3" fmla="*/ 1516630 h 1879598"/>
              <a:gd name="connsiteX4" fmla="*/ 0 w 975668"/>
              <a:gd name="connsiteY4" fmla="*/ 1879598 h 1879598"/>
              <a:gd name="connsiteX5" fmla="*/ 76570 w 975668"/>
              <a:gd name="connsiteY5" fmla="*/ 915367 h 1879598"/>
              <a:gd name="connsiteX0" fmla="*/ 0 w 899098"/>
              <a:gd name="connsiteY0" fmla="*/ 915367 h 1691134"/>
              <a:gd name="connsiteX1" fmla="*/ 491537 w 899098"/>
              <a:gd name="connsiteY1" fmla="*/ 0 h 1691134"/>
              <a:gd name="connsiteX2" fmla="*/ 836489 w 899098"/>
              <a:gd name="connsiteY2" fmla="*/ 894426 h 1691134"/>
              <a:gd name="connsiteX3" fmla="*/ 899098 w 899098"/>
              <a:gd name="connsiteY3" fmla="*/ 1516630 h 1691134"/>
              <a:gd name="connsiteX4" fmla="*/ 56053 w 899098"/>
              <a:gd name="connsiteY4" fmla="*/ 1691134 h 1691134"/>
              <a:gd name="connsiteX5" fmla="*/ 0 w 899098"/>
              <a:gd name="connsiteY5" fmla="*/ 915367 h 1691134"/>
              <a:gd name="connsiteX0" fmla="*/ 0 w 961919"/>
              <a:gd name="connsiteY0" fmla="*/ 838586 h 1691134"/>
              <a:gd name="connsiteX1" fmla="*/ 554358 w 961919"/>
              <a:gd name="connsiteY1" fmla="*/ 0 h 1691134"/>
              <a:gd name="connsiteX2" fmla="*/ 899310 w 961919"/>
              <a:gd name="connsiteY2" fmla="*/ 894426 h 1691134"/>
              <a:gd name="connsiteX3" fmla="*/ 961919 w 961919"/>
              <a:gd name="connsiteY3" fmla="*/ 1516630 h 1691134"/>
              <a:gd name="connsiteX4" fmla="*/ 118874 w 961919"/>
              <a:gd name="connsiteY4" fmla="*/ 1691134 h 1691134"/>
              <a:gd name="connsiteX5" fmla="*/ 0 w 961919"/>
              <a:gd name="connsiteY5" fmla="*/ 838586 h 1691134"/>
              <a:gd name="connsiteX0" fmla="*/ 0 w 961919"/>
              <a:gd name="connsiteY0" fmla="*/ 838586 h 1691134"/>
              <a:gd name="connsiteX1" fmla="*/ 554358 w 961919"/>
              <a:gd name="connsiteY1" fmla="*/ 0 h 1691134"/>
              <a:gd name="connsiteX2" fmla="*/ 955151 w 961919"/>
              <a:gd name="connsiteY2" fmla="*/ 866505 h 1691134"/>
              <a:gd name="connsiteX3" fmla="*/ 961919 w 961919"/>
              <a:gd name="connsiteY3" fmla="*/ 1516630 h 1691134"/>
              <a:gd name="connsiteX4" fmla="*/ 118874 w 961919"/>
              <a:gd name="connsiteY4" fmla="*/ 1691134 h 1691134"/>
              <a:gd name="connsiteX5" fmla="*/ 0 w 961919"/>
              <a:gd name="connsiteY5" fmla="*/ 838586 h 1691134"/>
              <a:gd name="connsiteX0" fmla="*/ 0 w 1045681"/>
              <a:gd name="connsiteY0" fmla="*/ 824626 h 1691134"/>
              <a:gd name="connsiteX1" fmla="*/ 638120 w 1045681"/>
              <a:gd name="connsiteY1" fmla="*/ 0 h 1691134"/>
              <a:gd name="connsiteX2" fmla="*/ 1038913 w 1045681"/>
              <a:gd name="connsiteY2" fmla="*/ 866505 h 1691134"/>
              <a:gd name="connsiteX3" fmla="*/ 1045681 w 1045681"/>
              <a:gd name="connsiteY3" fmla="*/ 1516630 h 1691134"/>
              <a:gd name="connsiteX4" fmla="*/ 202636 w 1045681"/>
              <a:gd name="connsiteY4" fmla="*/ 1691134 h 1691134"/>
              <a:gd name="connsiteX5" fmla="*/ 0 w 1045681"/>
              <a:gd name="connsiteY5" fmla="*/ 824626 h 1691134"/>
              <a:gd name="connsiteX0" fmla="*/ 0 w 1045681"/>
              <a:gd name="connsiteY0" fmla="*/ 597875 h 1464383"/>
              <a:gd name="connsiteX1" fmla="*/ 660795 w 1045681"/>
              <a:gd name="connsiteY1" fmla="*/ 0 h 1464383"/>
              <a:gd name="connsiteX2" fmla="*/ 1038913 w 1045681"/>
              <a:gd name="connsiteY2" fmla="*/ 639754 h 1464383"/>
              <a:gd name="connsiteX3" fmla="*/ 1045681 w 1045681"/>
              <a:gd name="connsiteY3" fmla="*/ 1289879 h 1464383"/>
              <a:gd name="connsiteX4" fmla="*/ 202636 w 1045681"/>
              <a:gd name="connsiteY4" fmla="*/ 1464383 h 1464383"/>
              <a:gd name="connsiteX5" fmla="*/ 0 w 1045681"/>
              <a:gd name="connsiteY5" fmla="*/ 597875 h 1464383"/>
              <a:gd name="connsiteX0" fmla="*/ 0 w 1227872"/>
              <a:gd name="connsiteY0" fmla="*/ 597875 h 1464383"/>
              <a:gd name="connsiteX1" fmla="*/ 660795 w 1227872"/>
              <a:gd name="connsiteY1" fmla="*/ 0 h 1464383"/>
              <a:gd name="connsiteX2" fmla="*/ 1227872 w 1227872"/>
              <a:gd name="connsiteY2" fmla="*/ 579287 h 1464383"/>
              <a:gd name="connsiteX3" fmla="*/ 1045681 w 1227872"/>
              <a:gd name="connsiteY3" fmla="*/ 1289879 h 1464383"/>
              <a:gd name="connsiteX4" fmla="*/ 202636 w 1227872"/>
              <a:gd name="connsiteY4" fmla="*/ 1464383 h 1464383"/>
              <a:gd name="connsiteX5" fmla="*/ 0 w 1227872"/>
              <a:gd name="connsiteY5" fmla="*/ 597875 h 1464383"/>
              <a:gd name="connsiteX0" fmla="*/ 0 w 1227872"/>
              <a:gd name="connsiteY0" fmla="*/ 597875 h 1464383"/>
              <a:gd name="connsiteX1" fmla="*/ 660795 w 1227872"/>
              <a:gd name="connsiteY1" fmla="*/ 0 h 1464383"/>
              <a:gd name="connsiteX2" fmla="*/ 1227872 w 1227872"/>
              <a:gd name="connsiteY2" fmla="*/ 579287 h 1464383"/>
              <a:gd name="connsiteX3" fmla="*/ 1106147 w 1227872"/>
              <a:gd name="connsiteY3" fmla="*/ 1403254 h 1464383"/>
              <a:gd name="connsiteX4" fmla="*/ 202636 w 1227872"/>
              <a:gd name="connsiteY4" fmla="*/ 1464383 h 1464383"/>
              <a:gd name="connsiteX5" fmla="*/ 0 w 1227872"/>
              <a:gd name="connsiteY5" fmla="*/ 597875 h 1464383"/>
              <a:gd name="connsiteX0" fmla="*/ 0 w 1507531"/>
              <a:gd name="connsiteY0" fmla="*/ 424033 h 1464383"/>
              <a:gd name="connsiteX1" fmla="*/ 940454 w 1507531"/>
              <a:gd name="connsiteY1" fmla="*/ 0 h 1464383"/>
              <a:gd name="connsiteX2" fmla="*/ 1507531 w 1507531"/>
              <a:gd name="connsiteY2" fmla="*/ 579287 h 1464383"/>
              <a:gd name="connsiteX3" fmla="*/ 1385806 w 1507531"/>
              <a:gd name="connsiteY3" fmla="*/ 1403254 h 1464383"/>
              <a:gd name="connsiteX4" fmla="*/ 482295 w 1507531"/>
              <a:gd name="connsiteY4" fmla="*/ 1464383 h 1464383"/>
              <a:gd name="connsiteX5" fmla="*/ 0 w 1507531"/>
              <a:gd name="connsiteY5" fmla="*/ 424033 h 1464383"/>
              <a:gd name="connsiteX0" fmla="*/ 0 w 1507531"/>
              <a:gd name="connsiteY0" fmla="*/ 424033 h 1403254"/>
              <a:gd name="connsiteX1" fmla="*/ 940454 w 1507531"/>
              <a:gd name="connsiteY1" fmla="*/ 0 h 1403254"/>
              <a:gd name="connsiteX2" fmla="*/ 1507531 w 1507531"/>
              <a:gd name="connsiteY2" fmla="*/ 579287 h 1403254"/>
              <a:gd name="connsiteX3" fmla="*/ 1385806 w 1507531"/>
              <a:gd name="connsiteY3" fmla="*/ 1403254 h 1403254"/>
              <a:gd name="connsiteX4" fmla="*/ 572995 w 1507531"/>
              <a:gd name="connsiteY4" fmla="*/ 1237632 h 1403254"/>
              <a:gd name="connsiteX5" fmla="*/ 0 w 1507531"/>
              <a:gd name="connsiteY5" fmla="*/ 424033 h 140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7531" h="1403254">
                <a:moveTo>
                  <a:pt x="0" y="424033"/>
                </a:moveTo>
                <a:lnTo>
                  <a:pt x="940454" y="0"/>
                </a:lnTo>
                <a:lnTo>
                  <a:pt x="1507531" y="579287"/>
                </a:lnTo>
                <a:lnTo>
                  <a:pt x="1385806" y="1403254"/>
                </a:lnTo>
                <a:lnTo>
                  <a:pt x="572995" y="1237632"/>
                </a:lnTo>
                <a:lnTo>
                  <a:pt x="0" y="424033"/>
                </a:lnTo>
                <a:close/>
              </a:path>
            </a:pathLst>
          </a:custGeom>
          <a:noFill/>
          <a:ln w="12700">
            <a:solidFill>
              <a:srgbClr val="EF2EF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100"/>
          </a:p>
        </p:txBody>
      </p:sp>
      <p:grpSp>
        <p:nvGrpSpPr>
          <p:cNvPr id="1313" name="그룹 1312">
            <a:extLst>
              <a:ext uri="{FF2B5EF4-FFF2-40B4-BE49-F238E27FC236}">
                <a16:creationId xmlns:a16="http://schemas.microsoft.com/office/drawing/2014/main" id="{522E152E-01A3-5E17-8BFD-1C5AD80CA15E}"/>
              </a:ext>
            </a:extLst>
          </p:cNvPr>
          <p:cNvGrpSpPr/>
          <p:nvPr/>
        </p:nvGrpSpPr>
        <p:grpSpPr>
          <a:xfrm>
            <a:off x="-1316697" y="1332423"/>
            <a:ext cx="697693" cy="80624"/>
            <a:chOff x="4944865" y="3210977"/>
            <a:chExt cx="697693" cy="80624"/>
          </a:xfrm>
        </p:grpSpPr>
        <p:sp>
          <p:nvSpPr>
            <p:cNvPr id="1314" name="TextBox 53">
              <a:extLst>
                <a:ext uri="{FF2B5EF4-FFF2-40B4-BE49-F238E27FC236}">
                  <a16:creationId xmlns:a16="http://schemas.microsoft.com/office/drawing/2014/main" id="{B4BB7C63-9278-ED21-36B7-0B105D5663ED}"/>
                </a:ext>
              </a:extLst>
            </p:cNvPr>
            <p:cNvSpPr txBox="1"/>
            <p:nvPr/>
          </p:nvSpPr>
          <p:spPr>
            <a:xfrm>
              <a:off x="5450198" y="3210977"/>
              <a:ext cx="192360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500" dirty="0"/>
                <a:t>홍성일</a:t>
              </a:r>
              <a:endParaRPr lang="en-US" altLang="ko-KR" sz="500" dirty="0"/>
            </a:p>
          </p:txBody>
        </p:sp>
        <p:sp>
          <p:nvSpPr>
            <p:cNvPr id="1315" name="TextBox 53">
              <a:extLst>
                <a:ext uri="{FF2B5EF4-FFF2-40B4-BE49-F238E27FC236}">
                  <a16:creationId xmlns:a16="http://schemas.microsoft.com/office/drawing/2014/main" id="{D383B3D3-B28C-8D85-9E09-7AF7D3479928}"/>
                </a:ext>
              </a:extLst>
            </p:cNvPr>
            <p:cNvSpPr txBox="1"/>
            <p:nvPr/>
          </p:nvSpPr>
          <p:spPr>
            <a:xfrm>
              <a:off x="5054865" y="3214657"/>
              <a:ext cx="256480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500" dirty="0"/>
                <a:t>과목평균</a:t>
              </a:r>
              <a:endParaRPr lang="en-US" altLang="ko-KR" sz="500" dirty="0"/>
            </a:p>
          </p:txBody>
        </p:sp>
        <p:sp>
          <p:nvSpPr>
            <p:cNvPr id="1316" name="직사각형 1315">
              <a:extLst>
                <a:ext uri="{FF2B5EF4-FFF2-40B4-BE49-F238E27FC236}">
                  <a16:creationId xmlns:a16="http://schemas.microsoft.com/office/drawing/2014/main" id="{1E724F88-C0DE-A3A9-8FA9-6ACEB36E67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4865" y="3217129"/>
              <a:ext cx="72787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ko-KR" altLang="en-US" sz="1100"/>
            </a:p>
          </p:txBody>
        </p:sp>
        <p:sp>
          <p:nvSpPr>
            <p:cNvPr id="1317" name="직사각형 1316">
              <a:extLst>
                <a:ext uri="{FF2B5EF4-FFF2-40B4-BE49-F238E27FC236}">
                  <a16:creationId xmlns:a16="http://schemas.microsoft.com/office/drawing/2014/main" id="{A7D037AE-D672-DE06-931B-C0CCC70831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44070" y="3213921"/>
              <a:ext cx="72787" cy="72000"/>
            </a:xfrm>
            <a:prstGeom prst="rect">
              <a:avLst/>
            </a:prstGeom>
            <a:solidFill>
              <a:srgbClr val="EF2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ko-KR" altLang="en-US" sz="1100" dirty="0"/>
            </a:p>
          </p:txBody>
        </p:sp>
      </p:grpSp>
      <p:sp>
        <p:nvSpPr>
          <p:cNvPr id="1318" name="TextBox 1317">
            <a:extLst>
              <a:ext uri="{FF2B5EF4-FFF2-40B4-BE49-F238E27FC236}">
                <a16:creationId xmlns:a16="http://schemas.microsoft.com/office/drawing/2014/main" id="{8CFB3213-D33C-327C-2CEB-B1CD193E738B}"/>
              </a:ext>
            </a:extLst>
          </p:cNvPr>
          <p:cNvSpPr txBox="1"/>
          <p:nvPr/>
        </p:nvSpPr>
        <p:spPr>
          <a:xfrm>
            <a:off x="-5844588" y="1336477"/>
            <a:ext cx="3257287" cy="2662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800" b="1" dirty="0"/>
              <a:t>학습 수준은 </a:t>
            </a:r>
            <a:r>
              <a:rPr lang="ko-KR" altLang="en-US" sz="1600" b="1" dirty="0"/>
              <a:t>우수</a:t>
            </a:r>
            <a:r>
              <a:rPr lang="ko-KR" altLang="en-US" sz="800" b="1" dirty="0"/>
              <a:t>하고 학습량은 </a:t>
            </a:r>
            <a:r>
              <a:rPr lang="ko-KR" altLang="en-US" sz="1600" b="1" dirty="0"/>
              <a:t>많은 편</a:t>
            </a:r>
            <a:r>
              <a:rPr lang="ko-KR" altLang="en-US" sz="800" b="1" dirty="0"/>
              <a:t>입니다</a:t>
            </a:r>
            <a:r>
              <a:rPr lang="en-US" altLang="ko-KR" sz="800" b="1" dirty="0"/>
              <a:t>.</a:t>
            </a:r>
            <a:r>
              <a:rPr lang="ko-KR" altLang="en-US" sz="800" b="1" dirty="0"/>
              <a:t> </a:t>
            </a:r>
            <a:endParaRPr lang="en-US" altLang="ko-KR" sz="700" dirty="0"/>
          </a:p>
        </p:txBody>
      </p:sp>
      <p:cxnSp>
        <p:nvCxnSpPr>
          <p:cNvPr id="1319" name="직선 연결선 1318">
            <a:extLst>
              <a:ext uri="{FF2B5EF4-FFF2-40B4-BE49-F238E27FC236}">
                <a16:creationId xmlns:a16="http://schemas.microsoft.com/office/drawing/2014/main" id="{9F7106AA-6C50-5839-42C5-31E47B15EC26}"/>
              </a:ext>
            </a:extLst>
          </p:cNvPr>
          <p:cNvCxnSpPr/>
          <p:nvPr/>
        </p:nvCxnSpPr>
        <p:spPr>
          <a:xfrm>
            <a:off x="-5667871" y="3048642"/>
            <a:ext cx="2954317" cy="0"/>
          </a:xfrm>
          <a:prstGeom prst="line">
            <a:avLst/>
          </a:prstGeom>
          <a:ln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0" name="TextBox 1319">
            <a:extLst>
              <a:ext uri="{FF2B5EF4-FFF2-40B4-BE49-F238E27FC236}">
                <a16:creationId xmlns:a16="http://schemas.microsoft.com/office/drawing/2014/main" id="{40837609-6A98-F756-1666-EA24FF906285}"/>
              </a:ext>
            </a:extLst>
          </p:cNvPr>
          <p:cNvSpPr txBox="1"/>
          <p:nvPr/>
        </p:nvSpPr>
        <p:spPr>
          <a:xfrm>
            <a:off x="-4298729" y="3123066"/>
            <a:ext cx="158698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800">
                <a:solidFill>
                  <a:prstClr val="black"/>
                </a:solidFill>
              </a:rPr>
              <a:t>6</a:t>
            </a:r>
            <a:r>
              <a:rPr kumimoji="1" lang="ko-KR" altLang="en-US" sz="800">
                <a:solidFill>
                  <a:prstClr val="black"/>
                </a:solidFill>
              </a:rPr>
              <a:t>월</a:t>
            </a:r>
            <a:endParaRPr kumimoji="1" lang="x-none" altLang="en-US" sz="800">
              <a:solidFill>
                <a:prstClr val="black"/>
              </a:solidFill>
            </a:endParaRPr>
          </a:p>
        </p:txBody>
      </p:sp>
      <p:sp>
        <p:nvSpPr>
          <p:cNvPr id="1321" name="TextBox 1320">
            <a:extLst>
              <a:ext uri="{FF2B5EF4-FFF2-40B4-BE49-F238E27FC236}">
                <a16:creationId xmlns:a16="http://schemas.microsoft.com/office/drawing/2014/main" id="{30C8E6E5-DF5C-5CC4-BDB4-D34E1E750017}"/>
              </a:ext>
            </a:extLst>
          </p:cNvPr>
          <p:cNvSpPr txBox="1"/>
          <p:nvPr/>
        </p:nvSpPr>
        <p:spPr>
          <a:xfrm>
            <a:off x="-5482649" y="3128114"/>
            <a:ext cx="158698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800" dirty="0">
                <a:solidFill>
                  <a:prstClr val="black"/>
                </a:solidFill>
              </a:rPr>
              <a:t>3</a:t>
            </a:r>
            <a:r>
              <a:rPr kumimoji="1" lang="ko-KR" altLang="en-US" sz="800" dirty="0">
                <a:solidFill>
                  <a:prstClr val="black"/>
                </a:solidFill>
              </a:rPr>
              <a:t>월</a:t>
            </a:r>
            <a:endParaRPr kumimoji="1" lang="x-none" altLang="en-US" sz="800" dirty="0">
              <a:solidFill>
                <a:prstClr val="black"/>
              </a:solidFill>
            </a:endParaRPr>
          </a:p>
        </p:txBody>
      </p:sp>
      <p:sp>
        <p:nvSpPr>
          <p:cNvPr id="1322" name="TextBox 1321">
            <a:extLst>
              <a:ext uri="{FF2B5EF4-FFF2-40B4-BE49-F238E27FC236}">
                <a16:creationId xmlns:a16="http://schemas.microsoft.com/office/drawing/2014/main" id="{EDC2B054-B6AA-11E8-9ECA-C319A8A3F003}"/>
              </a:ext>
            </a:extLst>
          </p:cNvPr>
          <p:cNvSpPr txBox="1"/>
          <p:nvPr/>
        </p:nvSpPr>
        <p:spPr>
          <a:xfrm>
            <a:off x="-5088009" y="3126432"/>
            <a:ext cx="158698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800" dirty="0">
                <a:solidFill>
                  <a:prstClr val="black"/>
                </a:solidFill>
              </a:rPr>
              <a:t>4</a:t>
            </a:r>
            <a:r>
              <a:rPr kumimoji="1" lang="ko-KR" altLang="en-US" sz="800" dirty="0">
                <a:solidFill>
                  <a:prstClr val="black"/>
                </a:solidFill>
              </a:rPr>
              <a:t>월</a:t>
            </a:r>
            <a:endParaRPr kumimoji="1" lang="x-none" altLang="en-US" sz="800" dirty="0">
              <a:solidFill>
                <a:prstClr val="black"/>
              </a:solidFill>
            </a:endParaRPr>
          </a:p>
        </p:txBody>
      </p:sp>
      <p:sp>
        <p:nvSpPr>
          <p:cNvPr id="1323" name="TextBox 1322">
            <a:extLst>
              <a:ext uri="{FF2B5EF4-FFF2-40B4-BE49-F238E27FC236}">
                <a16:creationId xmlns:a16="http://schemas.microsoft.com/office/drawing/2014/main" id="{277CC438-F265-9DB2-B4ED-EB0B8355F963}"/>
              </a:ext>
            </a:extLst>
          </p:cNvPr>
          <p:cNvSpPr txBox="1"/>
          <p:nvPr/>
        </p:nvSpPr>
        <p:spPr>
          <a:xfrm>
            <a:off x="-4693369" y="3124749"/>
            <a:ext cx="158698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800">
                <a:solidFill>
                  <a:prstClr val="black"/>
                </a:solidFill>
              </a:rPr>
              <a:t>5</a:t>
            </a:r>
            <a:r>
              <a:rPr kumimoji="1" lang="ko-KR" altLang="en-US" sz="800">
                <a:solidFill>
                  <a:prstClr val="black"/>
                </a:solidFill>
              </a:rPr>
              <a:t>월</a:t>
            </a:r>
            <a:endParaRPr kumimoji="1" lang="x-none" altLang="en-US" sz="800">
              <a:solidFill>
                <a:prstClr val="black"/>
              </a:solidFill>
            </a:endParaRPr>
          </a:p>
        </p:txBody>
      </p:sp>
      <p:sp>
        <p:nvSpPr>
          <p:cNvPr id="1324" name="TextBox 1323">
            <a:extLst>
              <a:ext uri="{FF2B5EF4-FFF2-40B4-BE49-F238E27FC236}">
                <a16:creationId xmlns:a16="http://schemas.microsoft.com/office/drawing/2014/main" id="{BE105771-7EED-9EE7-97E7-2275922F0AC8}"/>
              </a:ext>
            </a:extLst>
          </p:cNvPr>
          <p:cNvSpPr txBox="1"/>
          <p:nvPr/>
        </p:nvSpPr>
        <p:spPr>
          <a:xfrm>
            <a:off x="-3904088" y="3121383"/>
            <a:ext cx="158698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800" dirty="0">
                <a:solidFill>
                  <a:prstClr val="black"/>
                </a:solidFill>
              </a:rPr>
              <a:t>7</a:t>
            </a:r>
            <a:r>
              <a:rPr kumimoji="1" lang="ko-KR" altLang="en-US" sz="800" dirty="0">
                <a:solidFill>
                  <a:prstClr val="black"/>
                </a:solidFill>
              </a:rPr>
              <a:t>월</a:t>
            </a:r>
            <a:endParaRPr kumimoji="1" lang="x-none" altLang="en-US" sz="800" dirty="0">
              <a:solidFill>
                <a:prstClr val="black"/>
              </a:solidFill>
            </a:endParaRPr>
          </a:p>
        </p:txBody>
      </p:sp>
      <p:sp>
        <p:nvSpPr>
          <p:cNvPr id="1325" name="TextBox 1324">
            <a:extLst>
              <a:ext uri="{FF2B5EF4-FFF2-40B4-BE49-F238E27FC236}">
                <a16:creationId xmlns:a16="http://schemas.microsoft.com/office/drawing/2014/main" id="{2AB697B8-E47F-AE6B-8C2A-D5D0218E40CD}"/>
              </a:ext>
            </a:extLst>
          </p:cNvPr>
          <p:cNvSpPr txBox="1"/>
          <p:nvPr/>
        </p:nvSpPr>
        <p:spPr>
          <a:xfrm>
            <a:off x="-3622125" y="3131649"/>
            <a:ext cx="73738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800" b="1" dirty="0">
                <a:solidFill>
                  <a:prstClr val="black"/>
                </a:solidFill>
              </a:rPr>
              <a:t>&gt;</a:t>
            </a:r>
            <a:endParaRPr kumimoji="1" lang="x-none" altLang="en-US" sz="800" b="1" dirty="0">
              <a:solidFill>
                <a:prstClr val="black"/>
              </a:solidFill>
            </a:endParaRPr>
          </a:p>
        </p:txBody>
      </p:sp>
      <p:sp>
        <p:nvSpPr>
          <p:cNvPr id="1326" name="자유형: 도형 1325">
            <a:extLst>
              <a:ext uri="{FF2B5EF4-FFF2-40B4-BE49-F238E27FC236}">
                <a16:creationId xmlns:a16="http://schemas.microsoft.com/office/drawing/2014/main" id="{98318D49-04D0-319C-C6D3-E61D0C0D1D10}"/>
              </a:ext>
            </a:extLst>
          </p:cNvPr>
          <p:cNvSpPr/>
          <p:nvPr/>
        </p:nvSpPr>
        <p:spPr>
          <a:xfrm>
            <a:off x="-5375837" y="1926393"/>
            <a:ext cx="1940011" cy="750762"/>
          </a:xfrm>
          <a:custGeom>
            <a:avLst/>
            <a:gdLst>
              <a:gd name="connsiteX0" fmla="*/ 0 w 1940011"/>
              <a:gd name="connsiteY0" fmla="*/ 562233 h 750762"/>
              <a:gd name="connsiteX1" fmla="*/ 383059 w 1940011"/>
              <a:gd name="connsiteY1" fmla="*/ 339811 h 750762"/>
              <a:gd name="connsiteX2" fmla="*/ 790832 w 1940011"/>
              <a:gd name="connsiteY2" fmla="*/ 741406 h 750762"/>
              <a:gd name="connsiteX3" fmla="*/ 1180070 w 1940011"/>
              <a:gd name="connsiteY3" fmla="*/ 580768 h 750762"/>
              <a:gd name="connsiteX4" fmla="*/ 1501346 w 1940011"/>
              <a:gd name="connsiteY4" fmla="*/ 111211 h 750762"/>
              <a:gd name="connsiteX5" fmla="*/ 1940011 w 1940011"/>
              <a:gd name="connsiteY5" fmla="*/ 0 h 75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0011" h="750762">
                <a:moveTo>
                  <a:pt x="0" y="562233"/>
                </a:moveTo>
                <a:cubicBezTo>
                  <a:pt x="125627" y="436091"/>
                  <a:pt x="251254" y="309949"/>
                  <a:pt x="383059" y="339811"/>
                </a:cubicBezTo>
                <a:cubicBezTo>
                  <a:pt x="514864" y="369673"/>
                  <a:pt x="657997" y="701246"/>
                  <a:pt x="790832" y="741406"/>
                </a:cubicBezTo>
                <a:cubicBezTo>
                  <a:pt x="923667" y="781566"/>
                  <a:pt x="1061651" y="685801"/>
                  <a:pt x="1180070" y="580768"/>
                </a:cubicBezTo>
                <a:cubicBezTo>
                  <a:pt x="1298489" y="475735"/>
                  <a:pt x="1374689" y="208006"/>
                  <a:pt x="1501346" y="111211"/>
                </a:cubicBezTo>
                <a:cubicBezTo>
                  <a:pt x="1628003" y="14416"/>
                  <a:pt x="1877198" y="20594"/>
                  <a:pt x="194001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7" name="타원 1326">
            <a:extLst>
              <a:ext uri="{FF2B5EF4-FFF2-40B4-BE49-F238E27FC236}">
                <a16:creationId xmlns:a16="http://schemas.microsoft.com/office/drawing/2014/main" id="{6D88680F-4F64-A5CB-D544-910484257FCE}"/>
              </a:ext>
            </a:extLst>
          </p:cNvPr>
          <p:cNvSpPr/>
          <p:nvPr/>
        </p:nvSpPr>
        <p:spPr>
          <a:xfrm>
            <a:off x="-5463075" y="2423812"/>
            <a:ext cx="151968" cy="15196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 dirty="0"/>
          </a:p>
        </p:txBody>
      </p:sp>
      <p:sp>
        <p:nvSpPr>
          <p:cNvPr id="1328" name="타원 1327">
            <a:extLst>
              <a:ext uri="{FF2B5EF4-FFF2-40B4-BE49-F238E27FC236}">
                <a16:creationId xmlns:a16="http://schemas.microsoft.com/office/drawing/2014/main" id="{92F792D4-F504-4424-8917-9397716B9A91}"/>
              </a:ext>
            </a:extLst>
          </p:cNvPr>
          <p:cNvSpPr/>
          <p:nvPr/>
        </p:nvSpPr>
        <p:spPr>
          <a:xfrm>
            <a:off x="-5084250" y="2210627"/>
            <a:ext cx="151968" cy="15196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1329" name="타원 1328">
            <a:extLst>
              <a:ext uri="{FF2B5EF4-FFF2-40B4-BE49-F238E27FC236}">
                <a16:creationId xmlns:a16="http://schemas.microsoft.com/office/drawing/2014/main" id="{657A535F-E6D0-0CCC-96CA-1D46B3A25D62}"/>
              </a:ext>
            </a:extLst>
          </p:cNvPr>
          <p:cNvSpPr/>
          <p:nvPr/>
        </p:nvSpPr>
        <p:spPr>
          <a:xfrm>
            <a:off x="-4690011" y="2609964"/>
            <a:ext cx="151968" cy="15196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1330" name="타원 1329">
            <a:extLst>
              <a:ext uri="{FF2B5EF4-FFF2-40B4-BE49-F238E27FC236}">
                <a16:creationId xmlns:a16="http://schemas.microsoft.com/office/drawing/2014/main" id="{BDA61B05-4390-1DAD-AC4A-E6601E59EA89}"/>
              </a:ext>
            </a:extLst>
          </p:cNvPr>
          <p:cNvSpPr/>
          <p:nvPr/>
        </p:nvSpPr>
        <p:spPr>
          <a:xfrm>
            <a:off x="-4297010" y="2434041"/>
            <a:ext cx="151968" cy="15196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1331" name="타원 1330">
            <a:extLst>
              <a:ext uri="{FF2B5EF4-FFF2-40B4-BE49-F238E27FC236}">
                <a16:creationId xmlns:a16="http://schemas.microsoft.com/office/drawing/2014/main" id="{86C0FC36-6DD6-19B2-0ADE-1B1B035945AE}"/>
              </a:ext>
            </a:extLst>
          </p:cNvPr>
          <p:cNvSpPr/>
          <p:nvPr/>
        </p:nvSpPr>
        <p:spPr>
          <a:xfrm>
            <a:off x="-3854613" y="1921124"/>
            <a:ext cx="151968" cy="15196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1332" name="자유형: 도형 1331">
            <a:extLst>
              <a:ext uri="{FF2B5EF4-FFF2-40B4-BE49-F238E27FC236}">
                <a16:creationId xmlns:a16="http://schemas.microsoft.com/office/drawing/2014/main" id="{66BCD80A-39C0-8946-0A3E-4E87D28D9262}"/>
              </a:ext>
            </a:extLst>
          </p:cNvPr>
          <p:cNvSpPr/>
          <p:nvPr/>
        </p:nvSpPr>
        <p:spPr>
          <a:xfrm>
            <a:off x="-5390086" y="2110763"/>
            <a:ext cx="1940011" cy="750762"/>
          </a:xfrm>
          <a:custGeom>
            <a:avLst/>
            <a:gdLst>
              <a:gd name="connsiteX0" fmla="*/ 0 w 1940011"/>
              <a:gd name="connsiteY0" fmla="*/ 562233 h 750762"/>
              <a:gd name="connsiteX1" fmla="*/ 383059 w 1940011"/>
              <a:gd name="connsiteY1" fmla="*/ 339811 h 750762"/>
              <a:gd name="connsiteX2" fmla="*/ 790832 w 1940011"/>
              <a:gd name="connsiteY2" fmla="*/ 741406 h 750762"/>
              <a:gd name="connsiteX3" fmla="*/ 1180070 w 1940011"/>
              <a:gd name="connsiteY3" fmla="*/ 580768 h 750762"/>
              <a:gd name="connsiteX4" fmla="*/ 1501346 w 1940011"/>
              <a:gd name="connsiteY4" fmla="*/ 111211 h 750762"/>
              <a:gd name="connsiteX5" fmla="*/ 1940011 w 1940011"/>
              <a:gd name="connsiteY5" fmla="*/ 0 h 75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0011" h="750762">
                <a:moveTo>
                  <a:pt x="0" y="562233"/>
                </a:moveTo>
                <a:cubicBezTo>
                  <a:pt x="125627" y="436091"/>
                  <a:pt x="251254" y="309949"/>
                  <a:pt x="383059" y="339811"/>
                </a:cubicBezTo>
                <a:cubicBezTo>
                  <a:pt x="514864" y="369673"/>
                  <a:pt x="657997" y="701246"/>
                  <a:pt x="790832" y="741406"/>
                </a:cubicBezTo>
                <a:cubicBezTo>
                  <a:pt x="923667" y="781566"/>
                  <a:pt x="1061651" y="685801"/>
                  <a:pt x="1180070" y="580768"/>
                </a:cubicBezTo>
                <a:cubicBezTo>
                  <a:pt x="1298489" y="475735"/>
                  <a:pt x="1374689" y="208006"/>
                  <a:pt x="1501346" y="111211"/>
                </a:cubicBezTo>
                <a:cubicBezTo>
                  <a:pt x="1628003" y="14416"/>
                  <a:pt x="1877198" y="20594"/>
                  <a:pt x="1940011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3" name="자유형: 도형 1332">
            <a:extLst>
              <a:ext uri="{FF2B5EF4-FFF2-40B4-BE49-F238E27FC236}">
                <a16:creationId xmlns:a16="http://schemas.microsoft.com/office/drawing/2014/main" id="{7531037A-D4E6-979B-9F31-B2960FBB2603}"/>
              </a:ext>
            </a:extLst>
          </p:cNvPr>
          <p:cNvSpPr/>
          <p:nvPr/>
        </p:nvSpPr>
        <p:spPr>
          <a:xfrm>
            <a:off x="-5443798" y="2105573"/>
            <a:ext cx="1973910" cy="994718"/>
          </a:xfrm>
          <a:custGeom>
            <a:avLst/>
            <a:gdLst>
              <a:gd name="connsiteX0" fmla="*/ 6178 w 1983259"/>
              <a:gd name="connsiteY0" fmla="*/ 988540 h 994718"/>
              <a:gd name="connsiteX1" fmla="*/ 0 w 1983259"/>
              <a:gd name="connsiteY1" fmla="*/ 611659 h 994718"/>
              <a:gd name="connsiteX2" fmla="*/ 389238 w 1983259"/>
              <a:gd name="connsiteY2" fmla="*/ 327454 h 994718"/>
              <a:gd name="connsiteX3" fmla="*/ 827903 w 1983259"/>
              <a:gd name="connsiteY3" fmla="*/ 778475 h 994718"/>
              <a:gd name="connsiteX4" fmla="*/ 1241854 w 1983259"/>
              <a:gd name="connsiteY4" fmla="*/ 642551 h 994718"/>
              <a:gd name="connsiteX5" fmla="*/ 1587843 w 1983259"/>
              <a:gd name="connsiteY5" fmla="*/ 92675 h 994718"/>
              <a:gd name="connsiteX6" fmla="*/ 1983259 w 1983259"/>
              <a:gd name="connsiteY6" fmla="*/ 0 h 994718"/>
              <a:gd name="connsiteX7" fmla="*/ 1964724 w 1983259"/>
              <a:gd name="connsiteY7" fmla="*/ 994718 h 99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3259" h="994718">
                <a:moveTo>
                  <a:pt x="6178" y="988540"/>
                </a:moveTo>
                <a:lnTo>
                  <a:pt x="0" y="611659"/>
                </a:lnTo>
                <a:lnTo>
                  <a:pt x="389238" y="327454"/>
                </a:lnTo>
                <a:lnTo>
                  <a:pt x="827903" y="778475"/>
                </a:lnTo>
                <a:lnTo>
                  <a:pt x="1241854" y="642551"/>
                </a:lnTo>
                <a:lnTo>
                  <a:pt x="1587843" y="92675"/>
                </a:lnTo>
                <a:lnTo>
                  <a:pt x="1983259" y="0"/>
                </a:lnTo>
                <a:lnTo>
                  <a:pt x="1964724" y="994718"/>
                </a:lnTo>
              </a:path>
            </a:pathLst>
          </a:cu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4" name="타원 1333">
            <a:extLst>
              <a:ext uri="{FF2B5EF4-FFF2-40B4-BE49-F238E27FC236}">
                <a16:creationId xmlns:a16="http://schemas.microsoft.com/office/drawing/2014/main" id="{9F285FF0-8C2D-6AEC-F69D-9741CC582ADB}"/>
              </a:ext>
            </a:extLst>
          </p:cNvPr>
          <p:cNvSpPr/>
          <p:nvPr/>
        </p:nvSpPr>
        <p:spPr>
          <a:xfrm>
            <a:off x="-4704260" y="2794334"/>
            <a:ext cx="151968" cy="15196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1335" name="타원 1334">
            <a:extLst>
              <a:ext uri="{FF2B5EF4-FFF2-40B4-BE49-F238E27FC236}">
                <a16:creationId xmlns:a16="http://schemas.microsoft.com/office/drawing/2014/main" id="{EF981AEC-7D66-ACC1-4C74-B572CAE726C9}"/>
              </a:ext>
            </a:extLst>
          </p:cNvPr>
          <p:cNvSpPr/>
          <p:nvPr/>
        </p:nvSpPr>
        <p:spPr>
          <a:xfrm>
            <a:off x="-5098499" y="2394997"/>
            <a:ext cx="151968" cy="15196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1336" name="타원 1335">
            <a:extLst>
              <a:ext uri="{FF2B5EF4-FFF2-40B4-BE49-F238E27FC236}">
                <a16:creationId xmlns:a16="http://schemas.microsoft.com/office/drawing/2014/main" id="{C74EEEDA-6134-F8F4-793B-ED27A23B5410}"/>
              </a:ext>
            </a:extLst>
          </p:cNvPr>
          <p:cNvSpPr/>
          <p:nvPr/>
        </p:nvSpPr>
        <p:spPr>
          <a:xfrm>
            <a:off x="-5477324" y="2608182"/>
            <a:ext cx="151968" cy="15196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 dirty="0"/>
          </a:p>
        </p:txBody>
      </p:sp>
      <p:sp>
        <p:nvSpPr>
          <p:cNvPr id="1337" name="타원 1336">
            <a:extLst>
              <a:ext uri="{FF2B5EF4-FFF2-40B4-BE49-F238E27FC236}">
                <a16:creationId xmlns:a16="http://schemas.microsoft.com/office/drawing/2014/main" id="{F57F0182-056A-92DB-323B-F519062B3229}"/>
              </a:ext>
            </a:extLst>
          </p:cNvPr>
          <p:cNvSpPr/>
          <p:nvPr/>
        </p:nvSpPr>
        <p:spPr>
          <a:xfrm>
            <a:off x="-4311259" y="2618411"/>
            <a:ext cx="151968" cy="15196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1338" name="타원 1337">
            <a:extLst>
              <a:ext uri="{FF2B5EF4-FFF2-40B4-BE49-F238E27FC236}">
                <a16:creationId xmlns:a16="http://schemas.microsoft.com/office/drawing/2014/main" id="{F761693A-D0B1-2555-65CE-A56BEE74B4DC}"/>
              </a:ext>
            </a:extLst>
          </p:cNvPr>
          <p:cNvSpPr/>
          <p:nvPr/>
        </p:nvSpPr>
        <p:spPr>
          <a:xfrm>
            <a:off x="-3868862" y="2105494"/>
            <a:ext cx="151968" cy="15196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pic>
        <p:nvPicPr>
          <p:cNvPr id="1339" name="Picture 2">
            <a:extLst>
              <a:ext uri="{FF2B5EF4-FFF2-40B4-BE49-F238E27FC236}">
                <a16:creationId xmlns:a16="http://schemas.microsoft.com/office/drawing/2014/main" id="{67CAA3A9-324F-2E84-3B76-EF82B10D9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5224" y="1926652"/>
            <a:ext cx="814968" cy="112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0" name="그룹 1339">
            <a:extLst>
              <a:ext uri="{FF2B5EF4-FFF2-40B4-BE49-F238E27FC236}">
                <a16:creationId xmlns:a16="http://schemas.microsoft.com/office/drawing/2014/main" id="{198596BC-E57F-52E9-257F-F0522A207F83}"/>
              </a:ext>
            </a:extLst>
          </p:cNvPr>
          <p:cNvGrpSpPr/>
          <p:nvPr/>
        </p:nvGrpSpPr>
        <p:grpSpPr>
          <a:xfrm>
            <a:off x="-4753725" y="1862175"/>
            <a:ext cx="734443" cy="191305"/>
            <a:chOff x="7070617" y="3004273"/>
            <a:chExt cx="734443" cy="191305"/>
          </a:xfrm>
        </p:grpSpPr>
        <p:grpSp>
          <p:nvGrpSpPr>
            <p:cNvPr id="1341" name="그룹 1340">
              <a:extLst>
                <a:ext uri="{FF2B5EF4-FFF2-40B4-BE49-F238E27FC236}">
                  <a16:creationId xmlns:a16="http://schemas.microsoft.com/office/drawing/2014/main" id="{0930E275-A974-BA40-1911-8A816706E020}"/>
                </a:ext>
              </a:extLst>
            </p:cNvPr>
            <p:cNvGrpSpPr/>
            <p:nvPr/>
          </p:nvGrpSpPr>
          <p:grpSpPr>
            <a:xfrm>
              <a:off x="7073095" y="3004273"/>
              <a:ext cx="581283" cy="76944"/>
              <a:chOff x="7073095" y="1341271"/>
              <a:chExt cx="581283" cy="76944"/>
            </a:xfrm>
          </p:grpSpPr>
          <p:sp>
            <p:nvSpPr>
              <p:cNvPr id="1345" name="TextBox 1344">
                <a:extLst>
                  <a:ext uri="{FF2B5EF4-FFF2-40B4-BE49-F238E27FC236}">
                    <a16:creationId xmlns:a16="http://schemas.microsoft.com/office/drawing/2014/main" id="{06F430F9-AD0C-013E-98B7-687359B32758}"/>
                  </a:ext>
                </a:extLst>
              </p:cNvPr>
              <p:cNvSpPr txBox="1"/>
              <p:nvPr/>
            </p:nvSpPr>
            <p:spPr>
              <a:xfrm>
                <a:off x="7183095" y="1341271"/>
                <a:ext cx="471283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ko-KR" altLang="en-US" sz="500" dirty="0"/>
                  <a:t>나의 </a:t>
                </a:r>
                <a:r>
                  <a:rPr lang="ko-KR" altLang="en-US" sz="500" dirty="0" err="1"/>
                  <a:t>누적학습량</a:t>
                </a:r>
                <a:endParaRPr lang="en-US" altLang="ko-KR" sz="500" dirty="0"/>
              </a:p>
            </p:txBody>
          </p:sp>
          <p:sp>
            <p:nvSpPr>
              <p:cNvPr id="1346" name="직사각형 1345">
                <a:extLst>
                  <a:ext uri="{FF2B5EF4-FFF2-40B4-BE49-F238E27FC236}">
                    <a16:creationId xmlns:a16="http://schemas.microsoft.com/office/drawing/2014/main" id="{6ECC2705-AC93-3331-2A12-9FECD79ECA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73095" y="1343743"/>
                <a:ext cx="72787" cy="72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kumimoji="1" lang="ko-KR" altLang="en-US" sz="1100"/>
              </a:p>
            </p:txBody>
          </p:sp>
        </p:grpSp>
        <p:grpSp>
          <p:nvGrpSpPr>
            <p:cNvPr id="1342" name="그룹 1341">
              <a:extLst>
                <a:ext uri="{FF2B5EF4-FFF2-40B4-BE49-F238E27FC236}">
                  <a16:creationId xmlns:a16="http://schemas.microsoft.com/office/drawing/2014/main" id="{327F14B4-FF51-3054-6C8D-0E9098FE6233}"/>
                </a:ext>
              </a:extLst>
            </p:cNvPr>
            <p:cNvGrpSpPr/>
            <p:nvPr/>
          </p:nvGrpSpPr>
          <p:grpSpPr>
            <a:xfrm>
              <a:off x="7070617" y="3118634"/>
              <a:ext cx="734443" cy="76944"/>
              <a:chOff x="7083451" y="1455632"/>
              <a:chExt cx="734443" cy="76944"/>
            </a:xfrm>
          </p:grpSpPr>
          <p:sp>
            <p:nvSpPr>
              <p:cNvPr id="1343" name="TextBox 53">
                <a:extLst>
                  <a:ext uri="{FF2B5EF4-FFF2-40B4-BE49-F238E27FC236}">
                    <a16:creationId xmlns:a16="http://schemas.microsoft.com/office/drawing/2014/main" id="{4A6F8213-21EE-4C77-6499-2C2E3F2420F4}"/>
                  </a:ext>
                </a:extLst>
              </p:cNvPr>
              <p:cNvSpPr txBox="1"/>
              <p:nvPr/>
            </p:nvSpPr>
            <p:spPr>
              <a:xfrm>
                <a:off x="7195929" y="1455632"/>
                <a:ext cx="621965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ko-KR" altLang="en-US" sz="500"/>
                  <a:t>과목 평균 </a:t>
                </a:r>
                <a:r>
                  <a:rPr lang="ko-KR" altLang="en-US" sz="500" err="1"/>
                  <a:t>누적학습량</a:t>
                </a:r>
                <a:endParaRPr lang="en-US" altLang="ko-KR" sz="500"/>
              </a:p>
            </p:txBody>
          </p:sp>
          <p:sp>
            <p:nvSpPr>
              <p:cNvPr id="1344" name="직사각형 1343">
                <a:extLst>
                  <a:ext uri="{FF2B5EF4-FFF2-40B4-BE49-F238E27FC236}">
                    <a16:creationId xmlns:a16="http://schemas.microsoft.com/office/drawing/2014/main" id="{0654DDAC-AF1D-122C-F3BA-F89760D713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83451" y="1458104"/>
                <a:ext cx="72787" cy="7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kumimoji="1" lang="ko-KR" altLang="en-US" sz="1100"/>
              </a:p>
            </p:txBody>
          </p:sp>
        </p:grpSp>
      </p:grpSp>
      <p:grpSp>
        <p:nvGrpSpPr>
          <p:cNvPr id="1347" name="그룹 231">
            <a:extLst>
              <a:ext uri="{FF2B5EF4-FFF2-40B4-BE49-F238E27FC236}">
                <a16:creationId xmlns:a16="http://schemas.microsoft.com/office/drawing/2014/main" id="{F1A41FE7-A6E2-5AA3-836F-167CA27546FB}"/>
              </a:ext>
            </a:extLst>
          </p:cNvPr>
          <p:cNvGrpSpPr/>
          <p:nvPr/>
        </p:nvGrpSpPr>
        <p:grpSpPr>
          <a:xfrm>
            <a:off x="-5528425" y="1862175"/>
            <a:ext cx="670323" cy="191305"/>
            <a:chOff x="7070617" y="3004273"/>
            <a:chExt cx="670323" cy="191305"/>
          </a:xfrm>
        </p:grpSpPr>
        <p:grpSp>
          <p:nvGrpSpPr>
            <p:cNvPr id="1348" name="그룹 232">
              <a:extLst>
                <a:ext uri="{FF2B5EF4-FFF2-40B4-BE49-F238E27FC236}">
                  <a16:creationId xmlns:a16="http://schemas.microsoft.com/office/drawing/2014/main" id="{D613E4B0-2107-F0EA-5191-DDD2E1DA2468}"/>
                </a:ext>
              </a:extLst>
            </p:cNvPr>
            <p:cNvGrpSpPr/>
            <p:nvPr/>
          </p:nvGrpSpPr>
          <p:grpSpPr>
            <a:xfrm>
              <a:off x="7073095" y="3004273"/>
              <a:ext cx="517163" cy="76944"/>
              <a:chOff x="7073095" y="1341271"/>
              <a:chExt cx="517163" cy="76944"/>
            </a:xfrm>
          </p:grpSpPr>
          <p:sp>
            <p:nvSpPr>
              <p:cNvPr id="1352" name="TextBox 1351">
                <a:extLst>
                  <a:ext uri="{FF2B5EF4-FFF2-40B4-BE49-F238E27FC236}">
                    <a16:creationId xmlns:a16="http://schemas.microsoft.com/office/drawing/2014/main" id="{7F223682-95DC-97C8-6A68-B8F8DE194CA2}"/>
                  </a:ext>
                </a:extLst>
              </p:cNvPr>
              <p:cNvSpPr txBox="1"/>
              <p:nvPr/>
            </p:nvSpPr>
            <p:spPr>
              <a:xfrm>
                <a:off x="7183095" y="1341271"/>
                <a:ext cx="407163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ko-KR" altLang="en-US" sz="500" dirty="0"/>
                  <a:t>나의 누적진단</a:t>
                </a:r>
                <a:endParaRPr lang="en-US" altLang="ko-KR" sz="500" dirty="0"/>
              </a:p>
            </p:txBody>
          </p:sp>
          <p:sp>
            <p:nvSpPr>
              <p:cNvPr id="1353" name="직사각형 237">
                <a:extLst>
                  <a:ext uri="{FF2B5EF4-FFF2-40B4-BE49-F238E27FC236}">
                    <a16:creationId xmlns:a16="http://schemas.microsoft.com/office/drawing/2014/main" id="{041441C4-5C66-11EE-B76C-6827FA52E6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73095" y="1343743"/>
                <a:ext cx="72787" cy="72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kumimoji="1" lang="ko-KR" altLang="en-US" sz="1100"/>
              </a:p>
            </p:txBody>
          </p:sp>
        </p:grpSp>
        <p:grpSp>
          <p:nvGrpSpPr>
            <p:cNvPr id="1349" name="그룹 233">
              <a:extLst>
                <a:ext uri="{FF2B5EF4-FFF2-40B4-BE49-F238E27FC236}">
                  <a16:creationId xmlns:a16="http://schemas.microsoft.com/office/drawing/2014/main" id="{5791ACFA-1152-92E2-B437-E1CC85AD5B77}"/>
                </a:ext>
              </a:extLst>
            </p:cNvPr>
            <p:cNvGrpSpPr/>
            <p:nvPr/>
          </p:nvGrpSpPr>
          <p:grpSpPr>
            <a:xfrm>
              <a:off x="7070617" y="3118634"/>
              <a:ext cx="670323" cy="76944"/>
              <a:chOff x="7083451" y="1455632"/>
              <a:chExt cx="670323" cy="76944"/>
            </a:xfrm>
          </p:grpSpPr>
          <p:sp>
            <p:nvSpPr>
              <p:cNvPr id="1350" name="TextBox 53">
                <a:extLst>
                  <a:ext uri="{FF2B5EF4-FFF2-40B4-BE49-F238E27FC236}">
                    <a16:creationId xmlns:a16="http://schemas.microsoft.com/office/drawing/2014/main" id="{852544B8-A6CA-92E5-0E51-6D34779EDA5F}"/>
                  </a:ext>
                </a:extLst>
              </p:cNvPr>
              <p:cNvSpPr txBox="1"/>
              <p:nvPr/>
            </p:nvSpPr>
            <p:spPr>
              <a:xfrm>
                <a:off x="7195929" y="1455632"/>
                <a:ext cx="557845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ko-KR" altLang="en-US" sz="500"/>
                  <a:t>과목 평균 누적진단</a:t>
                </a:r>
                <a:endParaRPr lang="en-US" altLang="ko-KR" sz="500"/>
              </a:p>
            </p:txBody>
          </p:sp>
          <p:sp>
            <p:nvSpPr>
              <p:cNvPr id="1351" name="직사각형 235">
                <a:extLst>
                  <a:ext uri="{FF2B5EF4-FFF2-40B4-BE49-F238E27FC236}">
                    <a16:creationId xmlns:a16="http://schemas.microsoft.com/office/drawing/2014/main" id="{592CF7C0-A9AA-1A5B-F952-89A2EF2A5C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83451" y="1458104"/>
                <a:ext cx="72787" cy="72000"/>
              </a:xfrm>
              <a:prstGeom prst="rect">
                <a:avLst/>
              </a:prstGeom>
              <a:solidFill>
                <a:srgbClr val="FF7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kumimoji="1" lang="ko-KR" altLang="en-US" sz="1100"/>
              </a:p>
            </p:txBody>
          </p:sp>
        </p:grpSp>
      </p:grpSp>
      <p:graphicFrame>
        <p:nvGraphicFramePr>
          <p:cNvPr id="1354" name="표 3">
            <a:extLst>
              <a:ext uri="{FF2B5EF4-FFF2-40B4-BE49-F238E27FC236}">
                <a16:creationId xmlns:a16="http://schemas.microsoft.com/office/drawing/2014/main" id="{55045128-9901-9509-68A9-3895B246C93F}"/>
              </a:ext>
            </a:extLst>
          </p:cNvPr>
          <p:cNvGraphicFramePr>
            <a:graphicFrameLocks noGrp="1"/>
          </p:cNvGraphicFramePr>
          <p:nvPr/>
        </p:nvGraphicFramePr>
        <p:xfrm>
          <a:off x="-5578261" y="3787028"/>
          <a:ext cx="4985298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883">
                  <a:extLst>
                    <a:ext uri="{9D8B030D-6E8A-4147-A177-3AD203B41FA5}">
                      <a16:colId xmlns:a16="http://schemas.microsoft.com/office/drawing/2014/main" val="3999106734"/>
                    </a:ext>
                  </a:extLst>
                </a:gridCol>
                <a:gridCol w="830883">
                  <a:extLst>
                    <a:ext uri="{9D8B030D-6E8A-4147-A177-3AD203B41FA5}">
                      <a16:colId xmlns:a16="http://schemas.microsoft.com/office/drawing/2014/main" val="2204489821"/>
                    </a:ext>
                  </a:extLst>
                </a:gridCol>
                <a:gridCol w="830883">
                  <a:extLst>
                    <a:ext uri="{9D8B030D-6E8A-4147-A177-3AD203B41FA5}">
                      <a16:colId xmlns:a16="http://schemas.microsoft.com/office/drawing/2014/main" val="3829473967"/>
                    </a:ext>
                  </a:extLst>
                </a:gridCol>
                <a:gridCol w="830883">
                  <a:extLst>
                    <a:ext uri="{9D8B030D-6E8A-4147-A177-3AD203B41FA5}">
                      <a16:colId xmlns:a16="http://schemas.microsoft.com/office/drawing/2014/main" val="3517660192"/>
                    </a:ext>
                  </a:extLst>
                </a:gridCol>
                <a:gridCol w="830883">
                  <a:extLst>
                    <a:ext uri="{9D8B030D-6E8A-4147-A177-3AD203B41FA5}">
                      <a16:colId xmlns:a16="http://schemas.microsoft.com/office/drawing/2014/main" val="4006723050"/>
                    </a:ext>
                  </a:extLst>
                </a:gridCol>
                <a:gridCol w="830883">
                  <a:extLst>
                    <a:ext uri="{9D8B030D-6E8A-4147-A177-3AD203B41FA5}">
                      <a16:colId xmlns:a16="http://schemas.microsoft.com/office/drawing/2014/main" val="26426998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국어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영어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800" b="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수학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dirty="0">
                          <a:solidFill>
                            <a:srgbClr val="969696"/>
                          </a:solidFill>
                        </a:rPr>
                        <a:t>사회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과학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역사①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723880"/>
                  </a:ext>
                </a:extLst>
              </a:tr>
            </a:tbl>
          </a:graphicData>
        </a:graphic>
      </p:graphicFrame>
      <p:sp>
        <p:nvSpPr>
          <p:cNvPr id="1355" name="TextBox 1354">
            <a:extLst>
              <a:ext uri="{FF2B5EF4-FFF2-40B4-BE49-F238E27FC236}">
                <a16:creationId xmlns:a16="http://schemas.microsoft.com/office/drawing/2014/main" id="{5DE1AFEA-11D7-B676-EC93-27CF3955DE5E}"/>
              </a:ext>
            </a:extLst>
          </p:cNvPr>
          <p:cNvSpPr txBox="1"/>
          <p:nvPr/>
        </p:nvSpPr>
        <p:spPr>
          <a:xfrm>
            <a:off x="-5627918" y="4633645"/>
            <a:ext cx="335028" cy="9233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x-none" altLang="en-US" sz="600" dirty="0">
                <a:solidFill>
                  <a:prstClr val="black"/>
                </a:solidFill>
              </a:rPr>
              <a:t>매우</a:t>
            </a:r>
            <a:r>
              <a:rPr kumimoji="1" lang="en-US" altLang="en-US" sz="600" dirty="0">
                <a:solidFill>
                  <a:prstClr val="black"/>
                </a:solidFill>
              </a:rPr>
              <a:t> </a:t>
            </a:r>
            <a:r>
              <a:rPr kumimoji="1" lang="x-none" altLang="en-US" sz="600" dirty="0">
                <a:solidFill>
                  <a:prstClr val="black"/>
                </a:solidFill>
              </a:rPr>
              <a:t>우수</a:t>
            </a:r>
          </a:p>
        </p:txBody>
      </p:sp>
      <p:sp>
        <p:nvSpPr>
          <p:cNvPr id="1356" name="TextBox 1355">
            <a:extLst>
              <a:ext uri="{FF2B5EF4-FFF2-40B4-BE49-F238E27FC236}">
                <a16:creationId xmlns:a16="http://schemas.microsoft.com/office/drawing/2014/main" id="{1CD2A83F-925F-A5C2-4B86-D8CE28BBF152}"/>
              </a:ext>
            </a:extLst>
          </p:cNvPr>
          <p:cNvSpPr txBox="1"/>
          <p:nvPr/>
        </p:nvSpPr>
        <p:spPr>
          <a:xfrm>
            <a:off x="-5459445" y="4857233"/>
            <a:ext cx="153888" cy="9233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x-none" altLang="en-US" sz="600" dirty="0">
                <a:solidFill>
                  <a:prstClr val="black"/>
                </a:solidFill>
              </a:rPr>
              <a:t>우수</a:t>
            </a:r>
          </a:p>
        </p:txBody>
      </p:sp>
      <p:sp>
        <p:nvSpPr>
          <p:cNvPr id="1357" name="TextBox 1356">
            <a:extLst>
              <a:ext uri="{FF2B5EF4-FFF2-40B4-BE49-F238E27FC236}">
                <a16:creationId xmlns:a16="http://schemas.microsoft.com/office/drawing/2014/main" id="{88208C7F-C121-6923-22CE-FBBD38E3C2FD}"/>
              </a:ext>
            </a:extLst>
          </p:cNvPr>
          <p:cNvSpPr txBox="1"/>
          <p:nvPr/>
        </p:nvSpPr>
        <p:spPr>
          <a:xfrm>
            <a:off x="-5466396" y="5081004"/>
            <a:ext cx="153888" cy="9233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x-none" altLang="en-US" sz="600" dirty="0">
                <a:solidFill>
                  <a:prstClr val="black"/>
                </a:solidFill>
              </a:rPr>
              <a:t>보통</a:t>
            </a:r>
          </a:p>
        </p:txBody>
      </p:sp>
      <p:graphicFrame>
        <p:nvGraphicFramePr>
          <p:cNvPr id="1358" name="표 752">
            <a:extLst>
              <a:ext uri="{FF2B5EF4-FFF2-40B4-BE49-F238E27FC236}">
                <a16:creationId xmlns:a16="http://schemas.microsoft.com/office/drawing/2014/main" id="{DB551CCC-C732-6DC6-D164-942C63B6B5C7}"/>
              </a:ext>
            </a:extLst>
          </p:cNvPr>
          <p:cNvGraphicFramePr>
            <a:graphicFrameLocks noGrp="1"/>
          </p:cNvGraphicFramePr>
          <p:nvPr/>
        </p:nvGraphicFramePr>
        <p:xfrm>
          <a:off x="-5296914" y="4651946"/>
          <a:ext cx="4720065" cy="936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4013">
                  <a:extLst>
                    <a:ext uri="{9D8B030D-6E8A-4147-A177-3AD203B41FA5}">
                      <a16:colId xmlns:a16="http://schemas.microsoft.com/office/drawing/2014/main" val="3972347421"/>
                    </a:ext>
                  </a:extLst>
                </a:gridCol>
                <a:gridCol w="944013">
                  <a:extLst>
                    <a:ext uri="{9D8B030D-6E8A-4147-A177-3AD203B41FA5}">
                      <a16:colId xmlns:a16="http://schemas.microsoft.com/office/drawing/2014/main" val="3923822882"/>
                    </a:ext>
                  </a:extLst>
                </a:gridCol>
                <a:gridCol w="944013">
                  <a:extLst>
                    <a:ext uri="{9D8B030D-6E8A-4147-A177-3AD203B41FA5}">
                      <a16:colId xmlns:a16="http://schemas.microsoft.com/office/drawing/2014/main" val="1601642407"/>
                    </a:ext>
                  </a:extLst>
                </a:gridCol>
                <a:gridCol w="944013">
                  <a:extLst>
                    <a:ext uri="{9D8B030D-6E8A-4147-A177-3AD203B41FA5}">
                      <a16:colId xmlns:a16="http://schemas.microsoft.com/office/drawing/2014/main" val="1578385512"/>
                    </a:ext>
                  </a:extLst>
                </a:gridCol>
                <a:gridCol w="944013">
                  <a:extLst>
                    <a:ext uri="{9D8B030D-6E8A-4147-A177-3AD203B41FA5}">
                      <a16:colId xmlns:a16="http://schemas.microsoft.com/office/drawing/2014/main" val="145318909"/>
                    </a:ext>
                  </a:extLst>
                </a:gridCol>
              </a:tblGrid>
              <a:tr h="234236">
                <a:tc>
                  <a:txBody>
                    <a:bodyPr/>
                    <a:lstStyle/>
                    <a:p>
                      <a:pPr algn="ctr"/>
                      <a:endParaRPr lang="x-none" altLang="en-US" sz="900" dirty="0"/>
                    </a:p>
                  </a:txBody>
                  <a:tcPr marL="86520" marR="87905" marT="43953" marB="4395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900"/>
                    </a:p>
                  </a:txBody>
                  <a:tcPr marL="86520" marR="87905" marT="43953" marB="4395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900"/>
                    </a:p>
                  </a:txBody>
                  <a:tcPr marL="86520" marR="87905" marT="43953" marB="4395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900"/>
                    </a:p>
                  </a:txBody>
                  <a:tcPr marL="86520" marR="87905" marT="43953" marB="4395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900"/>
                    </a:p>
                  </a:txBody>
                  <a:tcPr marL="86520" marR="87905" marT="43953" marB="4395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6008925"/>
                  </a:ext>
                </a:extLst>
              </a:tr>
              <a:tr h="234236">
                <a:tc>
                  <a:txBody>
                    <a:bodyPr/>
                    <a:lstStyle/>
                    <a:p>
                      <a:pPr algn="ctr"/>
                      <a:endParaRPr lang="x-none" altLang="en-US" sz="900" dirty="0"/>
                    </a:p>
                  </a:txBody>
                  <a:tcPr marL="86520" marR="87905" marT="43953" marB="4395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900"/>
                    </a:p>
                  </a:txBody>
                  <a:tcPr marL="86520" marR="87905" marT="43953" marB="4395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900"/>
                    </a:p>
                  </a:txBody>
                  <a:tcPr marL="86520" marR="87905" marT="43953" marB="4395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900"/>
                    </a:p>
                  </a:txBody>
                  <a:tcPr marL="86520" marR="87905" marT="43953" marB="4395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900"/>
                    </a:p>
                  </a:txBody>
                  <a:tcPr marL="86520" marR="87905" marT="43953" marB="4395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657584"/>
                  </a:ext>
                </a:extLst>
              </a:tr>
              <a:tr h="234236">
                <a:tc>
                  <a:txBody>
                    <a:bodyPr/>
                    <a:lstStyle/>
                    <a:p>
                      <a:pPr algn="ctr"/>
                      <a:endParaRPr lang="x-none" altLang="en-US" sz="900" dirty="0"/>
                    </a:p>
                  </a:txBody>
                  <a:tcPr marL="86520" marR="87905" marT="43953" marB="4395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900"/>
                    </a:p>
                  </a:txBody>
                  <a:tcPr marL="86520" marR="87905" marT="43953" marB="4395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900"/>
                    </a:p>
                  </a:txBody>
                  <a:tcPr marL="86520" marR="87905" marT="43953" marB="4395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900"/>
                    </a:p>
                  </a:txBody>
                  <a:tcPr marL="86520" marR="87905" marT="43953" marB="4395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900"/>
                    </a:p>
                  </a:txBody>
                  <a:tcPr marL="86520" marR="87905" marT="43953" marB="4395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557739"/>
                  </a:ext>
                </a:extLst>
              </a:tr>
              <a:tr h="234236">
                <a:tc>
                  <a:txBody>
                    <a:bodyPr/>
                    <a:lstStyle/>
                    <a:p>
                      <a:pPr algn="ctr"/>
                      <a:endParaRPr lang="x-none" altLang="en-US" sz="900" dirty="0"/>
                    </a:p>
                  </a:txBody>
                  <a:tcPr marL="86520" marR="87905" marT="43953" marB="4395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900"/>
                    </a:p>
                  </a:txBody>
                  <a:tcPr marL="86520" marR="87905" marT="43953" marB="4395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900"/>
                    </a:p>
                  </a:txBody>
                  <a:tcPr marL="86520" marR="87905" marT="43953" marB="4395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900"/>
                    </a:p>
                  </a:txBody>
                  <a:tcPr marL="86520" marR="87905" marT="43953" marB="4395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900" dirty="0"/>
                    </a:p>
                  </a:txBody>
                  <a:tcPr marL="86520" marR="87905" marT="43953" marB="4395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186480"/>
                  </a:ext>
                </a:extLst>
              </a:tr>
            </a:tbl>
          </a:graphicData>
        </a:graphic>
      </p:graphicFrame>
      <p:grpSp>
        <p:nvGrpSpPr>
          <p:cNvPr id="1359" name="그룹 1358">
            <a:extLst>
              <a:ext uri="{FF2B5EF4-FFF2-40B4-BE49-F238E27FC236}">
                <a16:creationId xmlns:a16="http://schemas.microsoft.com/office/drawing/2014/main" id="{171FECE6-8186-0DD4-5CAE-9EBB8684599F}"/>
              </a:ext>
            </a:extLst>
          </p:cNvPr>
          <p:cNvGrpSpPr/>
          <p:nvPr/>
        </p:nvGrpSpPr>
        <p:grpSpPr>
          <a:xfrm>
            <a:off x="-1263172" y="4487778"/>
            <a:ext cx="697693" cy="80624"/>
            <a:chOff x="4944865" y="3210977"/>
            <a:chExt cx="697693" cy="80624"/>
          </a:xfrm>
        </p:grpSpPr>
        <p:sp>
          <p:nvSpPr>
            <p:cNvPr id="1360" name="TextBox 53">
              <a:extLst>
                <a:ext uri="{FF2B5EF4-FFF2-40B4-BE49-F238E27FC236}">
                  <a16:creationId xmlns:a16="http://schemas.microsoft.com/office/drawing/2014/main" id="{E9B0C2F6-B4B4-4DD4-95C8-82B048BD59B9}"/>
                </a:ext>
              </a:extLst>
            </p:cNvPr>
            <p:cNvSpPr txBox="1"/>
            <p:nvPr/>
          </p:nvSpPr>
          <p:spPr>
            <a:xfrm>
              <a:off x="5450198" y="3210977"/>
              <a:ext cx="192360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500" dirty="0"/>
                <a:t>홍성일</a:t>
              </a:r>
              <a:endParaRPr lang="en-US" altLang="ko-KR" sz="500" dirty="0"/>
            </a:p>
          </p:txBody>
        </p:sp>
        <p:sp>
          <p:nvSpPr>
            <p:cNvPr id="1361" name="TextBox 53">
              <a:extLst>
                <a:ext uri="{FF2B5EF4-FFF2-40B4-BE49-F238E27FC236}">
                  <a16:creationId xmlns:a16="http://schemas.microsoft.com/office/drawing/2014/main" id="{3B1CE770-A79C-672F-A579-A71B656EF047}"/>
                </a:ext>
              </a:extLst>
            </p:cNvPr>
            <p:cNvSpPr txBox="1"/>
            <p:nvPr/>
          </p:nvSpPr>
          <p:spPr>
            <a:xfrm>
              <a:off x="5054865" y="3214657"/>
              <a:ext cx="256480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500" dirty="0"/>
                <a:t>과목평균</a:t>
              </a:r>
              <a:endParaRPr lang="en-US" altLang="ko-KR" sz="500" dirty="0"/>
            </a:p>
          </p:txBody>
        </p:sp>
        <p:sp>
          <p:nvSpPr>
            <p:cNvPr id="1362" name="직사각형 1361">
              <a:extLst>
                <a:ext uri="{FF2B5EF4-FFF2-40B4-BE49-F238E27FC236}">
                  <a16:creationId xmlns:a16="http://schemas.microsoft.com/office/drawing/2014/main" id="{AC1AC5BE-F387-02F3-E490-861410976F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4865" y="3217129"/>
              <a:ext cx="72787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ko-KR" altLang="en-US" sz="1100"/>
            </a:p>
          </p:txBody>
        </p:sp>
        <p:sp>
          <p:nvSpPr>
            <p:cNvPr id="1363" name="직사각형 1362">
              <a:extLst>
                <a:ext uri="{FF2B5EF4-FFF2-40B4-BE49-F238E27FC236}">
                  <a16:creationId xmlns:a16="http://schemas.microsoft.com/office/drawing/2014/main" id="{C137D8FB-4BC1-99F9-BDED-FBA69EA5D5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44070" y="3213921"/>
              <a:ext cx="72787" cy="7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ko-KR" altLang="en-US" sz="1100" dirty="0"/>
            </a:p>
          </p:txBody>
        </p:sp>
      </p:grpSp>
      <p:sp>
        <p:nvSpPr>
          <p:cNvPr id="1364" name="타원 1363">
            <a:extLst>
              <a:ext uri="{FF2B5EF4-FFF2-40B4-BE49-F238E27FC236}">
                <a16:creationId xmlns:a16="http://schemas.microsoft.com/office/drawing/2014/main" id="{115281F5-7B9F-F545-5BD9-A8EDDBB309AA}"/>
              </a:ext>
            </a:extLst>
          </p:cNvPr>
          <p:cNvSpPr/>
          <p:nvPr/>
        </p:nvSpPr>
        <p:spPr>
          <a:xfrm>
            <a:off x="-4420901" y="5099434"/>
            <a:ext cx="103204" cy="11569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5" name="타원 1364">
            <a:extLst>
              <a:ext uri="{FF2B5EF4-FFF2-40B4-BE49-F238E27FC236}">
                <a16:creationId xmlns:a16="http://schemas.microsoft.com/office/drawing/2014/main" id="{35A4FDF6-374A-C659-FC52-14F7485BA78F}"/>
              </a:ext>
            </a:extLst>
          </p:cNvPr>
          <p:cNvSpPr/>
          <p:nvPr/>
        </p:nvSpPr>
        <p:spPr>
          <a:xfrm>
            <a:off x="-3468076" y="4615284"/>
            <a:ext cx="103204" cy="11569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6" name="타원 1365">
            <a:extLst>
              <a:ext uri="{FF2B5EF4-FFF2-40B4-BE49-F238E27FC236}">
                <a16:creationId xmlns:a16="http://schemas.microsoft.com/office/drawing/2014/main" id="{704A35E5-4706-4B07-F438-A9ECB0F28F68}"/>
              </a:ext>
            </a:extLst>
          </p:cNvPr>
          <p:cNvSpPr/>
          <p:nvPr/>
        </p:nvSpPr>
        <p:spPr>
          <a:xfrm>
            <a:off x="-2506604" y="5286593"/>
            <a:ext cx="103204" cy="11569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7" name="타원 1366">
            <a:extLst>
              <a:ext uri="{FF2B5EF4-FFF2-40B4-BE49-F238E27FC236}">
                <a16:creationId xmlns:a16="http://schemas.microsoft.com/office/drawing/2014/main" id="{D481679C-DAA7-0BBD-5A01-14BE52DD3EC1}"/>
              </a:ext>
            </a:extLst>
          </p:cNvPr>
          <p:cNvSpPr/>
          <p:nvPr/>
        </p:nvSpPr>
        <p:spPr>
          <a:xfrm>
            <a:off x="-1570346" y="4617936"/>
            <a:ext cx="103204" cy="11569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8" name="타원 1367">
            <a:extLst>
              <a:ext uri="{FF2B5EF4-FFF2-40B4-BE49-F238E27FC236}">
                <a16:creationId xmlns:a16="http://schemas.microsoft.com/office/drawing/2014/main" id="{9FF07AF2-9779-B0DE-21B7-146606962C3D}"/>
              </a:ext>
            </a:extLst>
          </p:cNvPr>
          <p:cNvSpPr/>
          <p:nvPr/>
        </p:nvSpPr>
        <p:spPr>
          <a:xfrm>
            <a:off x="-640332" y="4831834"/>
            <a:ext cx="103204" cy="11569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69" name="직선 연결선 1368">
            <a:extLst>
              <a:ext uri="{FF2B5EF4-FFF2-40B4-BE49-F238E27FC236}">
                <a16:creationId xmlns:a16="http://schemas.microsoft.com/office/drawing/2014/main" id="{F4734252-936A-A26F-7D92-1711A827D4C7}"/>
              </a:ext>
            </a:extLst>
          </p:cNvPr>
          <p:cNvCxnSpPr>
            <a:cxnSpLocks/>
            <a:stCxn id="1364" idx="7"/>
            <a:endCxn id="1365" idx="2"/>
          </p:cNvCxnSpPr>
          <p:nvPr/>
        </p:nvCxnSpPr>
        <p:spPr>
          <a:xfrm flipV="1">
            <a:off x="-4332811" y="4673130"/>
            <a:ext cx="864735" cy="44324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0" name="직선 연결선 1369">
            <a:extLst>
              <a:ext uri="{FF2B5EF4-FFF2-40B4-BE49-F238E27FC236}">
                <a16:creationId xmlns:a16="http://schemas.microsoft.com/office/drawing/2014/main" id="{50F2BEAA-BF3A-275B-8A02-73ACDA63F2D0}"/>
              </a:ext>
            </a:extLst>
          </p:cNvPr>
          <p:cNvCxnSpPr>
            <a:cxnSpLocks/>
            <a:stCxn id="1365" idx="6"/>
            <a:endCxn id="1366" idx="2"/>
          </p:cNvCxnSpPr>
          <p:nvPr/>
        </p:nvCxnSpPr>
        <p:spPr>
          <a:xfrm>
            <a:off x="-3364872" y="4673130"/>
            <a:ext cx="858268" cy="67130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1" name="직선 연결선 1370">
            <a:extLst>
              <a:ext uri="{FF2B5EF4-FFF2-40B4-BE49-F238E27FC236}">
                <a16:creationId xmlns:a16="http://schemas.microsoft.com/office/drawing/2014/main" id="{6E4B672F-3AA2-D5F4-5576-492421C07E22}"/>
              </a:ext>
            </a:extLst>
          </p:cNvPr>
          <p:cNvCxnSpPr>
            <a:cxnSpLocks/>
            <a:stCxn id="1366" idx="7"/>
            <a:endCxn id="1367" idx="2"/>
          </p:cNvCxnSpPr>
          <p:nvPr/>
        </p:nvCxnSpPr>
        <p:spPr>
          <a:xfrm flipV="1">
            <a:off x="-2418514" y="4675782"/>
            <a:ext cx="848168" cy="62775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2" name="직선 연결선 1371">
            <a:extLst>
              <a:ext uri="{FF2B5EF4-FFF2-40B4-BE49-F238E27FC236}">
                <a16:creationId xmlns:a16="http://schemas.microsoft.com/office/drawing/2014/main" id="{27C5C156-CA76-4EB3-61B6-91995B128E39}"/>
              </a:ext>
            </a:extLst>
          </p:cNvPr>
          <p:cNvCxnSpPr>
            <a:cxnSpLocks/>
            <a:stCxn id="1367" idx="6"/>
            <a:endCxn id="1368" idx="2"/>
          </p:cNvCxnSpPr>
          <p:nvPr/>
        </p:nvCxnSpPr>
        <p:spPr>
          <a:xfrm>
            <a:off x="-1467142" y="4675782"/>
            <a:ext cx="826810" cy="21389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3" name="타원 1372">
            <a:extLst>
              <a:ext uri="{FF2B5EF4-FFF2-40B4-BE49-F238E27FC236}">
                <a16:creationId xmlns:a16="http://schemas.microsoft.com/office/drawing/2014/main" id="{69A59FA4-62FF-4306-DDC7-4FB6B1168862}"/>
              </a:ext>
            </a:extLst>
          </p:cNvPr>
          <p:cNvSpPr/>
          <p:nvPr/>
        </p:nvSpPr>
        <p:spPr>
          <a:xfrm>
            <a:off x="-4420901" y="4844726"/>
            <a:ext cx="103204" cy="1156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4" name="타원 1373">
            <a:extLst>
              <a:ext uri="{FF2B5EF4-FFF2-40B4-BE49-F238E27FC236}">
                <a16:creationId xmlns:a16="http://schemas.microsoft.com/office/drawing/2014/main" id="{964D02E5-31D7-E7AF-2647-BA916C8E1881}"/>
              </a:ext>
            </a:extLst>
          </p:cNvPr>
          <p:cNvSpPr/>
          <p:nvPr/>
        </p:nvSpPr>
        <p:spPr>
          <a:xfrm>
            <a:off x="-3469889" y="5069636"/>
            <a:ext cx="103204" cy="1156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5" name="TextBox 1374">
            <a:extLst>
              <a:ext uri="{FF2B5EF4-FFF2-40B4-BE49-F238E27FC236}">
                <a16:creationId xmlns:a16="http://schemas.microsoft.com/office/drawing/2014/main" id="{E92C1F25-3754-51C4-11E6-E9F99ED301B4}"/>
              </a:ext>
            </a:extLst>
          </p:cNvPr>
          <p:cNvSpPr txBox="1"/>
          <p:nvPr/>
        </p:nvSpPr>
        <p:spPr>
          <a:xfrm>
            <a:off x="-5657617" y="5301299"/>
            <a:ext cx="335028" cy="9233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ko-KR" altLang="en-US" sz="600" dirty="0">
                <a:solidFill>
                  <a:prstClr val="black"/>
                </a:solidFill>
              </a:rPr>
              <a:t>다소 미흡</a:t>
            </a:r>
            <a:endParaRPr kumimoji="1" lang="x-none" altLang="en-US" sz="600" dirty="0">
              <a:solidFill>
                <a:prstClr val="black"/>
              </a:solidFill>
            </a:endParaRPr>
          </a:p>
        </p:txBody>
      </p:sp>
      <p:sp>
        <p:nvSpPr>
          <p:cNvPr id="1376" name="타원 1375">
            <a:extLst>
              <a:ext uri="{FF2B5EF4-FFF2-40B4-BE49-F238E27FC236}">
                <a16:creationId xmlns:a16="http://schemas.microsoft.com/office/drawing/2014/main" id="{0465A753-AD35-C479-DC22-4B6E8FEBAD7E}"/>
              </a:ext>
            </a:extLst>
          </p:cNvPr>
          <p:cNvSpPr/>
          <p:nvPr/>
        </p:nvSpPr>
        <p:spPr>
          <a:xfrm>
            <a:off x="-2506604" y="4832913"/>
            <a:ext cx="103204" cy="1156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7" name="타원 1376">
            <a:extLst>
              <a:ext uri="{FF2B5EF4-FFF2-40B4-BE49-F238E27FC236}">
                <a16:creationId xmlns:a16="http://schemas.microsoft.com/office/drawing/2014/main" id="{832E3E2A-6A3D-1B6B-A184-BE40BD23D691}"/>
              </a:ext>
            </a:extLst>
          </p:cNvPr>
          <p:cNvSpPr/>
          <p:nvPr/>
        </p:nvSpPr>
        <p:spPr>
          <a:xfrm>
            <a:off x="-1582678" y="5077330"/>
            <a:ext cx="103204" cy="1156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8" name="타원 1377">
            <a:extLst>
              <a:ext uri="{FF2B5EF4-FFF2-40B4-BE49-F238E27FC236}">
                <a16:creationId xmlns:a16="http://schemas.microsoft.com/office/drawing/2014/main" id="{848DA0A9-A7A3-0842-68EA-1986C4228F5A}"/>
              </a:ext>
            </a:extLst>
          </p:cNvPr>
          <p:cNvSpPr/>
          <p:nvPr/>
        </p:nvSpPr>
        <p:spPr>
          <a:xfrm>
            <a:off x="-626088" y="5330780"/>
            <a:ext cx="103204" cy="1156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79" name="직선 연결선 1378">
            <a:extLst>
              <a:ext uri="{FF2B5EF4-FFF2-40B4-BE49-F238E27FC236}">
                <a16:creationId xmlns:a16="http://schemas.microsoft.com/office/drawing/2014/main" id="{801525A1-C7B6-5BFE-6283-BD3007762633}"/>
              </a:ext>
            </a:extLst>
          </p:cNvPr>
          <p:cNvCxnSpPr>
            <a:cxnSpLocks/>
            <a:stCxn id="1373" idx="5"/>
            <a:endCxn id="1374" idx="2"/>
          </p:cNvCxnSpPr>
          <p:nvPr/>
        </p:nvCxnSpPr>
        <p:spPr>
          <a:xfrm>
            <a:off x="-4332811" y="4943474"/>
            <a:ext cx="862922" cy="18400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0" name="직선 연결선 1379">
            <a:extLst>
              <a:ext uri="{FF2B5EF4-FFF2-40B4-BE49-F238E27FC236}">
                <a16:creationId xmlns:a16="http://schemas.microsoft.com/office/drawing/2014/main" id="{A454B26A-9324-9E7F-857A-20565459322B}"/>
              </a:ext>
            </a:extLst>
          </p:cNvPr>
          <p:cNvCxnSpPr>
            <a:cxnSpLocks/>
            <a:stCxn id="1374" idx="7"/>
            <a:endCxn id="1376" idx="2"/>
          </p:cNvCxnSpPr>
          <p:nvPr/>
        </p:nvCxnSpPr>
        <p:spPr>
          <a:xfrm flipV="1">
            <a:off x="-3381799" y="4890759"/>
            <a:ext cx="875195" cy="19582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1" name="직선 연결선 1380">
            <a:extLst>
              <a:ext uri="{FF2B5EF4-FFF2-40B4-BE49-F238E27FC236}">
                <a16:creationId xmlns:a16="http://schemas.microsoft.com/office/drawing/2014/main" id="{D0979DEC-9CE8-E209-DF6B-6BF7030782A0}"/>
              </a:ext>
            </a:extLst>
          </p:cNvPr>
          <p:cNvCxnSpPr>
            <a:cxnSpLocks/>
            <a:stCxn id="1376" idx="6"/>
            <a:endCxn id="1377" idx="2"/>
          </p:cNvCxnSpPr>
          <p:nvPr/>
        </p:nvCxnSpPr>
        <p:spPr>
          <a:xfrm>
            <a:off x="-2403400" y="4890759"/>
            <a:ext cx="820722" cy="2444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2" name="직선 연결선 1381">
            <a:extLst>
              <a:ext uri="{FF2B5EF4-FFF2-40B4-BE49-F238E27FC236}">
                <a16:creationId xmlns:a16="http://schemas.microsoft.com/office/drawing/2014/main" id="{C1A5E2EB-5159-4894-16F4-578D8DB8806C}"/>
              </a:ext>
            </a:extLst>
          </p:cNvPr>
          <p:cNvCxnSpPr>
            <a:cxnSpLocks/>
            <a:stCxn id="1377" idx="6"/>
            <a:endCxn id="1378" idx="2"/>
          </p:cNvCxnSpPr>
          <p:nvPr/>
        </p:nvCxnSpPr>
        <p:spPr>
          <a:xfrm>
            <a:off x="-1479474" y="5135176"/>
            <a:ext cx="853386" cy="25345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83" name="표 3">
            <a:extLst>
              <a:ext uri="{FF2B5EF4-FFF2-40B4-BE49-F238E27FC236}">
                <a16:creationId xmlns:a16="http://schemas.microsoft.com/office/drawing/2014/main" id="{9617F395-CE4B-1884-9EF1-C5BBAC8301C0}"/>
              </a:ext>
            </a:extLst>
          </p:cNvPr>
          <p:cNvGraphicFramePr>
            <a:graphicFrameLocks noGrp="1"/>
          </p:cNvGraphicFramePr>
          <p:nvPr/>
        </p:nvGraphicFramePr>
        <p:xfrm>
          <a:off x="-5578260" y="4078453"/>
          <a:ext cx="4985298" cy="19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298">
                  <a:extLst>
                    <a:ext uri="{9D8B030D-6E8A-4147-A177-3AD203B41FA5}">
                      <a16:colId xmlns:a16="http://schemas.microsoft.com/office/drawing/2014/main" val="39991067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7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전체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723880"/>
                  </a:ext>
                </a:extLst>
              </a:tr>
            </a:tbl>
          </a:graphicData>
        </a:graphic>
      </p:graphicFrame>
      <p:sp>
        <p:nvSpPr>
          <p:cNvPr id="1384" name="TextBox 1383">
            <a:extLst>
              <a:ext uri="{FF2B5EF4-FFF2-40B4-BE49-F238E27FC236}">
                <a16:creationId xmlns:a16="http://schemas.microsoft.com/office/drawing/2014/main" id="{6DB27927-0082-CB89-06A9-4AD174375D83}"/>
              </a:ext>
            </a:extLst>
          </p:cNvPr>
          <p:cNvSpPr txBox="1"/>
          <p:nvPr/>
        </p:nvSpPr>
        <p:spPr>
          <a:xfrm>
            <a:off x="-5484642" y="5549707"/>
            <a:ext cx="153888" cy="9233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ko-KR" altLang="en-US" sz="600" dirty="0">
                <a:solidFill>
                  <a:prstClr val="black"/>
                </a:solidFill>
              </a:rPr>
              <a:t>미흡</a:t>
            </a:r>
            <a:endParaRPr kumimoji="1" lang="x-none" altLang="en-US" sz="600" dirty="0">
              <a:solidFill>
                <a:prstClr val="black"/>
              </a:solidFill>
            </a:endParaRPr>
          </a:p>
        </p:txBody>
      </p:sp>
      <p:sp>
        <p:nvSpPr>
          <p:cNvPr id="1449" name="모서리가 둥근 직사각형 268">
            <a:extLst>
              <a:ext uri="{FF2B5EF4-FFF2-40B4-BE49-F238E27FC236}">
                <a16:creationId xmlns:a16="http://schemas.microsoft.com/office/drawing/2014/main" id="{83A0A6E8-C7B8-8C8F-45FA-B78E0849195C}"/>
              </a:ext>
            </a:extLst>
          </p:cNvPr>
          <p:cNvSpPr/>
          <p:nvPr/>
        </p:nvSpPr>
        <p:spPr>
          <a:xfrm>
            <a:off x="-3728653" y="5980986"/>
            <a:ext cx="1323832" cy="2753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Ins="108000" bIns="36000" rtlCol="0" anchor="ctr">
            <a:spAutoFit/>
          </a:bodyPr>
          <a:lstStyle/>
          <a:p>
            <a:r>
              <a:rPr lang="ko-KR" altLang="en-US" sz="800" b="1" dirty="0">
                <a:solidFill>
                  <a:schemeClr val="tx1"/>
                </a:solidFill>
              </a:rPr>
              <a:t>과목별 상세 분석  </a:t>
            </a:r>
          </a:p>
        </p:txBody>
      </p:sp>
      <p:pic>
        <p:nvPicPr>
          <p:cNvPr id="1450" name="Graphic 352">
            <a:extLst>
              <a:ext uri="{FF2B5EF4-FFF2-40B4-BE49-F238E27FC236}">
                <a16:creationId xmlns:a16="http://schemas.microsoft.com/office/drawing/2014/main" id="{5C7744F3-59DE-79B5-DCB6-83D79B6549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2710319" y="6009549"/>
            <a:ext cx="216000" cy="216000"/>
          </a:xfrm>
          <a:prstGeom prst="rect">
            <a:avLst/>
          </a:prstGeom>
        </p:spPr>
      </p:pic>
      <p:sp>
        <p:nvSpPr>
          <p:cNvPr id="1527" name="모서리가 둥근 직사각형 1">
            <a:extLst>
              <a:ext uri="{FF2B5EF4-FFF2-40B4-BE49-F238E27FC236}">
                <a16:creationId xmlns:a16="http://schemas.microsoft.com/office/drawing/2014/main" id="{D0DD8E09-9B78-EFE0-6F95-AA92727C52CA}"/>
              </a:ext>
            </a:extLst>
          </p:cNvPr>
          <p:cNvSpPr/>
          <p:nvPr/>
        </p:nvSpPr>
        <p:spPr>
          <a:xfrm>
            <a:off x="-11400697" y="244391"/>
            <a:ext cx="5468277" cy="6056897"/>
          </a:xfrm>
          <a:prstGeom prst="roundRect">
            <a:avLst>
              <a:gd name="adj" fmla="val 16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1528" name="TextBox 1527">
            <a:extLst>
              <a:ext uri="{FF2B5EF4-FFF2-40B4-BE49-F238E27FC236}">
                <a16:creationId xmlns:a16="http://schemas.microsoft.com/office/drawing/2014/main" id="{A022DEB1-F209-B741-CD7B-1ABA09EE15B6}"/>
              </a:ext>
            </a:extLst>
          </p:cNvPr>
          <p:cNvSpPr txBox="1"/>
          <p:nvPr/>
        </p:nvSpPr>
        <p:spPr>
          <a:xfrm>
            <a:off x="-11096642" y="1650839"/>
            <a:ext cx="418384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kumimoji="1" lang="ko-KR" altLang="en-US" sz="800" dirty="0"/>
              <a:t>목록 </a:t>
            </a:r>
            <a:r>
              <a:rPr kumimoji="1" lang="en-US" altLang="ko-KR" sz="800" dirty="0"/>
              <a:t>(</a:t>
            </a:r>
            <a:r>
              <a:rPr kumimoji="1" lang="en-US" altLang="ko-KR" sz="800" dirty="0">
                <a:solidFill>
                  <a:srgbClr val="FF0000"/>
                </a:solidFill>
              </a:rPr>
              <a:t>10</a:t>
            </a:r>
            <a:r>
              <a:rPr kumimoji="1" lang="en-US" altLang="ko-KR" sz="800" dirty="0"/>
              <a:t>)</a:t>
            </a:r>
            <a:endParaRPr kumimoji="1" lang="x-none" altLang="en-US" sz="800" dirty="0"/>
          </a:p>
        </p:txBody>
      </p:sp>
      <p:sp>
        <p:nvSpPr>
          <p:cNvPr id="1529" name="텍스트 상자 68">
            <a:extLst>
              <a:ext uri="{FF2B5EF4-FFF2-40B4-BE49-F238E27FC236}">
                <a16:creationId xmlns:a16="http://schemas.microsoft.com/office/drawing/2014/main" id="{BFB8CED1-EAE1-D00F-E8C8-D2D34F3D04F2}"/>
              </a:ext>
            </a:extLst>
          </p:cNvPr>
          <p:cNvSpPr txBox="1"/>
          <p:nvPr/>
        </p:nvSpPr>
        <p:spPr>
          <a:xfrm>
            <a:off x="-10970787" y="3673474"/>
            <a:ext cx="26930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ko-KR" sz="900" b="1" dirty="0"/>
              <a:t>2020</a:t>
            </a:r>
            <a:endParaRPr kumimoji="1" lang="ko-KR" altLang="en-US" sz="1100" b="1" dirty="0"/>
          </a:p>
        </p:txBody>
      </p:sp>
      <p:sp>
        <p:nvSpPr>
          <p:cNvPr id="1530" name="TextBox 1529">
            <a:extLst>
              <a:ext uri="{FF2B5EF4-FFF2-40B4-BE49-F238E27FC236}">
                <a16:creationId xmlns:a16="http://schemas.microsoft.com/office/drawing/2014/main" id="{EA629D49-2AEB-812E-FA66-C570A1146E52}"/>
              </a:ext>
            </a:extLst>
          </p:cNvPr>
          <p:cNvSpPr txBox="1"/>
          <p:nvPr/>
        </p:nvSpPr>
        <p:spPr>
          <a:xfrm>
            <a:off x="-11277034" y="907302"/>
            <a:ext cx="1070806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ko-KR" altLang="en-US" sz="800" b="1" dirty="0"/>
              <a:t>전 과목 누적 학습 수준</a:t>
            </a:r>
            <a:endParaRPr kumimoji="1" lang="x-none" altLang="en-US" sz="800" b="1" dirty="0"/>
          </a:p>
        </p:txBody>
      </p:sp>
      <p:sp>
        <p:nvSpPr>
          <p:cNvPr id="1531" name="직사각형 1530">
            <a:extLst>
              <a:ext uri="{FF2B5EF4-FFF2-40B4-BE49-F238E27FC236}">
                <a16:creationId xmlns:a16="http://schemas.microsoft.com/office/drawing/2014/main" id="{5C657252-2D93-A928-B84B-1A2523B6A715}"/>
              </a:ext>
            </a:extLst>
          </p:cNvPr>
          <p:cNvSpPr/>
          <p:nvPr/>
        </p:nvSpPr>
        <p:spPr>
          <a:xfrm>
            <a:off x="-11285125" y="1161816"/>
            <a:ext cx="2976538" cy="21555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2" name="직사각형 1531">
            <a:extLst>
              <a:ext uri="{FF2B5EF4-FFF2-40B4-BE49-F238E27FC236}">
                <a16:creationId xmlns:a16="http://schemas.microsoft.com/office/drawing/2014/main" id="{DC69FD40-A0DB-07DE-89AA-B020A979591F}"/>
              </a:ext>
            </a:extLst>
          </p:cNvPr>
          <p:cNvSpPr/>
          <p:nvPr/>
        </p:nvSpPr>
        <p:spPr>
          <a:xfrm>
            <a:off x="-8262159" y="1139166"/>
            <a:ext cx="2143384" cy="2189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3" name="TextBox 1532">
            <a:extLst>
              <a:ext uri="{FF2B5EF4-FFF2-40B4-BE49-F238E27FC236}">
                <a16:creationId xmlns:a16="http://schemas.microsoft.com/office/drawing/2014/main" id="{09FB4D5F-9C6C-6F03-F4BA-D284138226C4}"/>
              </a:ext>
            </a:extLst>
          </p:cNvPr>
          <p:cNvSpPr txBox="1"/>
          <p:nvPr/>
        </p:nvSpPr>
        <p:spPr>
          <a:xfrm>
            <a:off x="-8247408" y="912155"/>
            <a:ext cx="689291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ko-KR" altLang="en-US" sz="800" b="1" dirty="0"/>
              <a:t>강점 과목 분석</a:t>
            </a:r>
            <a:endParaRPr kumimoji="1" lang="x-none" altLang="en-US" sz="800" b="1" dirty="0"/>
          </a:p>
        </p:txBody>
      </p:sp>
      <p:sp>
        <p:nvSpPr>
          <p:cNvPr id="1534" name="TextBox 1533">
            <a:extLst>
              <a:ext uri="{FF2B5EF4-FFF2-40B4-BE49-F238E27FC236}">
                <a16:creationId xmlns:a16="http://schemas.microsoft.com/office/drawing/2014/main" id="{D03D47A8-7F56-2DB1-470D-887C46825E1D}"/>
              </a:ext>
            </a:extLst>
          </p:cNvPr>
          <p:cNvSpPr txBox="1"/>
          <p:nvPr/>
        </p:nvSpPr>
        <p:spPr>
          <a:xfrm>
            <a:off x="-11280559" y="377459"/>
            <a:ext cx="1548501" cy="15388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ko-KR" altLang="en-US" sz="1000" b="1" dirty="0"/>
              <a:t>종합 리포트 </a:t>
            </a:r>
            <a:r>
              <a:rPr kumimoji="1" lang="en-US" altLang="ko-KR" sz="1000" b="1" dirty="0"/>
              <a:t>(2022 </a:t>
            </a:r>
            <a:r>
              <a:rPr kumimoji="1" lang="ko-KR" altLang="en-US" sz="1000" b="1" dirty="0"/>
              <a:t>학년도</a:t>
            </a:r>
            <a:r>
              <a:rPr kumimoji="1" lang="en-US" altLang="ko-KR" sz="1000" b="1" dirty="0"/>
              <a:t>)</a:t>
            </a:r>
            <a:endParaRPr kumimoji="1" lang="x-none" altLang="en-US" sz="1000" b="1" dirty="0"/>
          </a:p>
        </p:txBody>
      </p:sp>
      <p:sp>
        <p:nvSpPr>
          <p:cNvPr id="1535" name="TextBox 1534">
            <a:extLst>
              <a:ext uri="{FF2B5EF4-FFF2-40B4-BE49-F238E27FC236}">
                <a16:creationId xmlns:a16="http://schemas.microsoft.com/office/drawing/2014/main" id="{EE87B8A0-EC1A-AC25-B321-78CC97EF3749}"/>
              </a:ext>
            </a:extLst>
          </p:cNvPr>
          <p:cNvSpPr txBox="1"/>
          <p:nvPr/>
        </p:nvSpPr>
        <p:spPr>
          <a:xfrm>
            <a:off x="-11270744" y="3449372"/>
            <a:ext cx="652423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ko-KR" altLang="en-US" sz="800" b="1" dirty="0"/>
              <a:t>과목별 리포트</a:t>
            </a:r>
            <a:endParaRPr kumimoji="1" lang="x-none" altLang="en-US" sz="800" b="1" dirty="0"/>
          </a:p>
        </p:txBody>
      </p:sp>
      <p:sp>
        <p:nvSpPr>
          <p:cNvPr id="1536" name="TextBox 1535">
            <a:extLst>
              <a:ext uri="{FF2B5EF4-FFF2-40B4-BE49-F238E27FC236}">
                <a16:creationId xmlns:a16="http://schemas.microsoft.com/office/drawing/2014/main" id="{5DA12ABE-83B5-B61E-940E-730186D7D9B1}"/>
              </a:ext>
            </a:extLst>
          </p:cNvPr>
          <p:cNvSpPr txBox="1"/>
          <p:nvPr/>
        </p:nvSpPr>
        <p:spPr>
          <a:xfrm>
            <a:off x="-10588812" y="3464365"/>
            <a:ext cx="1577355" cy="9233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600" b="1" dirty="0">
                <a:solidFill>
                  <a:schemeClr val="bg1">
                    <a:lumMod val="65000"/>
                  </a:schemeClr>
                </a:solidFill>
              </a:rPr>
              <a:t>*</a:t>
            </a:r>
            <a:r>
              <a:rPr kumimoji="1" lang="ko-KR" altLang="en-US" sz="600" b="1" dirty="0">
                <a:solidFill>
                  <a:schemeClr val="bg1">
                    <a:lumMod val="65000"/>
                  </a:schemeClr>
                </a:solidFill>
              </a:rPr>
              <a:t>모든 그래프는 </a:t>
            </a:r>
            <a:r>
              <a:rPr kumimoji="1" lang="ko-KR" altLang="en-US" sz="600" b="1" dirty="0" err="1">
                <a:solidFill>
                  <a:schemeClr val="bg1">
                    <a:lumMod val="65000"/>
                  </a:schemeClr>
                </a:solidFill>
              </a:rPr>
              <a:t>스와이프하여</a:t>
            </a:r>
            <a:r>
              <a:rPr kumimoji="1" lang="ko-KR" altLang="en-US" sz="600" b="1" dirty="0">
                <a:solidFill>
                  <a:schemeClr val="bg1">
                    <a:lumMod val="65000"/>
                  </a:schemeClr>
                </a:solidFill>
              </a:rPr>
              <a:t> 볼 수 있습니다</a:t>
            </a:r>
            <a:r>
              <a:rPr kumimoji="1" lang="en-US" altLang="ko-KR" sz="600" b="1" dirty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kumimoji="1" lang="x-none" altLang="en-US" sz="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37" name="직사각형 1536">
            <a:extLst>
              <a:ext uri="{FF2B5EF4-FFF2-40B4-BE49-F238E27FC236}">
                <a16:creationId xmlns:a16="http://schemas.microsoft.com/office/drawing/2014/main" id="{E9CCA335-D11D-A5F2-06F1-DBAA3A866B08}"/>
              </a:ext>
            </a:extLst>
          </p:cNvPr>
          <p:cNvSpPr/>
          <p:nvPr/>
        </p:nvSpPr>
        <p:spPr>
          <a:xfrm>
            <a:off x="-11270679" y="3606473"/>
            <a:ext cx="5151904" cy="215553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8" name="Rounded Rectangle 57">
            <a:extLst>
              <a:ext uri="{FF2B5EF4-FFF2-40B4-BE49-F238E27FC236}">
                <a16:creationId xmlns:a16="http://schemas.microsoft.com/office/drawing/2014/main" id="{8A5EA72B-A3DF-822F-3E06-99A74B988A53}"/>
              </a:ext>
            </a:extLst>
          </p:cNvPr>
          <p:cNvSpPr/>
          <p:nvPr/>
        </p:nvSpPr>
        <p:spPr>
          <a:xfrm flipH="1">
            <a:off x="-6037671" y="1158682"/>
            <a:ext cx="59539" cy="148644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539" name="Graphic 11">
            <a:extLst>
              <a:ext uri="{FF2B5EF4-FFF2-40B4-BE49-F238E27FC236}">
                <a16:creationId xmlns:a16="http://schemas.microsoft.com/office/drawing/2014/main" id="{EF6155A3-4071-D64C-D26F-2A8761675D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0191831" y="887347"/>
            <a:ext cx="155002" cy="155002"/>
          </a:xfrm>
          <a:prstGeom prst="rect">
            <a:avLst/>
          </a:prstGeom>
        </p:spPr>
      </p:pic>
      <p:pic>
        <p:nvPicPr>
          <p:cNvPr id="1540" name="Graphic 11">
            <a:extLst>
              <a:ext uri="{FF2B5EF4-FFF2-40B4-BE49-F238E27FC236}">
                <a16:creationId xmlns:a16="http://schemas.microsoft.com/office/drawing/2014/main" id="{A3033E37-136F-BEAF-9F5A-7CFC9313E2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9731250" y="374502"/>
            <a:ext cx="155002" cy="155002"/>
          </a:xfrm>
          <a:prstGeom prst="rect">
            <a:avLst/>
          </a:prstGeom>
        </p:spPr>
      </p:pic>
      <p:grpSp>
        <p:nvGrpSpPr>
          <p:cNvPr id="1541" name="그룹 1540">
            <a:extLst>
              <a:ext uri="{FF2B5EF4-FFF2-40B4-BE49-F238E27FC236}">
                <a16:creationId xmlns:a16="http://schemas.microsoft.com/office/drawing/2014/main" id="{EDCE20C4-EAF8-7585-B2B3-D6B8626C6D57}"/>
              </a:ext>
            </a:extLst>
          </p:cNvPr>
          <p:cNvGrpSpPr/>
          <p:nvPr/>
        </p:nvGrpSpPr>
        <p:grpSpPr>
          <a:xfrm>
            <a:off x="-7956406" y="1493856"/>
            <a:ext cx="1531879" cy="1319151"/>
            <a:chOff x="4425798" y="1915641"/>
            <a:chExt cx="993425" cy="855469"/>
          </a:xfrm>
        </p:grpSpPr>
        <p:sp>
          <p:nvSpPr>
            <p:cNvPr id="1542" name="TextBox 53">
              <a:extLst>
                <a:ext uri="{FF2B5EF4-FFF2-40B4-BE49-F238E27FC236}">
                  <a16:creationId xmlns:a16="http://schemas.microsoft.com/office/drawing/2014/main" id="{C74FEEEB-DDA0-FA42-A9F1-CC2887D832F2}"/>
                </a:ext>
              </a:extLst>
            </p:cNvPr>
            <p:cNvSpPr txBox="1"/>
            <p:nvPr/>
          </p:nvSpPr>
          <p:spPr>
            <a:xfrm>
              <a:off x="4802675" y="1915641"/>
              <a:ext cx="179536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700" b="1"/>
                <a:t>국어</a:t>
              </a:r>
              <a:endParaRPr lang="en-US" altLang="ko-KR" sz="700" b="1"/>
            </a:p>
          </p:txBody>
        </p:sp>
        <p:sp>
          <p:nvSpPr>
            <p:cNvPr id="1543" name="TextBox 53">
              <a:extLst>
                <a:ext uri="{FF2B5EF4-FFF2-40B4-BE49-F238E27FC236}">
                  <a16:creationId xmlns:a16="http://schemas.microsoft.com/office/drawing/2014/main" id="{36B24563-E438-C01E-6DBB-AE04447F8DBC}"/>
                </a:ext>
              </a:extLst>
            </p:cNvPr>
            <p:cNvSpPr txBox="1"/>
            <p:nvPr/>
          </p:nvSpPr>
          <p:spPr>
            <a:xfrm>
              <a:off x="4425798" y="2196769"/>
              <a:ext cx="179536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700" b="1"/>
                <a:t>수학</a:t>
              </a:r>
              <a:endParaRPr lang="en-US" altLang="ko-KR" sz="700" b="1"/>
            </a:p>
          </p:txBody>
        </p:sp>
        <p:sp>
          <p:nvSpPr>
            <p:cNvPr id="1544" name="TextBox 53">
              <a:extLst>
                <a:ext uri="{FF2B5EF4-FFF2-40B4-BE49-F238E27FC236}">
                  <a16:creationId xmlns:a16="http://schemas.microsoft.com/office/drawing/2014/main" id="{24C51445-DED3-A448-A50C-B784EDE1A095}"/>
                </a:ext>
              </a:extLst>
            </p:cNvPr>
            <p:cNvSpPr txBox="1"/>
            <p:nvPr/>
          </p:nvSpPr>
          <p:spPr>
            <a:xfrm>
              <a:off x="4526348" y="2663388"/>
              <a:ext cx="179536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700" b="1"/>
                <a:t>사회</a:t>
              </a:r>
              <a:endParaRPr lang="en-US" altLang="ko-KR" sz="700" b="1"/>
            </a:p>
          </p:txBody>
        </p:sp>
        <p:sp>
          <p:nvSpPr>
            <p:cNvPr id="1545" name="TextBox 53">
              <a:extLst>
                <a:ext uri="{FF2B5EF4-FFF2-40B4-BE49-F238E27FC236}">
                  <a16:creationId xmlns:a16="http://schemas.microsoft.com/office/drawing/2014/main" id="{775051C3-B623-5EA8-D94A-F62B439175C5}"/>
                </a:ext>
              </a:extLst>
            </p:cNvPr>
            <p:cNvSpPr txBox="1"/>
            <p:nvPr/>
          </p:nvSpPr>
          <p:spPr>
            <a:xfrm>
              <a:off x="5080343" y="2663388"/>
              <a:ext cx="179536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700" b="1"/>
                <a:t>과학</a:t>
              </a:r>
              <a:endParaRPr lang="en-US" altLang="ko-KR" sz="700" b="1"/>
            </a:p>
          </p:txBody>
        </p:sp>
        <p:sp>
          <p:nvSpPr>
            <p:cNvPr id="1546" name="TextBox 53">
              <a:extLst>
                <a:ext uri="{FF2B5EF4-FFF2-40B4-BE49-F238E27FC236}">
                  <a16:creationId xmlns:a16="http://schemas.microsoft.com/office/drawing/2014/main" id="{EAB12BAD-29F3-8505-C4DD-74E89E9AA31B}"/>
                </a:ext>
              </a:extLst>
            </p:cNvPr>
            <p:cNvSpPr txBox="1"/>
            <p:nvPr/>
          </p:nvSpPr>
          <p:spPr>
            <a:xfrm>
              <a:off x="5239687" y="2196769"/>
              <a:ext cx="179536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700" b="1"/>
                <a:t>영어</a:t>
              </a:r>
              <a:endParaRPr lang="en-US" altLang="ko-KR" sz="700" b="1"/>
            </a:p>
          </p:txBody>
        </p:sp>
        <p:grpSp>
          <p:nvGrpSpPr>
            <p:cNvPr id="1547" name="그룹 1546">
              <a:extLst>
                <a:ext uri="{FF2B5EF4-FFF2-40B4-BE49-F238E27FC236}">
                  <a16:creationId xmlns:a16="http://schemas.microsoft.com/office/drawing/2014/main" id="{527D5D9A-F124-16A7-B79C-CE1B0A973CE1}"/>
                </a:ext>
              </a:extLst>
            </p:cNvPr>
            <p:cNvGrpSpPr/>
            <p:nvPr/>
          </p:nvGrpSpPr>
          <p:grpSpPr>
            <a:xfrm>
              <a:off x="4572056" y="2016524"/>
              <a:ext cx="640774" cy="611203"/>
              <a:chOff x="4572056" y="2017375"/>
              <a:chExt cx="807256" cy="770002"/>
            </a:xfrm>
          </p:grpSpPr>
          <p:sp>
            <p:nvSpPr>
              <p:cNvPr id="1548" name="정오각형[R] 145">
                <a:extLst>
                  <a:ext uri="{FF2B5EF4-FFF2-40B4-BE49-F238E27FC236}">
                    <a16:creationId xmlns:a16="http://schemas.microsoft.com/office/drawing/2014/main" id="{057B8510-B867-B9DC-6999-E4A5557112C1}"/>
                  </a:ext>
                </a:extLst>
              </p:cNvPr>
              <p:cNvSpPr/>
              <p:nvPr/>
            </p:nvSpPr>
            <p:spPr>
              <a:xfrm>
                <a:off x="4572056" y="2017375"/>
                <a:ext cx="807256" cy="770002"/>
              </a:xfrm>
              <a:prstGeom prst="pentagon">
                <a:avLst/>
              </a:prstGeom>
              <a:no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1100"/>
              </a:p>
            </p:txBody>
          </p:sp>
          <p:sp>
            <p:nvSpPr>
              <p:cNvPr id="1549" name="정오각형[R] 181">
                <a:extLst>
                  <a:ext uri="{FF2B5EF4-FFF2-40B4-BE49-F238E27FC236}">
                    <a16:creationId xmlns:a16="http://schemas.microsoft.com/office/drawing/2014/main" id="{DB8C65FA-3AA9-AC7F-7DC1-0A9BBAC2B153}"/>
                  </a:ext>
                </a:extLst>
              </p:cNvPr>
              <p:cNvSpPr/>
              <p:nvPr/>
            </p:nvSpPr>
            <p:spPr>
              <a:xfrm>
                <a:off x="4619701" y="2062820"/>
                <a:ext cx="711967" cy="679111"/>
              </a:xfrm>
              <a:prstGeom prst="pentagon">
                <a:avLst/>
              </a:prstGeom>
              <a:no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1100"/>
              </a:p>
            </p:txBody>
          </p:sp>
          <p:sp>
            <p:nvSpPr>
              <p:cNvPr id="1550" name="정오각형[R] 182">
                <a:extLst>
                  <a:ext uri="{FF2B5EF4-FFF2-40B4-BE49-F238E27FC236}">
                    <a16:creationId xmlns:a16="http://schemas.microsoft.com/office/drawing/2014/main" id="{C6D6BBE4-729D-C5AD-DA74-1E113FB21C26}"/>
                  </a:ext>
                </a:extLst>
              </p:cNvPr>
              <p:cNvSpPr/>
              <p:nvPr/>
            </p:nvSpPr>
            <p:spPr>
              <a:xfrm>
                <a:off x="4673947" y="2114563"/>
                <a:ext cx="603474" cy="575624"/>
              </a:xfrm>
              <a:prstGeom prst="pentagon">
                <a:avLst/>
              </a:prstGeom>
              <a:no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1100"/>
              </a:p>
            </p:txBody>
          </p:sp>
          <p:sp>
            <p:nvSpPr>
              <p:cNvPr id="1551" name="정오각형[R] 3">
                <a:extLst>
                  <a:ext uri="{FF2B5EF4-FFF2-40B4-BE49-F238E27FC236}">
                    <a16:creationId xmlns:a16="http://schemas.microsoft.com/office/drawing/2014/main" id="{A5B558ED-4ED2-108C-F5BC-695565813A42}"/>
                  </a:ext>
                </a:extLst>
              </p:cNvPr>
              <p:cNvSpPr/>
              <p:nvPr/>
            </p:nvSpPr>
            <p:spPr>
              <a:xfrm>
                <a:off x="4708480" y="2073128"/>
                <a:ext cx="558271" cy="625978"/>
              </a:xfrm>
              <a:custGeom>
                <a:avLst/>
                <a:gdLst>
                  <a:gd name="connsiteX0" fmla="*/ 2 w 1499607"/>
                  <a:gd name="connsiteY0" fmla="*/ 587300 h 1537575"/>
                  <a:gd name="connsiteX1" fmla="*/ 749804 w 1499607"/>
                  <a:gd name="connsiteY1" fmla="*/ 0 h 1537575"/>
                  <a:gd name="connsiteX2" fmla="*/ 1499605 w 1499607"/>
                  <a:gd name="connsiteY2" fmla="*/ 587300 h 1537575"/>
                  <a:gd name="connsiteX3" fmla="*/ 1213207 w 1499607"/>
                  <a:gd name="connsiteY3" fmla="*/ 1537571 h 1537575"/>
                  <a:gd name="connsiteX4" fmla="*/ 286400 w 1499607"/>
                  <a:gd name="connsiteY4" fmla="*/ 1537571 h 1537575"/>
                  <a:gd name="connsiteX5" fmla="*/ 2 w 1499607"/>
                  <a:gd name="connsiteY5" fmla="*/ 587300 h 1537575"/>
                  <a:gd name="connsiteX0" fmla="*/ 0 w 1276238"/>
                  <a:gd name="connsiteY0" fmla="*/ 754824 h 1537571"/>
                  <a:gd name="connsiteX1" fmla="*/ 526437 w 1276238"/>
                  <a:gd name="connsiteY1" fmla="*/ 0 h 1537571"/>
                  <a:gd name="connsiteX2" fmla="*/ 1276238 w 1276238"/>
                  <a:gd name="connsiteY2" fmla="*/ 587300 h 1537571"/>
                  <a:gd name="connsiteX3" fmla="*/ 989840 w 1276238"/>
                  <a:gd name="connsiteY3" fmla="*/ 1537571 h 1537571"/>
                  <a:gd name="connsiteX4" fmla="*/ 63033 w 1276238"/>
                  <a:gd name="connsiteY4" fmla="*/ 1537571 h 1537571"/>
                  <a:gd name="connsiteX5" fmla="*/ 0 w 1276238"/>
                  <a:gd name="connsiteY5" fmla="*/ 754824 h 1537571"/>
                  <a:gd name="connsiteX0" fmla="*/ 0 w 1276238"/>
                  <a:gd name="connsiteY0" fmla="*/ 915367 h 1698114"/>
                  <a:gd name="connsiteX1" fmla="*/ 491537 w 1276238"/>
                  <a:gd name="connsiteY1" fmla="*/ 0 h 1698114"/>
                  <a:gd name="connsiteX2" fmla="*/ 1276238 w 1276238"/>
                  <a:gd name="connsiteY2" fmla="*/ 747843 h 1698114"/>
                  <a:gd name="connsiteX3" fmla="*/ 989840 w 1276238"/>
                  <a:gd name="connsiteY3" fmla="*/ 1698114 h 1698114"/>
                  <a:gd name="connsiteX4" fmla="*/ 63033 w 1276238"/>
                  <a:gd name="connsiteY4" fmla="*/ 1698114 h 1698114"/>
                  <a:gd name="connsiteX5" fmla="*/ 0 w 1276238"/>
                  <a:gd name="connsiteY5" fmla="*/ 915367 h 1698114"/>
                  <a:gd name="connsiteX0" fmla="*/ 0 w 989840"/>
                  <a:gd name="connsiteY0" fmla="*/ 915367 h 1698114"/>
                  <a:gd name="connsiteX1" fmla="*/ 491537 w 989840"/>
                  <a:gd name="connsiteY1" fmla="*/ 0 h 1698114"/>
                  <a:gd name="connsiteX2" fmla="*/ 836489 w 989840"/>
                  <a:gd name="connsiteY2" fmla="*/ 894426 h 1698114"/>
                  <a:gd name="connsiteX3" fmla="*/ 989840 w 989840"/>
                  <a:gd name="connsiteY3" fmla="*/ 1698114 h 1698114"/>
                  <a:gd name="connsiteX4" fmla="*/ 63033 w 989840"/>
                  <a:gd name="connsiteY4" fmla="*/ 1698114 h 1698114"/>
                  <a:gd name="connsiteX5" fmla="*/ 0 w 989840"/>
                  <a:gd name="connsiteY5" fmla="*/ 915367 h 1698114"/>
                  <a:gd name="connsiteX0" fmla="*/ 76570 w 1066410"/>
                  <a:gd name="connsiteY0" fmla="*/ 915367 h 1879598"/>
                  <a:gd name="connsiteX1" fmla="*/ 568107 w 1066410"/>
                  <a:gd name="connsiteY1" fmla="*/ 0 h 1879598"/>
                  <a:gd name="connsiteX2" fmla="*/ 913059 w 1066410"/>
                  <a:gd name="connsiteY2" fmla="*/ 894426 h 1879598"/>
                  <a:gd name="connsiteX3" fmla="*/ 1066410 w 1066410"/>
                  <a:gd name="connsiteY3" fmla="*/ 1698114 h 1879598"/>
                  <a:gd name="connsiteX4" fmla="*/ 0 w 1066410"/>
                  <a:gd name="connsiteY4" fmla="*/ 1879598 h 1879598"/>
                  <a:gd name="connsiteX5" fmla="*/ 76570 w 1066410"/>
                  <a:gd name="connsiteY5" fmla="*/ 915367 h 1879598"/>
                  <a:gd name="connsiteX0" fmla="*/ 76570 w 975668"/>
                  <a:gd name="connsiteY0" fmla="*/ 915367 h 1879598"/>
                  <a:gd name="connsiteX1" fmla="*/ 568107 w 975668"/>
                  <a:gd name="connsiteY1" fmla="*/ 0 h 1879598"/>
                  <a:gd name="connsiteX2" fmla="*/ 913059 w 975668"/>
                  <a:gd name="connsiteY2" fmla="*/ 894426 h 1879598"/>
                  <a:gd name="connsiteX3" fmla="*/ 975668 w 975668"/>
                  <a:gd name="connsiteY3" fmla="*/ 1516630 h 1879598"/>
                  <a:gd name="connsiteX4" fmla="*/ 0 w 975668"/>
                  <a:gd name="connsiteY4" fmla="*/ 1879598 h 1879598"/>
                  <a:gd name="connsiteX5" fmla="*/ 76570 w 975668"/>
                  <a:gd name="connsiteY5" fmla="*/ 915367 h 1879598"/>
                  <a:gd name="connsiteX0" fmla="*/ 0 w 899098"/>
                  <a:gd name="connsiteY0" fmla="*/ 915367 h 1691134"/>
                  <a:gd name="connsiteX1" fmla="*/ 491537 w 899098"/>
                  <a:gd name="connsiteY1" fmla="*/ 0 h 1691134"/>
                  <a:gd name="connsiteX2" fmla="*/ 836489 w 899098"/>
                  <a:gd name="connsiteY2" fmla="*/ 894426 h 1691134"/>
                  <a:gd name="connsiteX3" fmla="*/ 899098 w 899098"/>
                  <a:gd name="connsiteY3" fmla="*/ 1516630 h 1691134"/>
                  <a:gd name="connsiteX4" fmla="*/ 56053 w 899098"/>
                  <a:gd name="connsiteY4" fmla="*/ 1691134 h 1691134"/>
                  <a:gd name="connsiteX5" fmla="*/ 0 w 899098"/>
                  <a:gd name="connsiteY5" fmla="*/ 915367 h 1691134"/>
                  <a:gd name="connsiteX0" fmla="*/ 0 w 961919"/>
                  <a:gd name="connsiteY0" fmla="*/ 838586 h 1691134"/>
                  <a:gd name="connsiteX1" fmla="*/ 554358 w 961919"/>
                  <a:gd name="connsiteY1" fmla="*/ 0 h 1691134"/>
                  <a:gd name="connsiteX2" fmla="*/ 899310 w 961919"/>
                  <a:gd name="connsiteY2" fmla="*/ 894426 h 1691134"/>
                  <a:gd name="connsiteX3" fmla="*/ 961919 w 961919"/>
                  <a:gd name="connsiteY3" fmla="*/ 1516630 h 1691134"/>
                  <a:gd name="connsiteX4" fmla="*/ 118874 w 961919"/>
                  <a:gd name="connsiteY4" fmla="*/ 1691134 h 1691134"/>
                  <a:gd name="connsiteX5" fmla="*/ 0 w 961919"/>
                  <a:gd name="connsiteY5" fmla="*/ 838586 h 1691134"/>
                  <a:gd name="connsiteX0" fmla="*/ 0 w 961919"/>
                  <a:gd name="connsiteY0" fmla="*/ 838586 h 1691134"/>
                  <a:gd name="connsiteX1" fmla="*/ 554358 w 961919"/>
                  <a:gd name="connsiteY1" fmla="*/ 0 h 1691134"/>
                  <a:gd name="connsiteX2" fmla="*/ 955151 w 961919"/>
                  <a:gd name="connsiteY2" fmla="*/ 866505 h 1691134"/>
                  <a:gd name="connsiteX3" fmla="*/ 961919 w 961919"/>
                  <a:gd name="connsiteY3" fmla="*/ 1516630 h 1691134"/>
                  <a:gd name="connsiteX4" fmla="*/ 118874 w 961919"/>
                  <a:gd name="connsiteY4" fmla="*/ 1691134 h 1691134"/>
                  <a:gd name="connsiteX5" fmla="*/ 0 w 961919"/>
                  <a:gd name="connsiteY5" fmla="*/ 838586 h 1691134"/>
                  <a:gd name="connsiteX0" fmla="*/ 0 w 1045681"/>
                  <a:gd name="connsiteY0" fmla="*/ 824626 h 1691134"/>
                  <a:gd name="connsiteX1" fmla="*/ 638120 w 1045681"/>
                  <a:gd name="connsiteY1" fmla="*/ 0 h 1691134"/>
                  <a:gd name="connsiteX2" fmla="*/ 1038913 w 1045681"/>
                  <a:gd name="connsiteY2" fmla="*/ 866505 h 1691134"/>
                  <a:gd name="connsiteX3" fmla="*/ 1045681 w 1045681"/>
                  <a:gd name="connsiteY3" fmla="*/ 1516630 h 1691134"/>
                  <a:gd name="connsiteX4" fmla="*/ 202636 w 1045681"/>
                  <a:gd name="connsiteY4" fmla="*/ 1691134 h 1691134"/>
                  <a:gd name="connsiteX5" fmla="*/ 0 w 1045681"/>
                  <a:gd name="connsiteY5" fmla="*/ 824626 h 1691134"/>
                  <a:gd name="connsiteX0" fmla="*/ 0 w 1045681"/>
                  <a:gd name="connsiteY0" fmla="*/ 676973 h 1543481"/>
                  <a:gd name="connsiteX1" fmla="*/ 620388 w 1045681"/>
                  <a:gd name="connsiteY1" fmla="*/ 0 h 1543481"/>
                  <a:gd name="connsiteX2" fmla="*/ 1038913 w 1045681"/>
                  <a:gd name="connsiteY2" fmla="*/ 718852 h 1543481"/>
                  <a:gd name="connsiteX3" fmla="*/ 1045681 w 1045681"/>
                  <a:gd name="connsiteY3" fmla="*/ 1368977 h 1543481"/>
                  <a:gd name="connsiteX4" fmla="*/ 202636 w 1045681"/>
                  <a:gd name="connsiteY4" fmla="*/ 1543481 h 1543481"/>
                  <a:gd name="connsiteX5" fmla="*/ 0 w 1045681"/>
                  <a:gd name="connsiteY5" fmla="*/ 676973 h 1543481"/>
                  <a:gd name="connsiteX0" fmla="*/ 0 w 1322659"/>
                  <a:gd name="connsiteY0" fmla="*/ 676973 h 1543481"/>
                  <a:gd name="connsiteX1" fmla="*/ 620388 w 1322659"/>
                  <a:gd name="connsiteY1" fmla="*/ 0 h 1543481"/>
                  <a:gd name="connsiteX2" fmla="*/ 1322659 w 1322659"/>
                  <a:gd name="connsiteY2" fmla="*/ 663482 h 1543481"/>
                  <a:gd name="connsiteX3" fmla="*/ 1045681 w 1322659"/>
                  <a:gd name="connsiteY3" fmla="*/ 1368977 h 1543481"/>
                  <a:gd name="connsiteX4" fmla="*/ 202636 w 1322659"/>
                  <a:gd name="connsiteY4" fmla="*/ 1543481 h 1543481"/>
                  <a:gd name="connsiteX5" fmla="*/ 0 w 1322659"/>
                  <a:gd name="connsiteY5" fmla="*/ 676973 h 1543481"/>
                  <a:gd name="connsiteX0" fmla="*/ 0 w 1322659"/>
                  <a:gd name="connsiteY0" fmla="*/ 676973 h 1543481"/>
                  <a:gd name="connsiteX1" fmla="*/ 620388 w 1322659"/>
                  <a:gd name="connsiteY1" fmla="*/ 0 h 1543481"/>
                  <a:gd name="connsiteX2" fmla="*/ 1322659 w 1322659"/>
                  <a:gd name="connsiteY2" fmla="*/ 663482 h 1543481"/>
                  <a:gd name="connsiteX3" fmla="*/ 939277 w 1322659"/>
                  <a:gd name="connsiteY3" fmla="*/ 1239781 h 1543481"/>
                  <a:gd name="connsiteX4" fmla="*/ 202636 w 1322659"/>
                  <a:gd name="connsiteY4" fmla="*/ 1543481 h 1543481"/>
                  <a:gd name="connsiteX5" fmla="*/ 0 w 1322659"/>
                  <a:gd name="connsiteY5" fmla="*/ 676973 h 154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2659" h="1543481">
                    <a:moveTo>
                      <a:pt x="0" y="676973"/>
                    </a:moveTo>
                    <a:lnTo>
                      <a:pt x="620388" y="0"/>
                    </a:lnTo>
                    <a:lnTo>
                      <a:pt x="1322659" y="663482"/>
                    </a:lnTo>
                    <a:lnTo>
                      <a:pt x="939277" y="1239781"/>
                    </a:lnTo>
                    <a:lnTo>
                      <a:pt x="202636" y="1543481"/>
                    </a:lnTo>
                    <a:lnTo>
                      <a:pt x="0" y="67697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1100"/>
              </a:p>
            </p:txBody>
          </p:sp>
        </p:grpSp>
      </p:grpSp>
      <p:sp>
        <p:nvSpPr>
          <p:cNvPr id="1552" name="TextBox 1551">
            <a:extLst>
              <a:ext uri="{FF2B5EF4-FFF2-40B4-BE49-F238E27FC236}">
                <a16:creationId xmlns:a16="http://schemas.microsoft.com/office/drawing/2014/main" id="{6E06DA73-4947-12F6-116C-6CD642C1E5C0}"/>
              </a:ext>
            </a:extLst>
          </p:cNvPr>
          <p:cNvSpPr txBox="1"/>
          <p:nvPr/>
        </p:nvSpPr>
        <p:spPr>
          <a:xfrm>
            <a:off x="-8205683" y="2855656"/>
            <a:ext cx="2020675" cy="174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050" b="1" dirty="0"/>
              <a:t>국어</a:t>
            </a:r>
            <a:r>
              <a:rPr lang="ko-KR" altLang="en-US" sz="700" b="1" dirty="0"/>
              <a:t>와 </a:t>
            </a:r>
            <a:r>
              <a:rPr lang="ko-KR" altLang="en-US" sz="1050" b="1" dirty="0"/>
              <a:t>영어</a:t>
            </a:r>
            <a:r>
              <a:rPr lang="ko-KR" altLang="en-US" sz="700" b="1" dirty="0"/>
              <a:t>를</a:t>
            </a:r>
            <a:r>
              <a:rPr lang="en-US" altLang="ko-KR" sz="700" b="1" dirty="0"/>
              <a:t> </a:t>
            </a:r>
            <a:r>
              <a:rPr lang="ko-KR" altLang="en-US" sz="700" b="1" dirty="0"/>
              <a:t>특히 잘하는 편입니다</a:t>
            </a:r>
            <a:r>
              <a:rPr lang="en-US" altLang="ko-KR" sz="700" b="1" dirty="0"/>
              <a:t>.</a:t>
            </a:r>
            <a:endParaRPr lang="en-US" altLang="ko-KR" sz="600" dirty="0"/>
          </a:p>
        </p:txBody>
      </p:sp>
      <p:sp>
        <p:nvSpPr>
          <p:cNvPr id="1553" name="TextBox 1552">
            <a:extLst>
              <a:ext uri="{FF2B5EF4-FFF2-40B4-BE49-F238E27FC236}">
                <a16:creationId xmlns:a16="http://schemas.microsoft.com/office/drawing/2014/main" id="{F68A08BC-F6C3-14DE-CBAB-4A09C122B30F}"/>
              </a:ext>
            </a:extLst>
          </p:cNvPr>
          <p:cNvSpPr txBox="1"/>
          <p:nvPr/>
        </p:nvSpPr>
        <p:spPr>
          <a:xfrm>
            <a:off x="-8153518" y="3140417"/>
            <a:ext cx="2020675" cy="832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500" b="1" dirty="0">
                <a:solidFill>
                  <a:schemeClr val="bg1">
                    <a:lumMod val="65000"/>
                  </a:schemeClr>
                </a:solidFill>
              </a:rPr>
              <a:t>과목별 진단 등급을 나타내는 그래프입니다</a:t>
            </a:r>
            <a:r>
              <a:rPr lang="en-US" altLang="ko-KR" sz="500" b="1" dirty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altLang="ko-KR" sz="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54" name="정오각형[R] 3">
            <a:extLst>
              <a:ext uri="{FF2B5EF4-FFF2-40B4-BE49-F238E27FC236}">
                <a16:creationId xmlns:a16="http://schemas.microsoft.com/office/drawing/2014/main" id="{FF9FC346-8632-AF70-E8A5-83CC158B0532}"/>
              </a:ext>
            </a:extLst>
          </p:cNvPr>
          <p:cNvSpPr/>
          <p:nvPr/>
        </p:nvSpPr>
        <p:spPr>
          <a:xfrm>
            <a:off x="-7641336" y="1797430"/>
            <a:ext cx="778835" cy="696594"/>
          </a:xfrm>
          <a:custGeom>
            <a:avLst/>
            <a:gdLst>
              <a:gd name="connsiteX0" fmla="*/ 2 w 1499607"/>
              <a:gd name="connsiteY0" fmla="*/ 587300 h 1537575"/>
              <a:gd name="connsiteX1" fmla="*/ 749804 w 1499607"/>
              <a:gd name="connsiteY1" fmla="*/ 0 h 1537575"/>
              <a:gd name="connsiteX2" fmla="*/ 1499605 w 1499607"/>
              <a:gd name="connsiteY2" fmla="*/ 587300 h 1537575"/>
              <a:gd name="connsiteX3" fmla="*/ 1213207 w 1499607"/>
              <a:gd name="connsiteY3" fmla="*/ 1537571 h 1537575"/>
              <a:gd name="connsiteX4" fmla="*/ 286400 w 1499607"/>
              <a:gd name="connsiteY4" fmla="*/ 1537571 h 1537575"/>
              <a:gd name="connsiteX5" fmla="*/ 2 w 1499607"/>
              <a:gd name="connsiteY5" fmla="*/ 587300 h 1537575"/>
              <a:gd name="connsiteX0" fmla="*/ 0 w 1276238"/>
              <a:gd name="connsiteY0" fmla="*/ 754824 h 1537571"/>
              <a:gd name="connsiteX1" fmla="*/ 526437 w 1276238"/>
              <a:gd name="connsiteY1" fmla="*/ 0 h 1537571"/>
              <a:gd name="connsiteX2" fmla="*/ 1276238 w 1276238"/>
              <a:gd name="connsiteY2" fmla="*/ 587300 h 1537571"/>
              <a:gd name="connsiteX3" fmla="*/ 989840 w 1276238"/>
              <a:gd name="connsiteY3" fmla="*/ 1537571 h 1537571"/>
              <a:gd name="connsiteX4" fmla="*/ 63033 w 1276238"/>
              <a:gd name="connsiteY4" fmla="*/ 1537571 h 1537571"/>
              <a:gd name="connsiteX5" fmla="*/ 0 w 1276238"/>
              <a:gd name="connsiteY5" fmla="*/ 754824 h 1537571"/>
              <a:gd name="connsiteX0" fmla="*/ 0 w 1276238"/>
              <a:gd name="connsiteY0" fmla="*/ 915367 h 1698114"/>
              <a:gd name="connsiteX1" fmla="*/ 491537 w 1276238"/>
              <a:gd name="connsiteY1" fmla="*/ 0 h 1698114"/>
              <a:gd name="connsiteX2" fmla="*/ 1276238 w 1276238"/>
              <a:gd name="connsiteY2" fmla="*/ 747843 h 1698114"/>
              <a:gd name="connsiteX3" fmla="*/ 989840 w 1276238"/>
              <a:gd name="connsiteY3" fmla="*/ 1698114 h 1698114"/>
              <a:gd name="connsiteX4" fmla="*/ 63033 w 1276238"/>
              <a:gd name="connsiteY4" fmla="*/ 1698114 h 1698114"/>
              <a:gd name="connsiteX5" fmla="*/ 0 w 1276238"/>
              <a:gd name="connsiteY5" fmla="*/ 915367 h 1698114"/>
              <a:gd name="connsiteX0" fmla="*/ 0 w 989840"/>
              <a:gd name="connsiteY0" fmla="*/ 915367 h 1698114"/>
              <a:gd name="connsiteX1" fmla="*/ 491537 w 989840"/>
              <a:gd name="connsiteY1" fmla="*/ 0 h 1698114"/>
              <a:gd name="connsiteX2" fmla="*/ 836489 w 989840"/>
              <a:gd name="connsiteY2" fmla="*/ 894426 h 1698114"/>
              <a:gd name="connsiteX3" fmla="*/ 989840 w 989840"/>
              <a:gd name="connsiteY3" fmla="*/ 1698114 h 1698114"/>
              <a:gd name="connsiteX4" fmla="*/ 63033 w 989840"/>
              <a:gd name="connsiteY4" fmla="*/ 1698114 h 1698114"/>
              <a:gd name="connsiteX5" fmla="*/ 0 w 989840"/>
              <a:gd name="connsiteY5" fmla="*/ 915367 h 1698114"/>
              <a:gd name="connsiteX0" fmla="*/ 76570 w 1066410"/>
              <a:gd name="connsiteY0" fmla="*/ 915367 h 1879598"/>
              <a:gd name="connsiteX1" fmla="*/ 568107 w 1066410"/>
              <a:gd name="connsiteY1" fmla="*/ 0 h 1879598"/>
              <a:gd name="connsiteX2" fmla="*/ 913059 w 1066410"/>
              <a:gd name="connsiteY2" fmla="*/ 894426 h 1879598"/>
              <a:gd name="connsiteX3" fmla="*/ 1066410 w 1066410"/>
              <a:gd name="connsiteY3" fmla="*/ 1698114 h 1879598"/>
              <a:gd name="connsiteX4" fmla="*/ 0 w 1066410"/>
              <a:gd name="connsiteY4" fmla="*/ 1879598 h 1879598"/>
              <a:gd name="connsiteX5" fmla="*/ 76570 w 1066410"/>
              <a:gd name="connsiteY5" fmla="*/ 915367 h 1879598"/>
              <a:gd name="connsiteX0" fmla="*/ 76570 w 975668"/>
              <a:gd name="connsiteY0" fmla="*/ 915367 h 1879598"/>
              <a:gd name="connsiteX1" fmla="*/ 568107 w 975668"/>
              <a:gd name="connsiteY1" fmla="*/ 0 h 1879598"/>
              <a:gd name="connsiteX2" fmla="*/ 913059 w 975668"/>
              <a:gd name="connsiteY2" fmla="*/ 894426 h 1879598"/>
              <a:gd name="connsiteX3" fmla="*/ 975668 w 975668"/>
              <a:gd name="connsiteY3" fmla="*/ 1516630 h 1879598"/>
              <a:gd name="connsiteX4" fmla="*/ 0 w 975668"/>
              <a:gd name="connsiteY4" fmla="*/ 1879598 h 1879598"/>
              <a:gd name="connsiteX5" fmla="*/ 76570 w 975668"/>
              <a:gd name="connsiteY5" fmla="*/ 915367 h 1879598"/>
              <a:gd name="connsiteX0" fmla="*/ 0 w 899098"/>
              <a:gd name="connsiteY0" fmla="*/ 915367 h 1691134"/>
              <a:gd name="connsiteX1" fmla="*/ 491537 w 899098"/>
              <a:gd name="connsiteY1" fmla="*/ 0 h 1691134"/>
              <a:gd name="connsiteX2" fmla="*/ 836489 w 899098"/>
              <a:gd name="connsiteY2" fmla="*/ 894426 h 1691134"/>
              <a:gd name="connsiteX3" fmla="*/ 899098 w 899098"/>
              <a:gd name="connsiteY3" fmla="*/ 1516630 h 1691134"/>
              <a:gd name="connsiteX4" fmla="*/ 56053 w 899098"/>
              <a:gd name="connsiteY4" fmla="*/ 1691134 h 1691134"/>
              <a:gd name="connsiteX5" fmla="*/ 0 w 899098"/>
              <a:gd name="connsiteY5" fmla="*/ 915367 h 1691134"/>
              <a:gd name="connsiteX0" fmla="*/ 0 w 961919"/>
              <a:gd name="connsiteY0" fmla="*/ 838586 h 1691134"/>
              <a:gd name="connsiteX1" fmla="*/ 554358 w 961919"/>
              <a:gd name="connsiteY1" fmla="*/ 0 h 1691134"/>
              <a:gd name="connsiteX2" fmla="*/ 899310 w 961919"/>
              <a:gd name="connsiteY2" fmla="*/ 894426 h 1691134"/>
              <a:gd name="connsiteX3" fmla="*/ 961919 w 961919"/>
              <a:gd name="connsiteY3" fmla="*/ 1516630 h 1691134"/>
              <a:gd name="connsiteX4" fmla="*/ 118874 w 961919"/>
              <a:gd name="connsiteY4" fmla="*/ 1691134 h 1691134"/>
              <a:gd name="connsiteX5" fmla="*/ 0 w 961919"/>
              <a:gd name="connsiteY5" fmla="*/ 838586 h 1691134"/>
              <a:gd name="connsiteX0" fmla="*/ 0 w 961919"/>
              <a:gd name="connsiteY0" fmla="*/ 838586 h 1691134"/>
              <a:gd name="connsiteX1" fmla="*/ 554358 w 961919"/>
              <a:gd name="connsiteY1" fmla="*/ 0 h 1691134"/>
              <a:gd name="connsiteX2" fmla="*/ 955151 w 961919"/>
              <a:gd name="connsiteY2" fmla="*/ 866505 h 1691134"/>
              <a:gd name="connsiteX3" fmla="*/ 961919 w 961919"/>
              <a:gd name="connsiteY3" fmla="*/ 1516630 h 1691134"/>
              <a:gd name="connsiteX4" fmla="*/ 118874 w 961919"/>
              <a:gd name="connsiteY4" fmla="*/ 1691134 h 1691134"/>
              <a:gd name="connsiteX5" fmla="*/ 0 w 961919"/>
              <a:gd name="connsiteY5" fmla="*/ 838586 h 1691134"/>
              <a:gd name="connsiteX0" fmla="*/ 0 w 1045681"/>
              <a:gd name="connsiteY0" fmla="*/ 824626 h 1691134"/>
              <a:gd name="connsiteX1" fmla="*/ 638120 w 1045681"/>
              <a:gd name="connsiteY1" fmla="*/ 0 h 1691134"/>
              <a:gd name="connsiteX2" fmla="*/ 1038913 w 1045681"/>
              <a:gd name="connsiteY2" fmla="*/ 866505 h 1691134"/>
              <a:gd name="connsiteX3" fmla="*/ 1045681 w 1045681"/>
              <a:gd name="connsiteY3" fmla="*/ 1516630 h 1691134"/>
              <a:gd name="connsiteX4" fmla="*/ 202636 w 1045681"/>
              <a:gd name="connsiteY4" fmla="*/ 1691134 h 1691134"/>
              <a:gd name="connsiteX5" fmla="*/ 0 w 1045681"/>
              <a:gd name="connsiteY5" fmla="*/ 824626 h 1691134"/>
              <a:gd name="connsiteX0" fmla="*/ 0 w 1045681"/>
              <a:gd name="connsiteY0" fmla="*/ 597875 h 1464383"/>
              <a:gd name="connsiteX1" fmla="*/ 660795 w 1045681"/>
              <a:gd name="connsiteY1" fmla="*/ 0 h 1464383"/>
              <a:gd name="connsiteX2" fmla="*/ 1038913 w 1045681"/>
              <a:gd name="connsiteY2" fmla="*/ 639754 h 1464383"/>
              <a:gd name="connsiteX3" fmla="*/ 1045681 w 1045681"/>
              <a:gd name="connsiteY3" fmla="*/ 1289879 h 1464383"/>
              <a:gd name="connsiteX4" fmla="*/ 202636 w 1045681"/>
              <a:gd name="connsiteY4" fmla="*/ 1464383 h 1464383"/>
              <a:gd name="connsiteX5" fmla="*/ 0 w 1045681"/>
              <a:gd name="connsiteY5" fmla="*/ 597875 h 1464383"/>
              <a:gd name="connsiteX0" fmla="*/ 0 w 1227872"/>
              <a:gd name="connsiteY0" fmla="*/ 597875 h 1464383"/>
              <a:gd name="connsiteX1" fmla="*/ 660795 w 1227872"/>
              <a:gd name="connsiteY1" fmla="*/ 0 h 1464383"/>
              <a:gd name="connsiteX2" fmla="*/ 1227872 w 1227872"/>
              <a:gd name="connsiteY2" fmla="*/ 579287 h 1464383"/>
              <a:gd name="connsiteX3" fmla="*/ 1045681 w 1227872"/>
              <a:gd name="connsiteY3" fmla="*/ 1289879 h 1464383"/>
              <a:gd name="connsiteX4" fmla="*/ 202636 w 1227872"/>
              <a:gd name="connsiteY4" fmla="*/ 1464383 h 1464383"/>
              <a:gd name="connsiteX5" fmla="*/ 0 w 1227872"/>
              <a:gd name="connsiteY5" fmla="*/ 597875 h 1464383"/>
              <a:gd name="connsiteX0" fmla="*/ 0 w 1227872"/>
              <a:gd name="connsiteY0" fmla="*/ 597875 h 1464383"/>
              <a:gd name="connsiteX1" fmla="*/ 660795 w 1227872"/>
              <a:gd name="connsiteY1" fmla="*/ 0 h 1464383"/>
              <a:gd name="connsiteX2" fmla="*/ 1227872 w 1227872"/>
              <a:gd name="connsiteY2" fmla="*/ 579287 h 1464383"/>
              <a:gd name="connsiteX3" fmla="*/ 1106147 w 1227872"/>
              <a:gd name="connsiteY3" fmla="*/ 1403254 h 1464383"/>
              <a:gd name="connsiteX4" fmla="*/ 202636 w 1227872"/>
              <a:gd name="connsiteY4" fmla="*/ 1464383 h 1464383"/>
              <a:gd name="connsiteX5" fmla="*/ 0 w 1227872"/>
              <a:gd name="connsiteY5" fmla="*/ 597875 h 1464383"/>
              <a:gd name="connsiteX0" fmla="*/ 0 w 1507531"/>
              <a:gd name="connsiteY0" fmla="*/ 424033 h 1464383"/>
              <a:gd name="connsiteX1" fmla="*/ 940454 w 1507531"/>
              <a:gd name="connsiteY1" fmla="*/ 0 h 1464383"/>
              <a:gd name="connsiteX2" fmla="*/ 1507531 w 1507531"/>
              <a:gd name="connsiteY2" fmla="*/ 579287 h 1464383"/>
              <a:gd name="connsiteX3" fmla="*/ 1385806 w 1507531"/>
              <a:gd name="connsiteY3" fmla="*/ 1403254 h 1464383"/>
              <a:gd name="connsiteX4" fmla="*/ 482295 w 1507531"/>
              <a:gd name="connsiteY4" fmla="*/ 1464383 h 1464383"/>
              <a:gd name="connsiteX5" fmla="*/ 0 w 1507531"/>
              <a:gd name="connsiteY5" fmla="*/ 424033 h 1464383"/>
              <a:gd name="connsiteX0" fmla="*/ 0 w 1507531"/>
              <a:gd name="connsiteY0" fmla="*/ 424033 h 1403254"/>
              <a:gd name="connsiteX1" fmla="*/ 940454 w 1507531"/>
              <a:gd name="connsiteY1" fmla="*/ 0 h 1403254"/>
              <a:gd name="connsiteX2" fmla="*/ 1507531 w 1507531"/>
              <a:gd name="connsiteY2" fmla="*/ 579287 h 1403254"/>
              <a:gd name="connsiteX3" fmla="*/ 1385806 w 1507531"/>
              <a:gd name="connsiteY3" fmla="*/ 1403254 h 1403254"/>
              <a:gd name="connsiteX4" fmla="*/ 572995 w 1507531"/>
              <a:gd name="connsiteY4" fmla="*/ 1237632 h 1403254"/>
              <a:gd name="connsiteX5" fmla="*/ 0 w 1507531"/>
              <a:gd name="connsiteY5" fmla="*/ 424033 h 140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7531" h="1403254">
                <a:moveTo>
                  <a:pt x="0" y="424033"/>
                </a:moveTo>
                <a:lnTo>
                  <a:pt x="940454" y="0"/>
                </a:lnTo>
                <a:lnTo>
                  <a:pt x="1507531" y="579287"/>
                </a:lnTo>
                <a:lnTo>
                  <a:pt x="1385806" y="1403254"/>
                </a:lnTo>
                <a:lnTo>
                  <a:pt x="572995" y="1237632"/>
                </a:lnTo>
                <a:lnTo>
                  <a:pt x="0" y="424033"/>
                </a:lnTo>
                <a:close/>
              </a:path>
            </a:pathLst>
          </a:custGeom>
          <a:noFill/>
          <a:ln w="12700">
            <a:solidFill>
              <a:srgbClr val="EF2EF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100"/>
          </a:p>
        </p:txBody>
      </p:sp>
      <p:grpSp>
        <p:nvGrpSpPr>
          <p:cNvPr id="1555" name="그룹 1554">
            <a:extLst>
              <a:ext uri="{FF2B5EF4-FFF2-40B4-BE49-F238E27FC236}">
                <a16:creationId xmlns:a16="http://schemas.microsoft.com/office/drawing/2014/main" id="{6A3C3F0F-1C22-0BAA-2B73-0833ED53DB4B}"/>
              </a:ext>
            </a:extLst>
          </p:cNvPr>
          <p:cNvGrpSpPr/>
          <p:nvPr/>
        </p:nvGrpSpPr>
        <p:grpSpPr>
          <a:xfrm>
            <a:off x="-6919505" y="1208908"/>
            <a:ext cx="697693" cy="80624"/>
            <a:chOff x="4944865" y="3210977"/>
            <a:chExt cx="697693" cy="80624"/>
          </a:xfrm>
        </p:grpSpPr>
        <p:sp>
          <p:nvSpPr>
            <p:cNvPr id="1556" name="TextBox 53">
              <a:extLst>
                <a:ext uri="{FF2B5EF4-FFF2-40B4-BE49-F238E27FC236}">
                  <a16:creationId xmlns:a16="http://schemas.microsoft.com/office/drawing/2014/main" id="{78C0D6F4-B5D3-B138-8D2C-F7F4258BD8AB}"/>
                </a:ext>
              </a:extLst>
            </p:cNvPr>
            <p:cNvSpPr txBox="1"/>
            <p:nvPr/>
          </p:nvSpPr>
          <p:spPr>
            <a:xfrm>
              <a:off x="5450198" y="3210977"/>
              <a:ext cx="192360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500" dirty="0"/>
                <a:t>홍성일</a:t>
              </a:r>
              <a:endParaRPr lang="en-US" altLang="ko-KR" sz="500" dirty="0"/>
            </a:p>
          </p:txBody>
        </p:sp>
        <p:sp>
          <p:nvSpPr>
            <p:cNvPr id="1557" name="TextBox 53">
              <a:extLst>
                <a:ext uri="{FF2B5EF4-FFF2-40B4-BE49-F238E27FC236}">
                  <a16:creationId xmlns:a16="http://schemas.microsoft.com/office/drawing/2014/main" id="{DE43C2C5-802E-1EB9-0071-A3076C372135}"/>
                </a:ext>
              </a:extLst>
            </p:cNvPr>
            <p:cNvSpPr txBox="1"/>
            <p:nvPr/>
          </p:nvSpPr>
          <p:spPr>
            <a:xfrm>
              <a:off x="5054865" y="3214657"/>
              <a:ext cx="256480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500" dirty="0"/>
                <a:t>과목평균</a:t>
              </a:r>
              <a:endParaRPr lang="en-US" altLang="ko-KR" sz="500" dirty="0"/>
            </a:p>
          </p:txBody>
        </p:sp>
        <p:sp>
          <p:nvSpPr>
            <p:cNvPr id="1558" name="직사각형 1557">
              <a:extLst>
                <a:ext uri="{FF2B5EF4-FFF2-40B4-BE49-F238E27FC236}">
                  <a16:creationId xmlns:a16="http://schemas.microsoft.com/office/drawing/2014/main" id="{B8EE8F38-963C-C341-1327-B8542BCDDF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4865" y="3217129"/>
              <a:ext cx="72787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ko-KR" altLang="en-US" sz="1100"/>
            </a:p>
          </p:txBody>
        </p:sp>
        <p:sp>
          <p:nvSpPr>
            <p:cNvPr id="1559" name="직사각형 1558">
              <a:extLst>
                <a:ext uri="{FF2B5EF4-FFF2-40B4-BE49-F238E27FC236}">
                  <a16:creationId xmlns:a16="http://schemas.microsoft.com/office/drawing/2014/main" id="{268D37D9-34C7-7E63-1946-C919262E17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44070" y="3213921"/>
              <a:ext cx="72787" cy="72000"/>
            </a:xfrm>
            <a:prstGeom prst="rect">
              <a:avLst/>
            </a:prstGeom>
            <a:solidFill>
              <a:srgbClr val="EF2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ko-KR" altLang="en-US" sz="1100" dirty="0"/>
            </a:p>
          </p:txBody>
        </p:sp>
      </p:grpSp>
      <p:sp>
        <p:nvSpPr>
          <p:cNvPr id="1560" name="TextBox 1559">
            <a:extLst>
              <a:ext uri="{FF2B5EF4-FFF2-40B4-BE49-F238E27FC236}">
                <a16:creationId xmlns:a16="http://schemas.microsoft.com/office/drawing/2014/main" id="{ADFC40CE-0394-071A-F603-3A4D33C5B6F8}"/>
              </a:ext>
            </a:extLst>
          </p:cNvPr>
          <p:cNvSpPr txBox="1"/>
          <p:nvPr/>
        </p:nvSpPr>
        <p:spPr>
          <a:xfrm>
            <a:off x="-11447396" y="1212962"/>
            <a:ext cx="3257287" cy="2662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800" b="1" dirty="0"/>
              <a:t>학습 수준은 </a:t>
            </a:r>
            <a:r>
              <a:rPr lang="ko-KR" altLang="en-US" sz="1600" b="1" dirty="0"/>
              <a:t>우수</a:t>
            </a:r>
            <a:r>
              <a:rPr lang="ko-KR" altLang="en-US" sz="800" b="1" dirty="0"/>
              <a:t>하고 학습량은 </a:t>
            </a:r>
            <a:r>
              <a:rPr lang="ko-KR" altLang="en-US" sz="1600" b="1" dirty="0"/>
              <a:t>많은 편</a:t>
            </a:r>
            <a:r>
              <a:rPr lang="ko-KR" altLang="en-US" sz="800" b="1" dirty="0"/>
              <a:t>입니다</a:t>
            </a:r>
            <a:r>
              <a:rPr lang="en-US" altLang="ko-KR" sz="800" b="1" dirty="0"/>
              <a:t>.</a:t>
            </a:r>
            <a:r>
              <a:rPr lang="ko-KR" altLang="en-US" sz="800" b="1" dirty="0"/>
              <a:t> </a:t>
            </a:r>
            <a:endParaRPr lang="en-US" altLang="ko-KR" sz="700" dirty="0"/>
          </a:p>
        </p:txBody>
      </p:sp>
      <p:cxnSp>
        <p:nvCxnSpPr>
          <p:cNvPr id="1561" name="직선 연결선 1560">
            <a:extLst>
              <a:ext uri="{FF2B5EF4-FFF2-40B4-BE49-F238E27FC236}">
                <a16:creationId xmlns:a16="http://schemas.microsoft.com/office/drawing/2014/main" id="{B92B0F8D-E2DE-DA70-75B4-8350498C43B7}"/>
              </a:ext>
            </a:extLst>
          </p:cNvPr>
          <p:cNvCxnSpPr/>
          <p:nvPr/>
        </p:nvCxnSpPr>
        <p:spPr>
          <a:xfrm>
            <a:off x="-11270679" y="2925127"/>
            <a:ext cx="2954317" cy="0"/>
          </a:xfrm>
          <a:prstGeom prst="line">
            <a:avLst/>
          </a:prstGeom>
          <a:ln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2" name="TextBox 1561">
            <a:extLst>
              <a:ext uri="{FF2B5EF4-FFF2-40B4-BE49-F238E27FC236}">
                <a16:creationId xmlns:a16="http://schemas.microsoft.com/office/drawing/2014/main" id="{617CCB1E-03EF-FC62-D399-AD4F4814F479}"/>
              </a:ext>
            </a:extLst>
          </p:cNvPr>
          <p:cNvSpPr txBox="1"/>
          <p:nvPr/>
        </p:nvSpPr>
        <p:spPr>
          <a:xfrm>
            <a:off x="-9901537" y="2999551"/>
            <a:ext cx="158698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800">
                <a:solidFill>
                  <a:prstClr val="black"/>
                </a:solidFill>
              </a:rPr>
              <a:t>6</a:t>
            </a:r>
            <a:r>
              <a:rPr kumimoji="1" lang="ko-KR" altLang="en-US" sz="800">
                <a:solidFill>
                  <a:prstClr val="black"/>
                </a:solidFill>
              </a:rPr>
              <a:t>월</a:t>
            </a:r>
            <a:endParaRPr kumimoji="1" lang="x-none" altLang="en-US" sz="800">
              <a:solidFill>
                <a:prstClr val="black"/>
              </a:solidFill>
            </a:endParaRPr>
          </a:p>
        </p:txBody>
      </p:sp>
      <p:sp>
        <p:nvSpPr>
          <p:cNvPr id="1563" name="TextBox 1562">
            <a:extLst>
              <a:ext uri="{FF2B5EF4-FFF2-40B4-BE49-F238E27FC236}">
                <a16:creationId xmlns:a16="http://schemas.microsoft.com/office/drawing/2014/main" id="{0AD2D0D0-7659-FA87-BB3A-E45F51740200}"/>
              </a:ext>
            </a:extLst>
          </p:cNvPr>
          <p:cNvSpPr txBox="1"/>
          <p:nvPr/>
        </p:nvSpPr>
        <p:spPr>
          <a:xfrm>
            <a:off x="-11085457" y="3004599"/>
            <a:ext cx="158698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800" dirty="0">
                <a:solidFill>
                  <a:prstClr val="black"/>
                </a:solidFill>
              </a:rPr>
              <a:t>3</a:t>
            </a:r>
            <a:r>
              <a:rPr kumimoji="1" lang="ko-KR" altLang="en-US" sz="800" dirty="0">
                <a:solidFill>
                  <a:prstClr val="black"/>
                </a:solidFill>
              </a:rPr>
              <a:t>월</a:t>
            </a:r>
            <a:endParaRPr kumimoji="1" lang="x-none" altLang="en-US" sz="800" dirty="0">
              <a:solidFill>
                <a:prstClr val="black"/>
              </a:solidFill>
            </a:endParaRPr>
          </a:p>
        </p:txBody>
      </p:sp>
      <p:sp>
        <p:nvSpPr>
          <p:cNvPr id="1564" name="TextBox 1563">
            <a:extLst>
              <a:ext uri="{FF2B5EF4-FFF2-40B4-BE49-F238E27FC236}">
                <a16:creationId xmlns:a16="http://schemas.microsoft.com/office/drawing/2014/main" id="{2B4D5389-DB22-47DE-8F52-6A8CFC80922D}"/>
              </a:ext>
            </a:extLst>
          </p:cNvPr>
          <p:cNvSpPr txBox="1"/>
          <p:nvPr/>
        </p:nvSpPr>
        <p:spPr>
          <a:xfrm>
            <a:off x="-10690817" y="3002917"/>
            <a:ext cx="158698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800" dirty="0">
                <a:solidFill>
                  <a:prstClr val="black"/>
                </a:solidFill>
              </a:rPr>
              <a:t>4</a:t>
            </a:r>
            <a:r>
              <a:rPr kumimoji="1" lang="ko-KR" altLang="en-US" sz="800" dirty="0">
                <a:solidFill>
                  <a:prstClr val="black"/>
                </a:solidFill>
              </a:rPr>
              <a:t>월</a:t>
            </a:r>
            <a:endParaRPr kumimoji="1" lang="x-none" altLang="en-US" sz="800" dirty="0">
              <a:solidFill>
                <a:prstClr val="black"/>
              </a:solidFill>
            </a:endParaRPr>
          </a:p>
        </p:txBody>
      </p:sp>
      <p:sp>
        <p:nvSpPr>
          <p:cNvPr id="1565" name="TextBox 1564">
            <a:extLst>
              <a:ext uri="{FF2B5EF4-FFF2-40B4-BE49-F238E27FC236}">
                <a16:creationId xmlns:a16="http://schemas.microsoft.com/office/drawing/2014/main" id="{DBD2544E-36FE-FEC9-E8A6-75F78287C8C6}"/>
              </a:ext>
            </a:extLst>
          </p:cNvPr>
          <p:cNvSpPr txBox="1"/>
          <p:nvPr/>
        </p:nvSpPr>
        <p:spPr>
          <a:xfrm>
            <a:off x="-10296177" y="3001234"/>
            <a:ext cx="158698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800">
                <a:solidFill>
                  <a:prstClr val="black"/>
                </a:solidFill>
              </a:rPr>
              <a:t>5</a:t>
            </a:r>
            <a:r>
              <a:rPr kumimoji="1" lang="ko-KR" altLang="en-US" sz="800">
                <a:solidFill>
                  <a:prstClr val="black"/>
                </a:solidFill>
              </a:rPr>
              <a:t>월</a:t>
            </a:r>
            <a:endParaRPr kumimoji="1" lang="x-none" altLang="en-US" sz="800">
              <a:solidFill>
                <a:prstClr val="black"/>
              </a:solidFill>
            </a:endParaRPr>
          </a:p>
        </p:txBody>
      </p:sp>
      <p:sp>
        <p:nvSpPr>
          <p:cNvPr id="1566" name="TextBox 1565">
            <a:extLst>
              <a:ext uri="{FF2B5EF4-FFF2-40B4-BE49-F238E27FC236}">
                <a16:creationId xmlns:a16="http://schemas.microsoft.com/office/drawing/2014/main" id="{B54A7E5B-364D-5109-0F9C-F112FCD06731}"/>
              </a:ext>
            </a:extLst>
          </p:cNvPr>
          <p:cNvSpPr txBox="1"/>
          <p:nvPr/>
        </p:nvSpPr>
        <p:spPr>
          <a:xfrm>
            <a:off x="-9506896" y="2997868"/>
            <a:ext cx="158698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800" dirty="0">
                <a:solidFill>
                  <a:prstClr val="black"/>
                </a:solidFill>
              </a:rPr>
              <a:t>7</a:t>
            </a:r>
            <a:r>
              <a:rPr kumimoji="1" lang="ko-KR" altLang="en-US" sz="800" dirty="0">
                <a:solidFill>
                  <a:prstClr val="black"/>
                </a:solidFill>
              </a:rPr>
              <a:t>월</a:t>
            </a:r>
            <a:endParaRPr kumimoji="1" lang="x-none" altLang="en-US" sz="800" dirty="0">
              <a:solidFill>
                <a:prstClr val="black"/>
              </a:solidFill>
            </a:endParaRPr>
          </a:p>
        </p:txBody>
      </p:sp>
      <p:sp>
        <p:nvSpPr>
          <p:cNvPr id="1567" name="TextBox 1566">
            <a:extLst>
              <a:ext uri="{FF2B5EF4-FFF2-40B4-BE49-F238E27FC236}">
                <a16:creationId xmlns:a16="http://schemas.microsoft.com/office/drawing/2014/main" id="{649635D1-C7D4-4DD0-C8A2-23A90BD69E00}"/>
              </a:ext>
            </a:extLst>
          </p:cNvPr>
          <p:cNvSpPr txBox="1"/>
          <p:nvPr/>
        </p:nvSpPr>
        <p:spPr>
          <a:xfrm>
            <a:off x="-9224933" y="3008134"/>
            <a:ext cx="73738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800" b="1" dirty="0">
                <a:solidFill>
                  <a:prstClr val="black"/>
                </a:solidFill>
              </a:rPr>
              <a:t>&gt;</a:t>
            </a:r>
            <a:endParaRPr kumimoji="1" lang="x-none" altLang="en-US" sz="800" b="1" dirty="0">
              <a:solidFill>
                <a:prstClr val="black"/>
              </a:solidFill>
            </a:endParaRPr>
          </a:p>
        </p:txBody>
      </p:sp>
      <p:sp>
        <p:nvSpPr>
          <p:cNvPr id="1568" name="자유형: 도형 1567">
            <a:extLst>
              <a:ext uri="{FF2B5EF4-FFF2-40B4-BE49-F238E27FC236}">
                <a16:creationId xmlns:a16="http://schemas.microsoft.com/office/drawing/2014/main" id="{D7CAF60F-A617-58D5-B5C7-0EB7E1AA4B83}"/>
              </a:ext>
            </a:extLst>
          </p:cNvPr>
          <p:cNvSpPr/>
          <p:nvPr/>
        </p:nvSpPr>
        <p:spPr>
          <a:xfrm>
            <a:off x="-10978645" y="1802878"/>
            <a:ext cx="1940011" cy="750762"/>
          </a:xfrm>
          <a:custGeom>
            <a:avLst/>
            <a:gdLst>
              <a:gd name="connsiteX0" fmla="*/ 0 w 1940011"/>
              <a:gd name="connsiteY0" fmla="*/ 562233 h 750762"/>
              <a:gd name="connsiteX1" fmla="*/ 383059 w 1940011"/>
              <a:gd name="connsiteY1" fmla="*/ 339811 h 750762"/>
              <a:gd name="connsiteX2" fmla="*/ 790832 w 1940011"/>
              <a:gd name="connsiteY2" fmla="*/ 741406 h 750762"/>
              <a:gd name="connsiteX3" fmla="*/ 1180070 w 1940011"/>
              <a:gd name="connsiteY3" fmla="*/ 580768 h 750762"/>
              <a:gd name="connsiteX4" fmla="*/ 1501346 w 1940011"/>
              <a:gd name="connsiteY4" fmla="*/ 111211 h 750762"/>
              <a:gd name="connsiteX5" fmla="*/ 1940011 w 1940011"/>
              <a:gd name="connsiteY5" fmla="*/ 0 h 75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0011" h="750762">
                <a:moveTo>
                  <a:pt x="0" y="562233"/>
                </a:moveTo>
                <a:cubicBezTo>
                  <a:pt x="125627" y="436091"/>
                  <a:pt x="251254" y="309949"/>
                  <a:pt x="383059" y="339811"/>
                </a:cubicBezTo>
                <a:cubicBezTo>
                  <a:pt x="514864" y="369673"/>
                  <a:pt x="657997" y="701246"/>
                  <a:pt x="790832" y="741406"/>
                </a:cubicBezTo>
                <a:cubicBezTo>
                  <a:pt x="923667" y="781566"/>
                  <a:pt x="1061651" y="685801"/>
                  <a:pt x="1180070" y="580768"/>
                </a:cubicBezTo>
                <a:cubicBezTo>
                  <a:pt x="1298489" y="475735"/>
                  <a:pt x="1374689" y="208006"/>
                  <a:pt x="1501346" y="111211"/>
                </a:cubicBezTo>
                <a:cubicBezTo>
                  <a:pt x="1628003" y="14416"/>
                  <a:pt x="1877198" y="20594"/>
                  <a:pt x="194001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9" name="타원 1568">
            <a:extLst>
              <a:ext uri="{FF2B5EF4-FFF2-40B4-BE49-F238E27FC236}">
                <a16:creationId xmlns:a16="http://schemas.microsoft.com/office/drawing/2014/main" id="{A8A6039E-982B-51C9-3C9A-4BB1E9393ABB}"/>
              </a:ext>
            </a:extLst>
          </p:cNvPr>
          <p:cNvSpPr/>
          <p:nvPr/>
        </p:nvSpPr>
        <p:spPr>
          <a:xfrm>
            <a:off x="-11065883" y="2300297"/>
            <a:ext cx="151968" cy="15196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 dirty="0"/>
          </a:p>
        </p:txBody>
      </p:sp>
      <p:sp>
        <p:nvSpPr>
          <p:cNvPr id="1570" name="타원 1569">
            <a:extLst>
              <a:ext uri="{FF2B5EF4-FFF2-40B4-BE49-F238E27FC236}">
                <a16:creationId xmlns:a16="http://schemas.microsoft.com/office/drawing/2014/main" id="{1C39900C-2D2C-CD0A-D665-ED20F7A1AD81}"/>
              </a:ext>
            </a:extLst>
          </p:cNvPr>
          <p:cNvSpPr/>
          <p:nvPr/>
        </p:nvSpPr>
        <p:spPr>
          <a:xfrm>
            <a:off x="-10687058" y="2087112"/>
            <a:ext cx="151968" cy="15196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1571" name="타원 1570">
            <a:extLst>
              <a:ext uri="{FF2B5EF4-FFF2-40B4-BE49-F238E27FC236}">
                <a16:creationId xmlns:a16="http://schemas.microsoft.com/office/drawing/2014/main" id="{0DE156B2-8FAB-9630-A3EB-EDFC786D51BB}"/>
              </a:ext>
            </a:extLst>
          </p:cNvPr>
          <p:cNvSpPr/>
          <p:nvPr/>
        </p:nvSpPr>
        <p:spPr>
          <a:xfrm>
            <a:off x="-10292819" y="2486449"/>
            <a:ext cx="151968" cy="15196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1572" name="타원 1571">
            <a:extLst>
              <a:ext uri="{FF2B5EF4-FFF2-40B4-BE49-F238E27FC236}">
                <a16:creationId xmlns:a16="http://schemas.microsoft.com/office/drawing/2014/main" id="{4B785503-5109-A54C-64E6-2645B19C2680}"/>
              </a:ext>
            </a:extLst>
          </p:cNvPr>
          <p:cNvSpPr/>
          <p:nvPr/>
        </p:nvSpPr>
        <p:spPr>
          <a:xfrm>
            <a:off x="-9899818" y="2310526"/>
            <a:ext cx="151968" cy="15196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1573" name="타원 1572">
            <a:extLst>
              <a:ext uri="{FF2B5EF4-FFF2-40B4-BE49-F238E27FC236}">
                <a16:creationId xmlns:a16="http://schemas.microsoft.com/office/drawing/2014/main" id="{76F0CCFA-2494-444A-2748-07AF71B80A86}"/>
              </a:ext>
            </a:extLst>
          </p:cNvPr>
          <p:cNvSpPr/>
          <p:nvPr/>
        </p:nvSpPr>
        <p:spPr>
          <a:xfrm>
            <a:off x="-9457421" y="1797609"/>
            <a:ext cx="151968" cy="15196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1574" name="자유형: 도형 1573">
            <a:extLst>
              <a:ext uri="{FF2B5EF4-FFF2-40B4-BE49-F238E27FC236}">
                <a16:creationId xmlns:a16="http://schemas.microsoft.com/office/drawing/2014/main" id="{D9524D9E-7C17-6E5A-C560-4D8FF2A66AE2}"/>
              </a:ext>
            </a:extLst>
          </p:cNvPr>
          <p:cNvSpPr/>
          <p:nvPr/>
        </p:nvSpPr>
        <p:spPr>
          <a:xfrm>
            <a:off x="-10992894" y="1987248"/>
            <a:ext cx="1940011" cy="750762"/>
          </a:xfrm>
          <a:custGeom>
            <a:avLst/>
            <a:gdLst>
              <a:gd name="connsiteX0" fmla="*/ 0 w 1940011"/>
              <a:gd name="connsiteY0" fmla="*/ 562233 h 750762"/>
              <a:gd name="connsiteX1" fmla="*/ 383059 w 1940011"/>
              <a:gd name="connsiteY1" fmla="*/ 339811 h 750762"/>
              <a:gd name="connsiteX2" fmla="*/ 790832 w 1940011"/>
              <a:gd name="connsiteY2" fmla="*/ 741406 h 750762"/>
              <a:gd name="connsiteX3" fmla="*/ 1180070 w 1940011"/>
              <a:gd name="connsiteY3" fmla="*/ 580768 h 750762"/>
              <a:gd name="connsiteX4" fmla="*/ 1501346 w 1940011"/>
              <a:gd name="connsiteY4" fmla="*/ 111211 h 750762"/>
              <a:gd name="connsiteX5" fmla="*/ 1940011 w 1940011"/>
              <a:gd name="connsiteY5" fmla="*/ 0 h 75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0011" h="750762">
                <a:moveTo>
                  <a:pt x="0" y="562233"/>
                </a:moveTo>
                <a:cubicBezTo>
                  <a:pt x="125627" y="436091"/>
                  <a:pt x="251254" y="309949"/>
                  <a:pt x="383059" y="339811"/>
                </a:cubicBezTo>
                <a:cubicBezTo>
                  <a:pt x="514864" y="369673"/>
                  <a:pt x="657997" y="701246"/>
                  <a:pt x="790832" y="741406"/>
                </a:cubicBezTo>
                <a:cubicBezTo>
                  <a:pt x="923667" y="781566"/>
                  <a:pt x="1061651" y="685801"/>
                  <a:pt x="1180070" y="580768"/>
                </a:cubicBezTo>
                <a:cubicBezTo>
                  <a:pt x="1298489" y="475735"/>
                  <a:pt x="1374689" y="208006"/>
                  <a:pt x="1501346" y="111211"/>
                </a:cubicBezTo>
                <a:cubicBezTo>
                  <a:pt x="1628003" y="14416"/>
                  <a:pt x="1877198" y="20594"/>
                  <a:pt x="1940011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75" name="자유형: 도형 1574">
            <a:extLst>
              <a:ext uri="{FF2B5EF4-FFF2-40B4-BE49-F238E27FC236}">
                <a16:creationId xmlns:a16="http://schemas.microsoft.com/office/drawing/2014/main" id="{A2179DA5-7592-3D06-3CB4-B11FCEB3172D}"/>
              </a:ext>
            </a:extLst>
          </p:cNvPr>
          <p:cNvSpPr/>
          <p:nvPr/>
        </p:nvSpPr>
        <p:spPr>
          <a:xfrm>
            <a:off x="-11046606" y="1982058"/>
            <a:ext cx="1973910" cy="994718"/>
          </a:xfrm>
          <a:custGeom>
            <a:avLst/>
            <a:gdLst>
              <a:gd name="connsiteX0" fmla="*/ 6178 w 1983259"/>
              <a:gd name="connsiteY0" fmla="*/ 988540 h 994718"/>
              <a:gd name="connsiteX1" fmla="*/ 0 w 1983259"/>
              <a:gd name="connsiteY1" fmla="*/ 611659 h 994718"/>
              <a:gd name="connsiteX2" fmla="*/ 389238 w 1983259"/>
              <a:gd name="connsiteY2" fmla="*/ 327454 h 994718"/>
              <a:gd name="connsiteX3" fmla="*/ 827903 w 1983259"/>
              <a:gd name="connsiteY3" fmla="*/ 778475 h 994718"/>
              <a:gd name="connsiteX4" fmla="*/ 1241854 w 1983259"/>
              <a:gd name="connsiteY4" fmla="*/ 642551 h 994718"/>
              <a:gd name="connsiteX5" fmla="*/ 1587843 w 1983259"/>
              <a:gd name="connsiteY5" fmla="*/ 92675 h 994718"/>
              <a:gd name="connsiteX6" fmla="*/ 1983259 w 1983259"/>
              <a:gd name="connsiteY6" fmla="*/ 0 h 994718"/>
              <a:gd name="connsiteX7" fmla="*/ 1964724 w 1983259"/>
              <a:gd name="connsiteY7" fmla="*/ 994718 h 99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3259" h="994718">
                <a:moveTo>
                  <a:pt x="6178" y="988540"/>
                </a:moveTo>
                <a:lnTo>
                  <a:pt x="0" y="611659"/>
                </a:lnTo>
                <a:lnTo>
                  <a:pt x="389238" y="327454"/>
                </a:lnTo>
                <a:lnTo>
                  <a:pt x="827903" y="778475"/>
                </a:lnTo>
                <a:lnTo>
                  <a:pt x="1241854" y="642551"/>
                </a:lnTo>
                <a:lnTo>
                  <a:pt x="1587843" y="92675"/>
                </a:lnTo>
                <a:lnTo>
                  <a:pt x="1983259" y="0"/>
                </a:lnTo>
                <a:lnTo>
                  <a:pt x="1964724" y="994718"/>
                </a:lnTo>
              </a:path>
            </a:pathLst>
          </a:cu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76" name="타원 1575">
            <a:extLst>
              <a:ext uri="{FF2B5EF4-FFF2-40B4-BE49-F238E27FC236}">
                <a16:creationId xmlns:a16="http://schemas.microsoft.com/office/drawing/2014/main" id="{E8074A9D-EA91-6A03-2E33-44B8A4F51767}"/>
              </a:ext>
            </a:extLst>
          </p:cNvPr>
          <p:cNvSpPr/>
          <p:nvPr/>
        </p:nvSpPr>
        <p:spPr>
          <a:xfrm>
            <a:off x="-10307068" y="2670819"/>
            <a:ext cx="151968" cy="15196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1577" name="타원 1576">
            <a:extLst>
              <a:ext uri="{FF2B5EF4-FFF2-40B4-BE49-F238E27FC236}">
                <a16:creationId xmlns:a16="http://schemas.microsoft.com/office/drawing/2014/main" id="{A341B4D3-34FF-A605-F7C2-414B559F1D26}"/>
              </a:ext>
            </a:extLst>
          </p:cNvPr>
          <p:cNvSpPr/>
          <p:nvPr/>
        </p:nvSpPr>
        <p:spPr>
          <a:xfrm>
            <a:off x="-10701307" y="2271482"/>
            <a:ext cx="151968" cy="15196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1578" name="타원 1577">
            <a:extLst>
              <a:ext uri="{FF2B5EF4-FFF2-40B4-BE49-F238E27FC236}">
                <a16:creationId xmlns:a16="http://schemas.microsoft.com/office/drawing/2014/main" id="{9AC1055D-65FF-2A42-3C69-6E865C7510E9}"/>
              </a:ext>
            </a:extLst>
          </p:cNvPr>
          <p:cNvSpPr/>
          <p:nvPr/>
        </p:nvSpPr>
        <p:spPr>
          <a:xfrm>
            <a:off x="-11080132" y="2484667"/>
            <a:ext cx="151968" cy="15196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 dirty="0"/>
          </a:p>
        </p:txBody>
      </p:sp>
      <p:sp>
        <p:nvSpPr>
          <p:cNvPr id="1579" name="타원 1578">
            <a:extLst>
              <a:ext uri="{FF2B5EF4-FFF2-40B4-BE49-F238E27FC236}">
                <a16:creationId xmlns:a16="http://schemas.microsoft.com/office/drawing/2014/main" id="{9B08599D-743C-8EB3-98B5-53FF2C00AA04}"/>
              </a:ext>
            </a:extLst>
          </p:cNvPr>
          <p:cNvSpPr/>
          <p:nvPr/>
        </p:nvSpPr>
        <p:spPr>
          <a:xfrm>
            <a:off x="-9914067" y="2494896"/>
            <a:ext cx="151968" cy="15196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1580" name="타원 1579">
            <a:extLst>
              <a:ext uri="{FF2B5EF4-FFF2-40B4-BE49-F238E27FC236}">
                <a16:creationId xmlns:a16="http://schemas.microsoft.com/office/drawing/2014/main" id="{025CB9B4-5C45-2C6E-30AD-50B833BD92E2}"/>
              </a:ext>
            </a:extLst>
          </p:cNvPr>
          <p:cNvSpPr/>
          <p:nvPr/>
        </p:nvSpPr>
        <p:spPr>
          <a:xfrm>
            <a:off x="-9471670" y="1981979"/>
            <a:ext cx="151968" cy="15196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pic>
        <p:nvPicPr>
          <p:cNvPr id="1581" name="Picture 2">
            <a:extLst>
              <a:ext uri="{FF2B5EF4-FFF2-40B4-BE49-F238E27FC236}">
                <a16:creationId xmlns:a16="http://schemas.microsoft.com/office/drawing/2014/main" id="{72E9EBB3-A905-BFF3-9C8C-EF0F8A167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08032" y="1803137"/>
            <a:ext cx="814968" cy="112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82" name="그룹 1581">
            <a:extLst>
              <a:ext uri="{FF2B5EF4-FFF2-40B4-BE49-F238E27FC236}">
                <a16:creationId xmlns:a16="http://schemas.microsoft.com/office/drawing/2014/main" id="{B0462219-8B97-9FB0-58D8-EF9F40673057}"/>
              </a:ext>
            </a:extLst>
          </p:cNvPr>
          <p:cNvGrpSpPr/>
          <p:nvPr/>
        </p:nvGrpSpPr>
        <p:grpSpPr>
          <a:xfrm>
            <a:off x="-10356533" y="1738660"/>
            <a:ext cx="734443" cy="191305"/>
            <a:chOff x="7070617" y="3004273"/>
            <a:chExt cx="734443" cy="191305"/>
          </a:xfrm>
        </p:grpSpPr>
        <p:grpSp>
          <p:nvGrpSpPr>
            <p:cNvPr id="1583" name="그룹 1582">
              <a:extLst>
                <a:ext uri="{FF2B5EF4-FFF2-40B4-BE49-F238E27FC236}">
                  <a16:creationId xmlns:a16="http://schemas.microsoft.com/office/drawing/2014/main" id="{B56B4B35-0CE7-2277-F395-507A988D7B14}"/>
                </a:ext>
              </a:extLst>
            </p:cNvPr>
            <p:cNvGrpSpPr/>
            <p:nvPr/>
          </p:nvGrpSpPr>
          <p:grpSpPr>
            <a:xfrm>
              <a:off x="7073095" y="3004273"/>
              <a:ext cx="581283" cy="76944"/>
              <a:chOff x="7073095" y="1341271"/>
              <a:chExt cx="581283" cy="76944"/>
            </a:xfrm>
          </p:grpSpPr>
          <p:sp>
            <p:nvSpPr>
              <p:cNvPr id="1587" name="TextBox 1586">
                <a:extLst>
                  <a:ext uri="{FF2B5EF4-FFF2-40B4-BE49-F238E27FC236}">
                    <a16:creationId xmlns:a16="http://schemas.microsoft.com/office/drawing/2014/main" id="{04A792D2-AD0E-D789-F6B8-21F8F6491905}"/>
                  </a:ext>
                </a:extLst>
              </p:cNvPr>
              <p:cNvSpPr txBox="1"/>
              <p:nvPr/>
            </p:nvSpPr>
            <p:spPr>
              <a:xfrm>
                <a:off x="7183095" y="1341271"/>
                <a:ext cx="471283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ko-KR" altLang="en-US" sz="500" dirty="0"/>
                  <a:t>나의 </a:t>
                </a:r>
                <a:r>
                  <a:rPr lang="ko-KR" altLang="en-US" sz="500" dirty="0" err="1"/>
                  <a:t>누적학습량</a:t>
                </a:r>
                <a:endParaRPr lang="en-US" altLang="ko-KR" sz="500" dirty="0"/>
              </a:p>
            </p:txBody>
          </p:sp>
          <p:sp>
            <p:nvSpPr>
              <p:cNvPr id="1588" name="직사각형 1587">
                <a:extLst>
                  <a:ext uri="{FF2B5EF4-FFF2-40B4-BE49-F238E27FC236}">
                    <a16:creationId xmlns:a16="http://schemas.microsoft.com/office/drawing/2014/main" id="{0B25D7C9-E5FC-1B9C-DC3F-B285A7FAF8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73095" y="1343743"/>
                <a:ext cx="72787" cy="72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kumimoji="1" lang="ko-KR" altLang="en-US" sz="1100"/>
              </a:p>
            </p:txBody>
          </p:sp>
        </p:grpSp>
        <p:grpSp>
          <p:nvGrpSpPr>
            <p:cNvPr id="1584" name="그룹 1583">
              <a:extLst>
                <a:ext uri="{FF2B5EF4-FFF2-40B4-BE49-F238E27FC236}">
                  <a16:creationId xmlns:a16="http://schemas.microsoft.com/office/drawing/2014/main" id="{4440115A-63B2-89C0-C1A0-AFD33C58ED39}"/>
                </a:ext>
              </a:extLst>
            </p:cNvPr>
            <p:cNvGrpSpPr/>
            <p:nvPr/>
          </p:nvGrpSpPr>
          <p:grpSpPr>
            <a:xfrm>
              <a:off x="7070617" y="3118634"/>
              <a:ext cx="734443" cy="76944"/>
              <a:chOff x="7083451" y="1455632"/>
              <a:chExt cx="734443" cy="76944"/>
            </a:xfrm>
          </p:grpSpPr>
          <p:sp>
            <p:nvSpPr>
              <p:cNvPr id="1585" name="TextBox 53">
                <a:extLst>
                  <a:ext uri="{FF2B5EF4-FFF2-40B4-BE49-F238E27FC236}">
                    <a16:creationId xmlns:a16="http://schemas.microsoft.com/office/drawing/2014/main" id="{517BE299-21AB-123D-94C7-5811653436A4}"/>
                  </a:ext>
                </a:extLst>
              </p:cNvPr>
              <p:cNvSpPr txBox="1"/>
              <p:nvPr/>
            </p:nvSpPr>
            <p:spPr>
              <a:xfrm>
                <a:off x="7195929" y="1455632"/>
                <a:ext cx="621965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ko-KR" altLang="en-US" sz="500"/>
                  <a:t>과목 평균 </a:t>
                </a:r>
                <a:r>
                  <a:rPr lang="ko-KR" altLang="en-US" sz="500" err="1"/>
                  <a:t>누적학습량</a:t>
                </a:r>
                <a:endParaRPr lang="en-US" altLang="ko-KR" sz="500"/>
              </a:p>
            </p:txBody>
          </p:sp>
          <p:sp>
            <p:nvSpPr>
              <p:cNvPr id="1586" name="직사각형 1585">
                <a:extLst>
                  <a:ext uri="{FF2B5EF4-FFF2-40B4-BE49-F238E27FC236}">
                    <a16:creationId xmlns:a16="http://schemas.microsoft.com/office/drawing/2014/main" id="{2A988E9C-AD6E-DFD5-A3D4-9B2A549BE2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83451" y="1458104"/>
                <a:ext cx="72787" cy="7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kumimoji="1" lang="ko-KR" altLang="en-US" sz="1100"/>
              </a:p>
            </p:txBody>
          </p:sp>
        </p:grpSp>
      </p:grpSp>
      <p:grpSp>
        <p:nvGrpSpPr>
          <p:cNvPr id="1589" name="그룹 231">
            <a:extLst>
              <a:ext uri="{FF2B5EF4-FFF2-40B4-BE49-F238E27FC236}">
                <a16:creationId xmlns:a16="http://schemas.microsoft.com/office/drawing/2014/main" id="{10844828-7E5E-AEE3-8097-3C60C8104500}"/>
              </a:ext>
            </a:extLst>
          </p:cNvPr>
          <p:cNvGrpSpPr/>
          <p:nvPr/>
        </p:nvGrpSpPr>
        <p:grpSpPr>
          <a:xfrm>
            <a:off x="-11131233" y="1738660"/>
            <a:ext cx="670323" cy="191305"/>
            <a:chOff x="7070617" y="3004273"/>
            <a:chExt cx="670323" cy="191305"/>
          </a:xfrm>
        </p:grpSpPr>
        <p:grpSp>
          <p:nvGrpSpPr>
            <p:cNvPr id="1590" name="그룹 232">
              <a:extLst>
                <a:ext uri="{FF2B5EF4-FFF2-40B4-BE49-F238E27FC236}">
                  <a16:creationId xmlns:a16="http://schemas.microsoft.com/office/drawing/2014/main" id="{17C49F88-062B-11B4-0A11-CD97B45367C9}"/>
                </a:ext>
              </a:extLst>
            </p:cNvPr>
            <p:cNvGrpSpPr/>
            <p:nvPr/>
          </p:nvGrpSpPr>
          <p:grpSpPr>
            <a:xfrm>
              <a:off x="7073095" y="3004273"/>
              <a:ext cx="517163" cy="76944"/>
              <a:chOff x="7073095" y="1341271"/>
              <a:chExt cx="517163" cy="76944"/>
            </a:xfrm>
          </p:grpSpPr>
          <p:sp>
            <p:nvSpPr>
              <p:cNvPr id="1594" name="TextBox 1593">
                <a:extLst>
                  <a:ext uri="{FF2B5EF4-FFF2-40B4-BE49-F238E27FC236}">
                    <a16:creationId xmlns:a16="http://schemas.microsoft.com/office/drawing/2014/main" id="{7A8E15AC-B844-EFC0-00D3-EC414CCA60A1}"/>
                  </a:ext>
                </a:extLst>
              </p:cNvPr>
              <p:cNvSpPr txBox="1"/>
              <p:nvPr/>
            </p:nvSpPr>
            <p:spPr>
              <a:xfrm>
                <a:off x="7183095" y="1341271"/>
                <a:ext cx="407163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ko-KR" altLang="en-US" sz="500" dirty="0"/>
                  <a:t>나의 누적진단</a:t>
                </a:r>
                <a:endParaRPr lang="en-US" altLang="ko-KR" sz="500" dirty="0"/>
              </a:p>
            </p:txBody>
          </p:sp>
          <p:sp>
            <p:nvSpPr>
              <p:cNvPr id="1595" name="직사각형 237">
                <a:extLst>
                  <a:ext uri="{FF2B5EF4-FFF2-40B4-BE49-F238E27FC236}">
                    <a16:creationId xmlns:a16="http://schemas.microsoft.com/office/drawing/2014/main" id="{74FE7009-2D7E-038F-4913-8B59DC3550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73095" y="1343743"/>
                <a:ext cx="72787" cy="72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kumimoji="1" lang="ko-KR" altLang="en-US" sz="1100"/>
              </a:p>
            </p:txBody>
          </p:sp>
        </p:grpSp>
        <p:grpSp>
          <p:nvGrpSpPr>
            <p:cNvPr id="1591" name="그룹 233">
              <a:extLst>
                <a:ext uri="{FF2B5EF4-FFF2-40B4-BE49-F238E27FC236}">
                  <a16:creationId xmlns:a16="http://schemas.microsoft.com/office/drawing/2014/main" id="{D1AC4992-265A-E2F0-0647-E4C0E05B56D2}"/>
                </a:ext>
              </a:extLst>
            </p:cNvPr>
            <p:cNvGrpSpPr/>
            <p:nvPr/>
          </p:nvGrpSpPr>
          <p:grpSpPr>
            <a:xfrm>
              <a:off x="7070617" y="3118634"/>
              <a:ext cx="670323" cy="76944"/>
              <a:chOff x="7083451" y="1455632"/>
              <a:chExt cx="670323" cy="76944"/>
            </a:xfrm>
          </p:grpSpPr>
          <p:sp>
            <p:nvSpPr>
              <p:cNvPr id="1592" name="TextBox 53">
                <a:extLst>
                  <a:ext uri="{FF2B5EF4-FFF2-40B4-BE49-F238E27FC236}">
                    <a16:creationId xmlns:a16="http://schemas.microsoft.com/office/drawing/2014/main" id="{C4967E52-33BA-A3BD-6946-59577CDC8EB5}"/>
                  </a:ext>
                </a:extLst>
              </p:cNvPr>
              <p:cNvSpPr txBox="1"/>
              <p:nvPr/>
            </p:nvSpPr>
            <p:spPr>
              <a:xfrm>
                <a:off x="7195929" y="1455632"/>
                <a:ext cx="557845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ko-KR" altLang="en-US" sz="500"/>
                  <a:t>과목 평균 누적진단</a:t>
                </a:r>
                <a:endParaRPr lang="en-US" altLang="ko-KR" sz="500"/>
              </a:p>
            </p:txBody>
          </p:sp>
          <p:sp>
            <p:nvSpPr>
              <p:cNvPr id="1593" name="직사각형 235">
                <a:extLst>
                  <a:ext uri="{FF2B5EF4-FFF2-40B4-BE49-F238E27FC236}">
                    <a16:creationId xmlns:a16="http://schemas.microsoft.com/office/drawing/2014/main" id="{41728CDB-AB80-B0B2-7D5E-5445595848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83451" y="1458104"/>
                <a:ext cx="72787" cy="72000"/>
              </a:xfrm>
              <a:prstGeom prst="rect">
                <a:avLst/>
              </a:prstGeom>
              <a:solidFill>
                <a:srgbClr val="FF7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kumimoji="1" lang="ko-KR" altLang="en-US" sz="1100"/>
              </a:p>
            </p:txBody>
          </p:sp>
        </p:grpSp>
      </p:grpSp>
      <p:graphicFrame>
        <p:nvGraphicFramePr>
          <p:cNvPr id="1596" name="표 3">
            <a:extLst>
              <a:ext uri="{FF2B5EF4-FFF2-40B4-BE49-F238E27FC236}">
                <a16:creationId xmlns:a16="http://schemas.microsoft.com/office/drawing/2014/main" id="{82601CAE-E44B-4B21-1C0F-D0A09586716D}"/>
              </a:ext>
            </a:extLst>
          </p:cNvPr>
          <p:cNvGraphicFramePr>
            <a:graphicFrameLocks noGrp="1"/>
          </p:cNvGraphicFramePr>
          <p:nvPr/>
        </p:nvGraphicFramePr>
        <p:xfrm>
          <a:off x="-11181069" y="3663513"/>
          <a:ext cx="4985298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883">
                  <a:extLst>
                    <a:ext uri="{9D8B030D-6E8A-4147-A177-3AD203B41FA5}">
                      <a16:colId xmlns:a16="http://schemas.microsoft.com/office/drawing/2014/main" val="3999106734"/>
                    </a:ext>
                  </a:extLst>
                </a:gridCol>
                <a:gridCol w="830883">
                  <a:extLst>
                    <a:ext uri="{9D8B030D-6E8A-4147-A177-3AD203B41FA5}">
                      <a16:colId xmlns:a16="http://schemas.microsoft.com/office/drawing/2014/main" val="2204489821"/>
                    </a:ext>
                  </a:extLst>
                </a:gridCol>
                <a:gridCol w="830883">
                  <a:extLst>
                    <a:ext uri="{9D8B030D-6E8A-4147-A177-3AD203B41FA5}">
                      <a16:colId xmlns:a16="http://schemas.microsoft.com/office/drawing/2014/main" val="3829473967"/>
                    </a:ext>
                  </a:extLst>
                </a:gridCol>
                <a:gridCol w="830883">
                  <a:extLst>
                    <a:ext uri="{9D8B030D-6E8A-4147-A177-3AD203B41FA5}">
                      <a16:colId xmlns:a16="http://schemas.microsoft.com/office/drawing/2014/main" val="3517660192"/>
                    </a:ext>
                  </a:extLst>
                </a:gridCol>
                <a:gridCol w="830883">
                  <a:extLst>
                    <a:ext uri="{9D8B030D-6E8A-4147-A177-3AD203B41FA5}">
                      <a16:colId xmlns:a16="http://schemas.microsoft.com/office/drawing/2014/main" val="4006723050"/>
                    </a:ext>
                  </a:extLst>
                </a:gridCol>
                <a:gridCol w="830883">
                  <a:extLst>
                    <a:ext uri="{9D8B030D-6E8A-4147-A177-3AD203B41FA5}">
                      <a16:colId xmlns:a16="http://schemas.microsoft.com/office/drawing/2014/main" val="26426998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국어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영어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800" b="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수학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dirty="0">
                          <a:solidFill>
                            <a:srgbClr val="969696"/>
                          </a:solidFill>
                        </a:rPr>
                        <a:t>사회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과학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역사①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723880"/>
                  </a:ext>
                </a:extLst>
              </a:tr>
            </a:tbl>
          </a:graphicData>
        </a:graphic>
      </p:graphicFrame>
      <p:graphicFrame>
        <p:nvGraphicFramePr>
          <p:cNvPr id="1597" name="표 3">
            <a:extLst>
              <a:ext uri="{FF2B5EF4-FFF2-40B4-BE49-F238E27FC236}">
                <a16:creationId xmlns:a16="http://schemas.microsoft.com/office/drawing/2014/main" id="{11110ECA-7882-1E22-3A52-B25E1284893A}"/>
              </a:ext>
            </a:extLst>
          </p:cNvPr>
          <p:cNvGraphicFramePr>
            <a:graphicFrameLocks noGrp="1"/>
          </p:cNvGraphicFramePr>
          <p:nvPr/>
        </p:nvGraphicFramePr>
        <p:xfrm>
          <a:off x="-11181068" y="3954938"/>
          <a:ext cx="4985298" cy="19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298">
                  <a:extLst>
                    <a:ext uri="{9D8B030D-6E8A-4147-A177-3AD203B41FA5}">
                      <a16:colId xmlns:a16="http://schemas.microsoft.com/office/drawing/2014/main" val="39991067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7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전체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723880"/>
                  </a:ext>
                </a:extLst>
              </a:tr>
            </a:tbl>
          </a:graphicData>
        </a:graphic>
      </p:graphicFrame>
      <p:sp>
        <p:nvSpPr>
          <p:cNvPr id="1598" name="직사각형 1597">
            <a:extLst>
              <a:ext uri="{FF2B5EF4-FFF2-40B4-BE49-F238E27FC236}">
                <a16:creationId xmlns:a16="http://schemas.microsoft.com/office/drawing/2014/main" id="{F58BA37E-37C0-E3A3-938C-8D8B017B6EA0}"/>
              </a:ext>
            </a:extLst>
          </p:cNvPr>
          <p:cNvSpPr/>
          <p:nvPr/>
        </p:nvSpPr>
        <p:spPr>
          <a:xfrm>
            <a:off x="-11285125" y="1108478"/>
            <a:ext cx="5159433" cy="2196103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99" name="TextBox 142">
            <a:extLst>
              <a:ext uri="{FF2B5EF4-FFF2-40B4-BE49-F238E27FC236}">
                <a16:creationId xmlns:a16="http://schemas.microsoft.com/office/drawing/2014/main" id="{1B62E089-AAFA-4757-6ADA-5C14E56C8556}"/>
              </a:ext>
            </a:extLst>
          </p:cNvPr>
          <p:cNvSpPr txBox="1"/>
          <p:nvPr/>
        </p:nvSpPr>
        <p:spPr>
          <a:xfrm>
            <a:off x="-10507733" y="1807132"/>
            <a:ext cx="3595856" cy="4810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ko-KR" altLang="en-US" sz="900" b="1" dirty="0">
                <a:solidFill>
                  <a:prstClr val="black"/>
                </a:solidFill>
              </a:rPr>
              <a:t>아직 학습이 충분히 되지 않았어요</a:t>
            </a:r>
            <a:r>
              <a:rPr lang="en-US" altLang="ko-KR" sz="900" b="1" dirty="0">
                <a:solidFill>
                  <a:prstClr val="black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900" b="1" dirty="0">
                <a:solidFill>
                  <a:prstClr val="black"/>
                </a:solidFill>
              </a:rPr>
              <a:t>충분히 학습하면 학습의 결과를 볼 수 있어요</a:t>
            </a:r>
            <a:r>
              <a:rPr lang="en-US" altLang="ko-KR" sz="900" b="1" dirty="0">
                <a:solidFill>
                  <a:prstClr val="black"/>
                </a:solidFill>
              </a:rPr>
              <a:t>! </a:t>
            </a:r>
            <a:r>
              <a:rPr lang="ko-KR" altLang="en-US" sz="900" b="1" dirty="0">
                <a:solidFill>
                  <a:prstClr val="black"/>
                </a:solidFill>
              </a:rPr>
              <a:t>학습하러 가볼까요</a:t>
            </a:r>
            <a:r>
              <a:rPr lang="en-US" altLang="ko-KR" sz="900" b="1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1600" name="Google Shape;877;p22">
            <a:extLst>
              <a:ext uri="{FF2B5EF4-FFF2-40B4-BE49-F238E27FC236}">
                <a16:creationId xmlns:a16="http://schemas.microsoft.com/office/drawing/2014/main" id="{6CEF875D-2167-21E4-27E7-F863889C3894}"/>
              </a:ext>
            </a:extLst>
          </p:cNvPr>
          <p:cNvSpPr/>
          <p:nvPr/>
        </p:nvSpPr>
        <p:spPr>
          <a:xfrm>
            <a:off x="-9281898" y="2417023"/>
            <a:ext cx="1085071" cy="2693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Malgun Gothic"/>
              <a:buNone/>
              <a:tabLst/>
              <a:defRPr/>
            </a:pPr>
            <a:r>
              <a:rPr kumimoji="0" lang="ko-KR" alt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Malgun Gothic"/>
                <a:sym typeface="Malgun Gothic"/>
              </a:rPr>
              <a:t>학습 콘텐츠로 이동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1601" name="TextBox 142">
            <a:extLst>
              <a:ext uri="{FF2B5EF4-FFF2-40B4-BE49-F238E27FC236}">
                <a16:creationId xmlns:a16="http://schemas.microsoft.com/office/drawing/2014/main" id="{F64B6923-C017-FF8B-6846-D34874FED816}"/>
              </a:ext>
            </a:extLst>
          </p:cNvPr>
          <p:cNvSpPr txBox="1"/>
          <p:nvPr/>
        </p:nvSpPr>
        <p:spPr>
          <a:xfrm>
            <a:off x="-10545537" y="4659397"/>
            <a:ext cx="3595856" cy="4810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ko-KR" altLang="en-US" sz="900" b="1" dirty="0">
                <a:solidFill>
                  <a:prstClr val="black"/>
                </a:solidFill>
              </a:rPr>
              <a:t>아직 학습이 충분히 되지 않았어요</a:t>
            </a:r>
            <a:r>
              <a:rPr lang="en-US" altLang="ko-KR" sz="900" b="1" dirty="0">
                <a:solidFill>
                  <a:prstClr val="black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900" b="1" dirty="0">
                <a:solidFill>
                  <a:prstClr val="black"/>
                </a:solidFill>
              </a:rPr>
              <a:t>충분히 학습하면 학습의 결과를 볼 수 있어요</a:t>
            </a:r>
            <a:r>
              <a:rPr lang="en-US" altLang="ko-KR" sz="900" b="1" dirty="0">
                <a:solidFill>
                  <a:prstClr val="black"/>
                </a:solidFill>
              </a:rPr>
              <a:t>! </a:t>
            </a:r>
            <a:r>
              <a:rPr lang="ko-KR" altLang="en-US" sz="900" b="1" dirty="0">
                <a:solidFill>
                  <a:prstClr val="black"/>
                </a:solidFill>
              </a:rPr>
              <a:t>학습하러 가볼까요</a:t>
            </a:r>
            <a:r>
              <a:rPr lang="en-US" altLang="ko-KR" sz="900" b="1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1602" name="Google Shape;877;p22">
            <a:extLst>
              <a:ext uri="{FF2B5EF4-FFF2-40B4-BE49-F238E27FC236}">
                <a16:creationId xmlns:a16="http://schemas.microsoft.com/office/drawing/2014/main" id="{3F8BD37D-62EE-3754-8583-52AA64D69E91}"/>
              </a:ext>
            </a:extLst>
          </p:cNvPr>
          <p:cNvSpPr/>
          <p:nvPr/>
        </p:nvSpPr>
        <p:spPr>
          <a:xfrm>
            <a:off x="-9319702" y="5269288"/>
            <a:ext cx="1085071" cy="2693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Malgun Gothic"/>
              <a:buNone/>
              <a:tabLst/>
              <a:defRPr/>
            </a:pPr>
            <a:r>
              <a:rPr kumimoji="0" lang="ko-KR" alt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Malgun Gothic"/>
                <a:sym typeface="Malgun Gothic"/>
              </a:rPr>
              <a:t>학습 콘텐츠로 이동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pic>
        <p:nvPicPr>
          <p:cNvPr id="1603" name="그림 1602">
            <a:extLst>
              <a:ext uri="{FF2B5EF4-FFF2-40B4-BE49-F238E27FC236}">
                <a16:creationId xmlns:a16="http://schemas.microsoft.com/office/drawing/2014/main" id="{4AEB6BA9-5FFF-2A35-8148-2E61A15243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8903171" y="4262866"/>
            <a:ext cx="405246" cy="399106"/>
          </a:xfrm>
          <a:prstGeom prst="rect">
            <a:avLst/>
          </a:prstGeom>
        </p:spPr>
      </p:pic>
      <p:sp>
        <p:nvSpPr>
          <p:cNvPr id="1604" name="Google Shape;877;p22">
            <a:extLst>
              <a:ext uri="{FF2B5EF4-FFF2-40B4-BE49-F238E27FC236}">
                <a16:creationId xmlns:a16="http://schemas.microsoft.com/office/drawing/2014/main" id="{B9E6F931-872B-1608-4A7A-E4C11B3BF3E3}"/>
              </a:ext>
            </a:extLst>
          </p:cNvPr>
          <p:cNvSpPr/>
          <p:nvPr/>
        </p:nvSpPr>
        <p:spPr>
          <a:xfrm>
            <a:off x="-9332479" y="5903622"/>
            <a:ext cx="1085071" cy="2693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Malgun Gothic"/>
              <a:buNone/>
              <a:tabLst/>
              <a:defRPr/>
            </a:pPr>
            <a:r>
              <a:rPr kumimoji="0" lang="ko-KR" altLang="en-US" sz="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Malgun Gothic"/>
                <a:sym typeface="Malgun Gothic"/>
              </a:rPr>
              <a:t>확인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1605" name="제목 10">
            <a:extLst>
              <a:ext uri="{FF2B5EF4-FFF2-40B4-BE49-F238E27FC236}">
                <a16:creationId xmlns:a16="http://schemas.microsoft.com/office/drawing/2014/main" id="{C8C9F15C-0458-EEC3-6763-C68F39B5663B}"/>
              </a:ext>
            </a:extLst>
          </p:cNvPr>
          <p:cNvSpPr txBox="1">
            <a:spLocks/>
          </p:cNvSpPr>
          <p:nvPr/>
        </p:nvSpPr>
        <p:spPr>
          <a:xfrm>
            <a:off x="-9188064" y="33387"/>
            <a:ext cx="1032334" cy="10772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700" kern="0" spc="0" dirty="0">
                <a:solidFill>
                  <a:srgbClr val="0070C0"/>
                </a:solidFill>
                <a:latin typeface="+mn-ea"/>
                <a:ea typeface="+mn-ea"/>
              </a:rPr>
              <a:t>&lt;</a:t>
            </a:r>
            <a:r>
              <a:rPr lang="ko-KR" altLang="en-US" sz="700" kern="0" spc="0" dirty="0">
                <a:solidFill>
                  <a:srgbClr val="0070C0"/>
                </a:solidFill>
                <a:latin typeface="+mn-ea"/>
                <a:ea typeface="+mn-ea"/>
              </a:rPr>
              <a:t>데이터 없음 화면 예시</a:t>
            </a:r>
            <a:r>
              <a:rPr lang="en-US" altLang="ko-KR" sz="700" kern="0" spc="0" dirty="0">
                <a:solidFill>
                  <a:srgbClr val="0070C0"/>
                </a:solidFill>
                <a:latin typeface="+mn-ea"/>
                <a:ea typeface="+mn-ea"/>
              </a:rPr>
              <a:t>&gt;</a:t>
            </a:r>
            <a:endParaRPr lang="en-US" altLang="ko-KR" sz="800" kern="0" spc="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607" name="제목 10">
            <a:extLst>
              <a:ext uri="{FF2B5EF4-FFF2-40B4-BE49-F238E27FC236}">
                <a16:creationId xmlns:a16="http://schemas.microsoft.com/office/drawing/2014/main" id="{0BDBD09E-35D0-725A-B0EC-D1E2842B4A1F}"/>
              </a:ext>
            </a:extLst>
          </p:cNvPr>
          <p:cNvSpPr txBox="1">
            <a:spLocks/>
          </p:cNvSpPr>
          <p:nvPr/>
        </p:nvSpPr>
        <p:spPr>
          <a:xfrm>
            <a:off x="-3682279" y="31494"/>
            <a:ext cx="1154162" cy="10772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700" kern="0" spc="0" dirty="0">
                <a:solidFill>
                  <a:srgbClr val="0070C0"/>
                </a:solidFill>
                <a:latin typeface="+mn-ea"/>
                <a:ea typeface="+mn-ea"/>
              </a:rPr>
              <a:t>&lt;</a:t>
            </a:r>
            <a:r>
              <a:rPr lang="ko-KR" altLang="en-US" sz="700" kern="0" spc="0" dirty="0">
                <a:solidFill>
                  <a:srgbClr val="0070C0"/>
                </a:solidFill>
                <a:latin typeface="+mn-ea"/>
                <a:ea typeface="+mn-ea"/>
              </a:rPr>
              <a:t>데이터 있음 풀 화면 예시</a:t>
            </a:r>
            <a:r>
              <a:rPr lang="en-US" altLang="ko-KR" sz="700" kern="0" spc="0" dirty="0">
                <a:solidFill>
                  <a:srgbClr val="0070C0"/>
                </a:solidFill>
                <a:latin typeface="+mn-ea"/>
                <a:ea typeface="+mn-ea"/>
              </a:rPr>
              <a:t>&gt;</a:t>
            </a:r>
            <a:endParaRPr lang="en-US" altLang="ko-KR" sz="800" kern="0" spc="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graphicFrame>
        <p:nvGraphicFramePr>
          <p:cNvPr id="122" name="Google Shape;912;p23">
            <a:extLst>
              <a:ext uri="{FF2B5EF4-FFF2-40B4-BE49-F238E27FC236}">
                <a16:creationId xmlns:a16="http://schemas.microsoft.com/office/drawing/2014/main" id="{249F737A-3D15-1051-1215-B26A8D39C488}"/>
              </a:ext>
            </a:extLst>
          </p:cNvPr>
          <p:cNvGraphicFramePr/>
          <p:nvPr/>
        </p:nvGraphicFramePr>
        <p:xfrm>
          <a:off x="9042400" y="1315768"/>
          <a:ext cx="3037052" cy="448828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17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팝업 타이틀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종합리포트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클릭한 학년도 표시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7">
                <a:tc rowSpan="3"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2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 과목 누적 학습 수준</a:t>
                      </a:r>
                      <a:endParaRPr kumimoji="0" lang="en-US" altLang="ko-KR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클릭한 학년도의 월별 학습 수준 꺾은선 그래프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476925"/>
                  </a:ext>
                </a:extLst>
              </a:tr>
              <a:tr h="516544">
                <a:tc vMerge="1"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2-1 </a:t>
                      </a:r>
                      <a:r>
                        <a:rPr kumimoji="0" lang="ko-KR" alt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수준별 메시지 </a:t>
                      </a:r>
                      <a:endParaRPr kumimoji="0" lang="en-US" altLang="ko-KR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학습수준은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[A], 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학습량은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[B].” 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문구 제공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A(5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개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) : 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매우 우수하고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우수하고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보통이고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다소 미흡하고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미흡하고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B(3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걔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) : 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많은 편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보통인 편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작은 편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198648"/>
                  </a:ext>
                </a:extLst>
              </a:tr>
              <a:tr h="425521">
                <a:tc vMerge="1"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2-2 </a:t>
                      </a:r>
                      <a:r>
                        <a:rPr kumimoji="0" lang="ko-KR" alt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그래프 </a:t>
                      </a:r>
                      <a:r>
                        <a:rPr kumimoji="0" lang="en-US" altLang="ko-KR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ko-KR" alt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축 월 별 표기</a:t>
                      </a:r>
                      <a:endParaRPr kumimoji="0" lang="en-US" altLang="ko-KR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한 페이지에 최대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개 표기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개 초과 시 다음 페이지 이동 버튼 제공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디자인 작업 상황에 따라 최대 표시 개수 변동 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758914"/>
                  </a:ext>
                </a:extLst>
              </a:tr>
              <a:tr h="42552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3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강점 과목 분석</a:t>
                      </a:r>
                      <a:endParaRPr kumimoji="0" lang="en-US" altLang="ko-KR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과목별 종합 진단 결과 기반 과목 평균과 학급 수준 비교 분석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주요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개 교과 분석 </a:t>
                      </a:r>
                      <a:r>
                        <a:rPr kumimoji="0" lang="ko-KR" altLang="en-US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스파이더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차트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강점 과목 메시지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993031"/>
                  </a:ext>
                </a:extLst>
              </a:tr>
              <a:tr h="334499">
                <a:tc rowSpan="3"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4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과목별 리포트</a:t>
                      </a:r>
                      <a:endParaRPr kumimoji="0" lang="en-US" altLang="ko-KR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과목의 과목 유형 별 리포트 보기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월 별 현황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407592"/>
                  </a:ext>
                </a:extLst>
              </a:tr>
              <a:tr h="425521">
                <a:tc vMerge="1"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4-1. </a:t>
                      </a:r>
                      <a:r>
                        <a:rPr kumimoji="0" lang="ko-KR" alt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과목 유형 선택</a:t>
                      </a:r>
                      <a:endParaRPr kumimoji="0" lang="en-US" altLang="ko-KR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해당 학급의 과목 유형 별 리포트 선택 탭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클릭 시 과목 별 해당 과목 유형의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AI </a:t>
                      </a:r>
                      <a:r>
                        <a:rPr lang="ko-KR" altLang="en-US" sz="700" b="0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튜터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코멘트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학습 현황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월별 현황 표시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741004"/>
                  </a:ext>
                </a:extLst>
              </a:tr>
              <a:tr h="334499">
                <a:tc vMerge="1"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4-2. </a:t>
                      </a:r>
                      <a:r>
                        <a:rPr kumimoji="0" lang="ko-KR" alt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상세 과목 선택</a:t>
                      </a:r>
                      <a:endParaRPr kumimoji="0" lang="en-US" altLang="ko-KR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 유형 선택 시 상세 과목 목록 노출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상세 과목 없을 시 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‘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전체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＇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로 노출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268900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5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내용 계속</a:t>
                      </a:r>
                      <a:endParaRPr kumimoji="0" lang="en-US" altLang="ko-KR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en-US" altLang="ko-KR" sz="700" b="1" kern="0" spc="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&lt;</a:t>
                      </a:r>
                      <a:r>
                        <a:rPr lang="ko-KR" altLang="en-US" sz="700" b="1" kern="0" spc="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데이터 있음 풀 화면 예시</a:t>
                      </a:r>
                      <a:r>
                        <a:rPr lang="en-US" altLang="ko-KR" sz="700" b="1" kern="0" spc="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&gt; </a:t>
                      </a:r>
                      <a:r>
                        <a:rPr lang="ko-KR" altLang="en-US" sz="700" b="0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화면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참고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다음 페이지 참고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001774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6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확인 버튼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선택 시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팝업 닫힘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655835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7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스크롤 바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상하 스크롤 바 제공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937251"/>
                  </a:ext>
                </a:extLst>
              </a:tr>
            </a:tbl>
          </a:graphicData>
        </a:graphic>
      </p:graphicFrame>
      <p:sp>
        <p:nvSpPr>
          <p:cNvPr id="159" name="타원 158">
            <a:extLst>
              <a:ext uri="{FF2B5EF4-FFF2-40B4-BE49-F238E27FC236}">
                <a16:creationId xmlns:a16="http://schemas.microsoft.com/office/drawing/2014/main" id="{769AAD03-8EE4-FDFD-B845-5BFFA6C4303C}"/>
              </a:ext>
            </a:extLst>
          </p:cNvPr>
          <p:cNvSpPr/>
          <p:nvPr/>
        </p:nvSpPr>
        <p:spPr>
          <a:xfrm>
            <a:off x="1893856" y="386022"/>
            <a:ext cx="168608" cy="1686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7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2" name="타원 161">
            <a:extLst>
              <a:ext uri="{FF2B5EF4-FFF2-40B4-BE49-F238E27FC236}">
                <a16:creationId xmlns:a16="http://schemas.microsoft.com/office/drawing/2014/main" id="{654BCD55-BDD2-5E90-66FB-AA8B32ADCB57}"/>
              </a:ext>
            </a:extLst>
          </p:cNvPr>
          <p:cNvSpPr/>
          <p:nvPr/>
        </p:nvSpPr>
        <p:spPr>
          <a:xfrm>
            <a:off x="1902605" y="885401"/>
            <a:ext cx="168608" cy="1686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</a:t>
            </a:r>
            <a:endParaRPr kumimoji="0" lang="ko-KR" altLang="en-US" sz="7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5" name="타원 164">
            <a:extLst>
              <a:ext uri="{FF2B5EF4-FFF2-40B4-BE49-F238E27FC236}">
                <a16:creationId xmlns:a16="http://schemas.microsoft.com/office/drawing/2014/main" id="{45DF1567-14B0-D2C8-3BF6-1DF5F8F372C2}"/>
              </a:ext>
            </a:extLst>
          </p:cNvPr>
          <p:cNvSpPr/>
          <p:nvPr/>
        </p:nvSpPr>
        <p:spPr>
          <a:xfrm>
            <a:off x="4921884" y="926317"/>
            <a:ext cx="168608" cy="1686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3</a:t>
            </a:r>
            <a:endParaRPr kumimoji="0" lang="ko-KR" altLang="en-US" sz="7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7" name="Rectangle 4">
            <a:extLst>
              <a:ext uri="{FF2B5EF4-FFF2-40B4-BE49-F238E27FC236}">
                <a16:creationId xmlns:a16="http://schemas.microsoft.com/office/drawing/2014/main" id="{842B581B-B28A-642B-3BD6-3071607288A8}"/>
              </a:ext>
            </a:extLst>
          </p:cNvPr>
          <p:cNvSpPr/>
          <p:nvPr/>
        </p:nvSpPr>
        <p:spPr>
          <a:xfrm>
            <a:off x="2155870" y="1351185"/>
            <a:ext cx="2729556" cy="313213"/>
          </a:xfrm>
          <a:prstGeom prst="rect">
            <a:avLst/>
          </a:prstGeom>
          <a:ln w="9525">
            <a:solidFill>
              <a:srgbClr val="FF0000"/>
            </a:solidFill>
            <a:prstDash val="sys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맑은 고딕"/>
              </a:defRPr>
            </a:pPr>
            <a:endParaRPr/>
          </a:p>
        </p:txBody>
      </p:sp>
      <p:sp>
        <p:nvSpPr>
          <p:cNvPr id="168" name="Rounded Rectangle">
            <a:extLst>
              <a:ext uri="{FF2B5EF4-FFF2-40B4-BE49-F238E27FC236}">
                <a16:creationId xmlns:a16="http://schemas.microsoft.com/office/drawing/2014/main" id="{DA01145D-8BDA-2011-E82E-66BE14703223}"/>
              </a:ext>
            </a:extLst>
          </p:cNvPr>
          <p:cNvSpPr/>
          <p:nvPr/>
        </p:nvSpPr>
        <p:spPr>
          <a:xfrm>
            <a:off x="2010577" y="1292785"/>
            <a:ext cx="214288" cy="10646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2-1</a:t>
            </a:r>
            <a:endParaRPr sz="700" dirty="0">
              <a:solidFill>
                <a:schemeClr val="bg1"/>
              </a:solidFill>
            </a:endParaRPr>
          </a:p>
        </p:txBody>
      </p:sp>
      <p:sp>
        <p:nvSpPr>
          <p:cNvPr id="170" name="타원 169">
            <a:extLst>
              <a:ext uri="{FF2B5EF4-FFF2-40B4-BE49-F238E27FC236}">
                <a16:creationId xmlns:a16="http://schemas.microsoft.com/office/drawing/2014/main" id="{9A7C2C46-6BEB-254E-41C1-717CF9A007D4}"/>
              </a:ext>
            </a:extLst>
          </p:cNvPr>
          <p:cNvSpPr/>
          <p:nvPr/>
        </p:nvSpPr>
        <p:spPr>
          <a:xfrm>
            <a:off x="1954787" y="3407075"/>
            <a:ext cx="168608" cy="1686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4</a:t>
            </a:r>
            <a:endParaRPr kumimoji="0" lang="ko-KR" altLang="en-US" sz="7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1" name="Rounded Rectangle">
            <a:extLst>
              <a:ext uri="{FF2B5EF4-FFF2-40B4-BE49-F238E27FC236}">
                <a16:creationId xmlns:a16="http://schemas.microsoft.com/office/drawing/2014/main" id="{606C3C73-B6D9-55EA-52EF-0DD8E5D4C767}"/>
              </a:ext>
            </a:extLst>
          </p:cNvPr>
          <p:cNvSpPr/>
          <p:nvPr/>
        </p:nvSpPr>
        <p:spPr>
          <a:xfrm>
            <a:off x="2071213" y="3735105"/>
            <a:ext cx="214288" cy="10646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4-1</a:t>
            </a:r>
            <a:endParaRPr sz="700" dirty="0">
              <a:solidFill>
                <a:schemeClr val="bg1"/>
              </a:solidFill>
            </a:endParaRPr>
          </a:p>
        </p:txBody>
      </p:sp>
      <p:sp>
        <p:nvSpPr>
          <p:cNvPr id="172" name="Rounded Rectangle">
            <a:extLst>
              <a:ext uri="{FF2B5EF4-FFF2-40B4-BE49-F238E27FC236}">
                <a16:creationId xmlns:a16="http://schemas.microsoft.com/office/drawing/2014/main" id="{A6B9BD0C-A2FD-027B-C212-A4FD646D03EE}"/>
              </a:ext>
            </a:extLst>
          </p:cNvPr>
          <p:cNvSpPr/>
          <p:nvPr/>
        </p:nvSpPr>
        <p:spPr>
          <a:xfrm>
            <a:off x="2071213" y="4022949"/>
            <a:ext cx="214288" cy="10646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4-2</a:t>
            </a:r>
            <a:endParaRPr sz="700" dirty="0">
              <a:solidFill>
                <a:schemeClr val="bg1"/>
              </a:solidFill>
            </a:endParaRPr>
          </a:p>
        </p:txBody>
      </p:sp>
      <p:sp>
        <p:nvSpPr>
          <p:cNvPr id="174" name="텍스트 상자 68">
            <a:extLst>
              <a:ext uri="{FF2B5EF4-FFF2-40B4-BE49-F238E27FC236}">
                <a16:creationId xmlns:a16="http://schemas.microsoft.com/office/drawing/2014/main" id="{265D956B-CEE7-33E7-FB5F-D6D1087A94F3}"/>
              </a:ext>
            </a:extLst>
          </p:cNvPr>
          <p:cNvSpPr txBox="1"/>
          <p:nvPr/>
        </p:nvSpPr>
        <p:spPr>
          <a:xfrm>
            <a:off x="2252208" y="7273091"/>
            <a:ext cx="26930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ko-KR" sz="900" b="1" dirty="0"/>
              <a:t>2020</a:t>
            </a:r>
            <a:endParaRPr kumimoji="1" lang="ko-KR" altLang="en-US" sz="1100" b="1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AC993742-0289-60D9-4238-284DF742E851}"/>
              </a:ext>
            </a:extLst>
          </p:cNvPr>
          <p:cNvSpPr txBox="1"/>
          <p:nvPr/>
        </p:nvSpPr>
        <p:spPr>
          <a:xfrm>
            <a:off x="1952251" y="7048989"/>
            <a:ext cx="652423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ko-KR" altLang="en-US" sz="800" b="1" dirty="0"/>
              <a:t>과목별 리포트</a:t>
            </a:r>
            <a:endParaRPr kumimoji="1" lang="x-none" altLang="en-US" sz="800" b="1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655D143C-59F2-60A3-771B-7DFB5EA54D6A}"/>
              </a:ext>
            </a:extLst>
          </p:cNvPr>
          <p:cNvSpPr txBox="1"/>
          <p:nvPr/>
        </p:nvSpPr>
        <p:spPr>
          <a:xfrm>
            <a:off x="2634183" y="7063982"/>
            <a:ext cx="1577355" cy="9233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600" b="1" dirty="0">
                <a:solidFill>
                  <a:schemeClr val="bg1">
                    <a:lumMod val="65000"/>
                  </a:schemeClr>
                </a:solidFill>
              </a:rPr>
              <a:t>*</a:t>
            </a:r>
            <a:r>
              <a:rPr kumimoji="1" lang="ko-KR" altLang="en-US" sz="600" b="1" dirty="0">
                <a:solidFill>
                  <a:schemeClr val="bg1">
                    <a:lumMod val="65000"/>
                  </a:schemeClr>
                </a:solidFill>
              </a:rPr>
              <a:t>모든 그래프는 </a:t>
            </a:r>
            <a:r>
              <a:rPr kumimoji="1" lang="ko-KR" altLang="en-US" sz="600" b="1" dirty="0" err="1">
                <a:solidFill>
                  <a:schemeClr val="bg1">
                    <a:lumMod val="65000"/>
                  </a:schemeClr>
                </a:solidFill>
              </a:rPr>
              <a:t>스와이프하여</a:t>
            </a:r>
            <a:r>
              <a:rPr kumimoji="1" lang="ko-KR" altLang="en-US" sz="600" b="1" dirty="0">
                <a:solidFill>
                  <a:schemeClr val="bg1">
                    <a:lumMod val="65000"/>
                  </a:schemeClr>
                </a:solidFill>
              </a:rPr>
              <a:t> 볼 수 있습니다</a:t>
            </a:r>
            <a:r>
              <a:rPr kumimoji="1" lang="en-US" altLang="ko-KR" sz="600" b="1" dirty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kumimoji="1" lang="x-none" altLang="en-US" sz="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84" name="표 3">
            <a:extLst>
              <a:ext uri="{FF2B5EF4-FFF2-40B4-BE49-F238E27FC236}">
                <a16:creationId xmlns:a16="http://schemas.microsoft.com/office/drawing/2014/main" id="{21E6F475-F491-D482-EF2B-A8AC2E60D479}"/>
              </a:ext>
            </a:extLst>
          </p:cNvPr>
          <p:cNvGraphicFramePr>
            <a:graphicFrameLocks noGrp="1"/>
          </p:cNvGraphicFramePr>
          <p:nvPr/>
        </p:nvGraphicFramePr>
        <p:xfrm>
          <a:off x="2041926" y="7263130"/>
          <a:ext cx="4985298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883">
                  <a:extLst>
                    <a:ext uri="{9D8B030D-6E8A-4147-A177-3AD203B41FA5}">
                      <a16:colId xmlns:a16="http://schemas.microsoft.com/office/drawing/2014/main" val="3999106734"/>
                    </a:ext>
                  </a:extLst>
                </a:gridCol>
                <a:gridCol w="830883">
                  <a:extLst>
                    <a:ext uri="{9D8B030D-6E8A-4147-A177-3AD203B41FA5}">
                      <a16:colId xmlns:a16="http://schemas.microsoft.com/office/drawing/2014/main" val="2204489821"/>
                    </a:ext>
                  </a:extLst>
                </a:gridCol>
                <a:gridCol w="830883">
                  <a:extLst>
                    <a:ext uri="{9D8B030D-6E8A-4147-A177-3AD203B41FA5}">
                      <a16:colId xmlns:a16="http://schemas.microsoft.com/office/drawing/2014/main" val="3829473967"/>
                    </a:ext>
                  </a:extLst>
                </a:gridCol>
                <a:gridCol w="830883">
                  <a:extLst>
                    <a:ext uri="{9D8B030D-6E8A-4147-A177-3AD203B41FA5}">
                      <a16:colId xmlns:a16="http://schemas.microsoft.com/office/drawing/2014/main" val="3517660192"/>
                    </a:ext>
                  </a:extLst>
                </a:gridCol>
                <a:gridCol w="830883">
                  <a:extLst>
                    <a:ext uri="{9D8B030D-6E8A-4147-A177-3AD203B41FA5}">
                      <a16:colId xmlns:a16="http://schemas.microsoft.com/office/drawing/2014/main" val="4006723050"/>
                    </a:ext>
                  </a:extLst>
                </a:gridCol>
                <a:gridCol w="830883">
                  <a:extLst>
                    <a:ext uri="{9D8B030D-6E8A-4147-A177-3AD203B41FA5}">
                      <a16:colId xmlns:a16="http://schemas.microsoft.com/office/drawing/2014/main" val="26426998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국어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영어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800" b="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수학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dirty="0">
                          <a:solidFill>
                            <a:srgbClr val="969696"/>
                          </a:solidFill>
                        </a:rPr>
                        <a:t>사회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과학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역사①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723880"/>
                  </a:ext>
                </a:extLst>
              </a:tr>
            </a:tbl>
          </a:graphicData>
        </a:graphic>
      </p:graphicFrame>
      <p:graphicFrame>
        <p:nvGraphicFramePr>
          <p:cNvPr id="185" name="표 3">
            <a:extLst>
              <a:ext uri="{FF2B5EF4-FFF2-40B4-BE49-F238E27FC236}">
                <a16:creationId xmlns:a16="http://schemas.microsoft.com/office/drawing/2014/main" id="{E6F1512A-2DCA-A020-131B-97074D55FFAF}"/>
              </a:ext>
            </a:extLst>
          </p:cNvPr>
          <p:cNvGraphicFramePr>
            <a:graphicFrameLocks noGrp="1"/>
          </p:cNvGraphicFramePr>
          <p:nvPr/>
        </p:nvGraphicFramePr>
        <p:xfrm>
          <a:off x="2041927" y="7554555"/>
          <a:ext cx="4985302" cy="19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162">
                  <a:extLst>
                    <a:ext uri="{9D8B030D-6E8A-4147-A177-3AD203B41FA5}">
                      <a16:colId xmlns:a16="http://schemas.microsoft.com/office/drawing/2014/main" val="3999106734"/>
                    </a:ext>
                  </a:extLst>
                </a:gridCol>
                <a:gridCol w="481914">
                  <a:extLst>
                    <a:ext uri="{9D8B030D-6E8A-4147-A177-3AD203B41FA5}">
                      <a16:colId xmlns:a16="http://schemas.microsoft.com/office/drawing/2014/main" val="498080912"/>
                    </a:ext>
                  </a:extLst>
                </a:gridCol>
                <a:gridCol w="481914">
                  <a:extLst>
                    <a:ext uri="{9D8B030D-6E8A-4147-A177-3AD203B41FA5}">
                      <a16:colId xmlns:a16="http://schemas.microsoft.com/office/drawing/2014/main" val="3640250261"/>
                    </a:ext>
                  </a:extLst>
                </a:gridCol>
                <a:gridCol w="638020">
                  <a:extLst>
                    <a:ext uri="{9D8B030D-6E8A-4147-A177-3AD203B41FA5}">
                      <a16:colId xmlns:a16="http://schemas.microsoft.com/office/drawing/2014/main" val="2048443977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15107175"/>
                    </a:ext>
                  </a:extLst>
                </a:gridCol>
                <a:gridCol w="419102">
                  <a:extLst>
                    <a:ext uri="{9D8B030D-6E8A-4147-A177-3AD203B41FA5}">
                      <a16:colId xmlns:a16="http://schemas.microsoft.com/office/drawing/2014/main" val="3304853635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468435165"/>
                    </a:ext>
                  </a:extLst>
                </a:gridCol>
                <a:gridCol w="1053410">
                  <a:extLst>
                    <a:ext uri="{9D8B030D-6E8A-4147-A177-3AD203B41FA5}">
                      <a16:colId xmlns:a16="http://schemas.microsoft.com/office/drawing/2014/main" val="32527672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7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전체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700" b="1" kern="1200" dirty="0">
                          <a:solidFill>
                            <a:srgbClr val="CACACA"/>
                          </a:solidFill>
                          <a:latin typeface="+mn-lt"/>
                          <a:ea typeface="+mn-ea"/>
                          <a:cs typeface="+mn-cs"/>
                        </a:rPr>
                        <a:t>독서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700" b="1" kern="1200" dirty="0">
                          <a:solidFill>
                            <a:srgbClr val="CACACA"/>
                          </a:solidFill>
                          <a:latin typeface="+mn-lt"/>
                          <a:ea typeface="+mn-ea"/>
                          <a:cs typeface="+mn-cs"/>
                        </a:rPr>
                        <a:t>문학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700" b="1" kern="1200" dirty="0">
                          <a:solidFill>
                            <a:srgbClr val="CACACA"/>
                          </a:solidFill>
                          <a:latin typeface="+mn-lt"/>
                          <a:ea typeface="+mn-ea"/>
                          <a:cs typeface="+mn-cs"/>
                        </a:rPr>
                        <a:t>언어</a:t>
                      </a:r>
                      <a:r>
                        <a:rPr lang="en-US" altLang="ko-KR" sz="700" b="1" kern="1200" dirty="0">
                          <a:solidFill>
                            <a:srgbClr val="CACACA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700" b="1" kern="1200" dirty="0">
                          <a:solidFill>
                            <a:srgbClr val="CACACA"/>
                          </a:solidFill>
                          <a:latin typeface="+mn-lt"/>
                          <a:ea typeface="+mn-ea"/>
                          <a:cs typeface="+mn-cs"/>
                        </a:rPr>
                        <a:t>문법</a:t>
                      </a:r>
                      <a:r>
                        <a:rPr lang="en-US" altLang="ko-KR" sz="700" b="1" kern="1200" dirty="0">
                          <a:solidFill>
                            <a:srgbClr val="CACAC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700" b="1" kern="1200" dirty="0">
                        <a:solidFill>
                          <a:srgbClr val="CACAC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700" b="1" kern="1200" dirty="0">
                          <a:solidFill>
                            <a:srgbClr val="CACACA"/>
                          </a:solidFill>
                          <a:latin typeface="+mn-lt"/>
                          <a:ea typeface="+mn-ea"/>
                          <a:cs typeface="+mn-cs"/>
                        </a:rPr>
                        <a:t>작문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700" b="1" kern="1200" dirty="0">
                          <a:solidFill>
                            <a:srgbClr val="CACACA"/>
                          </a:solidFill>
                          <a:latin typeface="+mn-lt"/>
                          <a:ea typeface="+mn-ea"/>
                          <a:cs typeface="+mn-cs"/>
                        </a:rPr>
                        <a:t>화법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700" b="1" kern="1200" dirty="0">
                          <a:solidFill>
                            <a:srgbClr val="CACACA"/>
                          </a:solidFill>
                          <a:latin typeface="+mn-lt"/>
                          <a:ea typeface="+mn-ea"/>
                          <a:cs typeface="+mn-cs"/>
                        </a:rPr>
                        <a:t>언어의 매체</a:t>
                      </a:r>
                      <a:r>
                        <a:rPr lang="en-US" altLang="ko-KR" sz="700" b="1" kern="1200" dirty="0">
                          <a:solidFill>
                            <a:srgbClr val="CACACA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700" b="1" kern="1200" dirty="0">
                          <a:solidFill>
                            <a:srgbClr val="CACACA"/>
                          </a:solidFill>
                          <a:latin typeface="+mn-lt"/>
                          <a:ea typeface="+mn-ea"/>
                          <a:cs typeface="+mn-cs"/>
                        </a:rPr>
                        <a:t>언어</a:t>
                      </a:r>
                      <a:r>
                        <a:rPr lang="en-US" altLang="ko-KR" sz="700" b="1" kern="1200" dirty="0">
                          <a:solidFill>
                            <a:srgbClr val="CACAC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700" b="1" kern="1200" dirty="0">
                        <a:solidFill>
                          <a:srgbClr val="CACAC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700" b="1" kern="1200" dirty="0">
                          <a:solidFill>
                            <a:srgbClr val="CACACA"/>
                          </a:solidFill>
                          <a:latin typeface="+mn-lt"/>
                          <a:ea typeface="+mn-ea"/>
                          <a:cs typeface="+mn-cs"/>
                        </a:rPr>
                        <a:t>언어의 매체</a:t>
                      </a:r>
                      <a:r>
                        <a:rPr lang="en-US" altLang="ko-KR" sz="700" b="1" kern="1200" dirty="0">
                          <a:solidFill>
                            <a:srgbClr val="CACACA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700" b="1" kern="1200" dirty="0">
                          <a:solidFill>
                            <a:srgbClr val="CACACA"/>
                          </a:solidFill>
                          <a:latin typeface="+mn-lt"/>
                          <a:ea typeface="+mn-ea"/>
                          <a:cs typeface="+mn-cs"/>
                        </a:rPr>
                        <a:t>매체</a:t>
                      </a:r>
                      <a:r>
                        <a:rPr lang="en-US" altLang="ko-KR" sz="700" b="1" kern="1200" dirty="0">
                          <a:solidFill>
                            <a:srgbClr val="CACAC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700" b="1" kern="1200" dirty="0">
                        <a:solidFill>
                          <a:srgbClr val="CACAC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723880"/>
                  </a:ext>
                </a:extLst>
              </a:tr>
            </a:tbl>
          </a:graphicData>
        </a:graphic>
      </p:graphicFrame>
      <p:sp>
        <p:nvSpPr>
          <p:cNvPr id="186" name="타원 185">
            <a:extLst>
              <a:ext uri="{FF2B5EF4-FFF2-40B4-BE49-F238E27FC236}">
                <a16:creationId xmlns:a16="http://schemas.microsoft.com/office/drawing/2014/main" id="{728F76BC-DE51-09E9-54B3-23C113098FC9}"/>
              </a:ext>
            </a:extLst>
          </p:cNvPr>
          <p:cNvSpPr/>
          <p:nvPr/>
        </p:nvSpPr>
        <p:spPr>
          <a:xfrm>
            <a:off x="1946820" y="5571307"/>
            <a:ext cx="168608" cy="1686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5</a:t>
            </a:r>
            <a:endParaRPr kumimoji="0" lang="ko-KR" altLang="en-US" sz="7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7" name="타원 186">
            <a:extLst>
              <a:ext uri="{FF2B5EF4-FFF2-40B4-BE49-F238E27FC236}">
                <a16:creationId xmlns:a16="http://schemas.microsoft.com/office/drawing/2014/main" id="{92A0D869-1534-0F86-603C-A2E153EB7668}"/>
              </a:ext>
            </a:extLst>
          </p:cNvPr>
          <p:cNvSpPr/>
          <p:nvPr/>
        </p:nvSpPr>
        <p:spPr>
          <a:xfrm>
            <a:off x="4010048" y="5914445"/>
            <a:ext cx="168608" cy="1686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6</a:t>
            </a:r>
            <a:endParaRPr kumimoji="0" lang="ko-KR" altLang="en-US" sz="7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8" name="Rounded Rectangle">
            <a:extLst>
              <a:ext uri="{FF2B5EF4-FFF2-40B4-BE49-F238E27FC236}">
                <a16:creationId xmlns:a16="http://schemas.microsoft.com/office/drawing/2014/main" id="{E1EF34D7-4A79-3C84-A536-AFBC0391A935}"/>
              </a:ext>
            </a:extLst>
          </p:cNvPr>
          <p:cNvSpPr/>
          <p:nvPr/>
        </p:nvSpPr>
        <p:spPr>
          <a:xfrm>
            <a:off x="1993802" y="3045793"/>
            <a:ext cx="214288" cy="10646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2-2</a:t>
            </a:r>
            <a:endParaRPr sz="700" dirty="0">
              <a:solidFill>
                <a:schemeClr val="bg1"/>
              </a:solidFill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1F2E5550-857F-F07D-BED9-34D210E28364}"/>
              </a:ext>
            </a:extLst>
          </p:cNvPr>
          <p:cNvSpPr txBox="1"/>
          <p:nvPr/>
        </p:nvSpPr>
        <p:spPr>
          <a:xfrm>
            <a:off x="-4456843" y="5620612"/>
            <a:ext cx="158698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800" dirty="0">
                <a:solidFill>
                  <a:prstClr val="black"/>
                </a:solidFill>
              </a:rPr>
              <a:t>3</a:t>
            </a:r>
            <a:r>
              <a:rPr kumimoji="1" lang="ko-KR" altLang="en-US" sz="800" dirty="0">
                <a:solidFill>
                  <a:prstClr val="black"/>
                </a:solidFill>
              </a:rPr>
              <a:t>월</a:t>
            </a:r>
            <a:endParaRPr kumimoji="1" lang="x-none" altLang="en-US" sz="800" dirty="0">
              <a:solidFill>
                <a:prstClr val="black"/>
              </a:solidFill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954FD741-C7BA-3D81-4C75-8EE1996B17F9}"/>
              </a:ext>
            </a:extLst>
          </p:cNvPr>
          <p:cNvSpPr txBox="1"/>
          <p:nvPr/>
        </p:nvSpPr>
        <p:spPr>
          <a:xfrm>
            <a:off x="-3487998" y="5620611"/>
            <a:ext cx="158698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800" dirty="0">
                <a:solidFill>
                  <a:prstClr val="black"/>
                </a:solidFill>
              </a:rPr>
              <a:t>4</a:t>
            </a:r>
            <a:r>
              <a:rPr kumimoji="1" lang="ko-KR" altLang="en-US" sz="800" dirty="0">
                <a:solidFill>
                  <a:prstClr val="black"/>
                </a:solidFill>
              </a:rPr>
              <a:t>월</a:t>
            </a:r>
            <a:endParaRPr kumimoji="1" lang="x-none" altLang="en-US" sz="800" dirty="0">
              <a:solidFill>
                <a:prstClr val="black"/>
              </a:solidFill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70E3DF1A-200B-CF21-3A40-BBF863229A17}"/>
              </a:ext>
            </a:extLst>
          </p:cNvPr>
          <p:cNvSpPr txBox="1"/>
          <p:nvPr/>
        </p:nvSpPr>
        <p:spPr>
          <a:xfrm>
            <a:off x="-2519153" y="5620610"/>
            <a:ext cx="158698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800" dirty="0">
                <a:solidFill>
                  <a:prstClr val="black"/>
                </a:solidFill>
              </a:rPr>
              <a:t>5</a:t>
            </a:r>
            <a:r>
              <a:rPr kumimoji="1" lang="ko-KR" altLang="en-US" sz="800" dirty="0">
                <a:solidFill>
                  <a:prstClr val="black"/>
                </a:solidFill>
              </a:rPr>
              <a:t>월</a:t>
            </a:r>
            <a:endParaRPr kumimoji="1" lang="x-none" altLang="en-US" sz="800" dirty="0">
              <a:solidFill>
                <a:prstClr val="black"/>
              </a:solidFill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AF7F6CB6-A0A5-C32E-486E-509D730E5F76}"/>
              </a:ext>
            </a:extLst>
          </p:cNvPr>
          <p:cNvSpPr txBox="1"/>
          <p:nvPr/>
        </p:nvSpPr>
        <p:spPr>
          <a:xfrm>
            <a:off x="-1550308" y="5620609"/>
            <a:ext cx="158698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800" dirty="0">
                <a:solidFill>
                  <a:prstClr val="black"/>
                </a:solidFill>
              </a:rPr>
              <a:t>6</a:t>
            </a:r>
            <a:r>
              <a:rPr kumimoji="1" lang="ko-KR" altLang="en-US" sz="800" dirty="0">
                <a:solidFill>
                  <a:prstClr val="black"/>
                </a:solidFill>
              </a:rPr>
              <a:t>월</a:t>
            </a:r>
            <a:endParaRPr kumimoji="1" lang="x-none" altLang="en-US" sz="800" dirty="0">
              <a:solidFill>
                <a:prstClr val="black"/>
              </a:solidFill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7E447C94-8892-83CB-15B3-528FD1ACD543}"/>
              </a:ext>
            </a:extLst>
          </p:cNvPr>
          <p:cNvSpPr txBox="1"/>
          <p:nvPr/>
        </p:nvSpPr>
        <p:spPr>
          <a:xfrm>
            <a:off x="-659870" y="5620608"/>
            <a:ext cx="158698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800" dirty="0">
                <a:solidFill>
                  <a:prstClr val="black"/>
                </a:solidFill>
              </a:rPr>
              <a:t>7</a:t>
            </a:r>
            <a:r>
              <a:rPr kumimoji="1" lang="ko-KR" altLang="en-US" sz="800" dirty="0">
                <a:solidFill>
                  <a:prstClr val="black"/>
                </a:solidFill>
              </a:rPr>
              <a:t>월</a:t>
            </a:r>
            <a:endParaRPr kumimoji="1" lang="x-none" altLang="en-US" sz="800" dirty="0">
              <a:solidFill>
                <a:prstClr val="black"/>
              </a:solidFill>
            </a:endParaRPr>
          </a:p>
        </p:txBody>
      </p:sp>
      <p:sp>
        <p:nvSpPr>
          <p:cNvPr id="200" name="Rounded Rectangle">
            <a:extLst>
              <a:ext uri="{FF2B5EF4-FFF2-40B4-BE49-F238E27FC236}">
                <a16:creationId xmlns:a16="http://schemas.microsoft.com/office/drawing/2014/main" id="{4692CE52-5E9B-C9D8-DA0F-1B69FB5CCC02}"/>
              </a:ext>
            </a:extLst>
          </p:cNvPr>
          <p:cNvSpPr/>
          <p:nvPr/>
        </p:nvSpPr>
        <p:spPr>
          <a:xfrm>
            <a:off x="1886658" y="6949148"/>
            <a:ext cx="214288" cy="10646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4-2</a:t>
            </a:r>
            <a:endParaRPr sz="700" dirty="0">
              <a:solidFill>
                <a:schemeClr val="bg1"/>
              </a:solidFill>
            </a:endParaRPr>
          </a:p>
        </p:txBody>
      </p:sp>
      <p:sp>
        <p:nvSpPr>
          <p:cNvPr id="201" name="타원 200">
            <a:extLst>
              <a:ext uri="{FF2B5EF4-FFF2-40B4-BE49-F238E27FC236}">
                <a16:creationId xmlns:a16="http://schemas.microsoft.com/office/drawing/2014/main" id="{F798901C-9C8F-C9F0-2B8A-0FBD4356C2AF}"/>
              </a:ext>
            </a:extLst>
          </p:cNvPr>
          <p:cNvSpPr/>
          <p:nvPr/>
        </p:nvSpPr>
        <p:spPr>
          <a:xfrm>
            <a:off x="7157297" y="1219336"/>
            <a:ext cx="168608" cy="1686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7</a:t>
            </a:r>
            <a:endParaRPr kumimoji="0" lang="ko-KR" altLang="en-US" sz="7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3661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모서리가 둥근 직사각형 1">
            <a:extLst>
              <a:ext uri="{FF2B5EF4-FFF2-40B4-BE49-F238E27FC236}">
                <a16:creationId xmlns:a16="http://schemas.microsoft.com/office/drawing/2014/main" id="{0076CF25-8457-CFCF-9E02-D0A5CCA16989}"/>
              </a:ext>
            </a:extLst>
          </p:cNvPr>
          <p:cNvSpPr/>
          <p:nvPr/>
        </p:nvSpPr>
        <p:spPr>
          <a:xfrm>
            <a:off x="1658769" y="733544"/>
            <a:ext cx="5468277" cy="6229222"/>
          </a:xfrm>
          <a:prstGeom prst="roundRect">
            <a:avLst>
              <a:gd name="adj" fmla="val 166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grpSp>
        <p:nvGrpSpPr>
          <p:cNvPr id="1178" name="그룹 1177">
            <a:extLst>
              <a:ext uri="{FF2B5EF4-FFF2-40B4-BE49-F238E27FC236}">
                <a16:creationId xmlns:a16="http://schemas.microsoft.com/office/drawing/2014/main" id="{CA52C4EE-E396-F178-9C07-C79A6B9BDDEA}"/>
              </a:ext>
            </a:extLst>
          </p:cNvPr>
          <p:cNvGrpSpPr/>
          <p:nvPr/>
        </p:nvGrpSpPr>
        <p:grpSpPr>
          <a:xfrm>
            <a:off x="101840" y="183109"/>
            <a:ext cx="8746885" cy="550435"/>
            <a:chOff x="47847" y="6349722"/>
            <a:chExt cx="8920716" cy="788976"/>
          </a:xfrm>
        </p:grpSpPr>
        <p:sp>
          <p:nvSpPr>
            <p:cNvPr id="1179" name="직사각형 1178">
              <a:extLst>
                <a:ext uri="{FF2B5EF4-FFF2-40B4-BE49-F238E27FC236}">
                  <a16:creationId xmlns:a16="http://schemas.microsoft.com/office/drawing/2014/main" id="{B6169D71-85F3-C1A4-1A10-7E4BB1FBDE72}"/>
                </a:ext>
              </a:extLst>
            </p:cNvPr>
            <p:cNvSpPr/>
            <p:nvPr/>
          </p:nvSpPr>
          <p:spPr>
            <a:xfrm>
              <a:off x="47847" y="6349722"/>
              <a:ext cx="8920716" cy="7889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x-none" altLang="en-US"/>
            </a:p>
          </p:txBody>
        </p:sp>
        <p:grpSp>
          <p:nvGrpSpPr>
            <p:cNvPr id="1180" name="Cutout">
              <a:extLst>
                <a:ext uri="{FF2B5EF4-FFF2-40B4-BE49-F238E27FC236}">
                  <a16:creationId xmlns:a16="http://schemas.microsoft.com/office/drawing/2014/main" id="{F7A8530A-FAAE-52E5-93F9-21E39A765800}"/>
                </a:ext>
              </a:extLst>
            </p:cNvPr>
            <p:cNvGrpSpPr/>
            <p:nvPr/>
          </p:nvGrpSpPr>
          <p:grpSpPr>
            <a:xfrm rot="5400000">
              <a:off x="4374251" y="2142577"/>
              <a:ext cx="277004" cy="8846971"/>
              <a:chOff x="6402388" y="1584325"/>
              <a:chExt cx="239717" cy="933450"/>
            </a:xfrm>
            <a:solidFill>
              <a:srgbClr val="FFFFFF"/>
            </a:solidFill>
          </p:grpSpPr>
          <p:sp>
            <p:nvSpPr>
              <p:cNvPr id="1181" name="Fill">
                <a:extLst>
                  <a:ext uri="{FF2B5EF4-FFF2-40B4-BE49-F238E27FC236}">
                    <a16:creationId xmlns:a16="http://schemas.microsoft.com/office/drawing/2014/main" id="{9614A1F8-9E85-0AD9-0605-2ED2906EED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2392" y="1584325"/>
                <a:ext cx="239713" cy="933450"/>
              </a:xfrm>
              <a:custGeom>
                <a:avLst/>
                <a:gdLst>
                  <a:gd name="T0" fmla="*/ 74 w 151"/>
                  <a:gd name="T1" fmla="*/ 588 h 588"/>
                  <a:gd name="T2" fmla="*/ 151 w 151"/>
                  <a:gd name="T3" fmla="*/ 518 h 588"/>
                  <a:gd name="T4" fmla="*/ 74 w 151"/>
                  <a:gd name="T5" fmla="*/ 441 h 588"/>
                  <a:gd name="T6" fmla="*/ 151 w 151"/>
                  <a:gd name="T7" fmla="*/ 375 h 588"/>
                  <a:gd name="T8" fmla="*/ 74 w 151"/>
                  <a:gd name="T9" fmla="*/ 294 h 588"/>
                  <a:gd name="T10" fmla="*/ 151 w 151"/>
                  <a:gd name="T11" fmla="*/ 231 h 588"/>
                  <a:gd name="T12" fmla="*/ 74 w 151"/>
                  <a:gd name="T13" fmla="*/ 147 h 588"/>
                  <a:gd name="T14" fmla="*/ 151 w 151"/>
                  <a:gd name="T15" fmla="*/ 88 h 588"/>
                  <a:gd name="T16" fmla="*/ 74 w 151"/>
                  <a:gd name="T17" fmla="*/ 0 h 588"/>
                  <a:gd name="T18" fmla="*/ 0 w 151"/>
                  <a:gd name="T19" fmla="*/ 0 h 588"/>
                  <a:gd name="T20" fmla="*/ 78 w 151"/>
                  <a:gd name="T21" fmla="*/ 88 h 588"/>
                  <a:gd name="T22" fmla="*/ 0 w 151"/>
                  <a:gd name="T23" fmla="*/ 147 h 588"/>
                  <a:gd name="T24" fmla="*/ 78 w 151"/>
                  <a:gd name="T25" fmla="*/ 231 h 588"/>
                  <a:gd name="T26" fmla="*/ 0 w 151"/>
                  <a:gd name="T27" fmla="*/ 294 h 588"/>
                  <a:gd name="T28" fmla="*/ 78 w 151"/>
                  <a:gd name="T29" fmla="*/ 375 h 588"/>
                  <a:gd name="T30" fmla="*/ 0 w 151"/>
                  <a:gd name="T31" fmla="*/ 441 h 588"/>
                  <a:gd name="T32" fmla="*/ 78 w 151"/>
                  <a:gd name="T33" fmla="*/ 518 h 588"/>
                  <a:gd name="T34" fmla="*/ 0 w 151"/>
                  <a:gd name="T35" fmla="*/ 588 h 588"/>
                  <a:gd name="T36" fmla="*/ 74 w 151"/>
                  <a:gd name="T37" fmla="*/ 588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1" h="588">
                    <a:moveTo>
                      <a:pt x="74" y="588"/>
                    </a:moveTo>
                    <a:lnTo>
                      <a:pt x="151" y="518"/>
                    </a:lnTo>
                    <a:lnTo>
                      <a:pt x="74" y="441"/>
                    </a:lnTo>
                    <a:lnTo>
                      <a:pt x="151" y="375"/>
                    </a:lnTo>
                    <a:lnTo>
                      <a:pt x="74" y="294"/>
                    </a:lnTo>
                    <a:lnTo>
                      <a:pt x="151" y="231"/>
                    </a:lnTo>
                    <a:lnTo>
                      <a:pt x="74" y="147"/>
                    </a:lnTo>
                    <a:lnTo>
                      <a:pt x="151" y="88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78" y="88"/>
                    </a:lnTo>
                    <a:lnTo>
                      <a:pt x="0" y="147"/>
                    </a:lnTo>
                    <a:lnTo>
                      <a:pt x="78" y="231"/>
                    </a:lnTo>
                    <a:lnTo>
                      <a:pt x="0" y="294"/>
                    </a:lnTo>
                    <a:lnTo>
                      <a:pt x="78" y="375"/>
                    </a:lnTo>
                    <a:lnTo>
                      <a:pt x="0" y="441"/>
                    </a:lnTo>
                    <a:lnTo>
                      <a:pt x="78" y="518"/>
                    </a:lnTo>
                    <a:lnTo>
                      <a:pt x="0" y="588"/>
                    </a:lnTo>
                    <a:lnTo>
                      <a:pt x="74" y="588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82" name="Border">
                <a:extLst>
                  <a:ext uri="{FF2B5EF4-FFF2-40B4-BE49-F238E27FC236}">
                    <a16:creationId xmlns:a16="http://schemas.microsoft.com/office/drawing/2014/main" id="{A924DB5F-6C20-6A5F-232B-74CEEE9043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02388" y="1584325"/>
                <a:ext cx="239713" cy="933450"/>
              </a:xfrm>
              <a:custGeom>
                <a:avLst/>
                <a:gdLst>
                  <a:gd name="T0" fmla="*/ 0 w 909"/>
                  <a:gd name="T1" fmla="*/ 0 h 3585"/>
                  <a:gd name="T2" fmla="*/ 467 w 909"/>
                  <a:gd name="T3" fmla="*/ 535 h 3585"/>
                  <a:gd name="T4" fmla="*/ 0 w 909"/>
                  <a:gd name="T5" fmla="*/ 896 h 3585"/>
                  <a:gd name="T6" fmla="*/ 467 w 909"/>
                  <a:gd name="T7" fmla="*/ 1409 h 3585"/>
                  <a:gd name="T8" fmla="*/ 0 w 909"/>
                  <a:gd name="T9" fmla="*/ 1793 h 3585"/>
                  <a:gd name="T10" fmla="*/ 467 w 909"/>
                  <a:gd name="T11" fmla="*/ 2284 h 3585"/>
                  <a:gd name="T12" fmla="*/ 0 w 909"/>
                  <a:gd name="T13" fmla="*/ 2689 h 3585"/>
                  <a:gd name="T14" fmla="*/ 467 w 909"/>
                  <a:gd name="T15" fmla="*/ 3158 h 3585"/>
                  <a:gd name="T16" fmla="*/ 0 w 909"/>
                  <a:gd name="T17" fmla="*/ 3585 h 3585"/>
                  <a:gd name="T18" fmla="*/ 442 w 909"/>
                  <a:gd name="T19" fmla="*/ 3585 h 3585"/>
                  <a:gd name="T20" fmla="*/ 909 w 909"/>
                  <a:gd name="T21" fmla="*/ 3158 h 3585"/>
                  <a:gd name="T22" fmla="*/ 442 w 909"/>
                  <a:gd name="T23" fmla="*/ 2689 h 3585"/>
                  <a:gd name="T24" fmla="*/ 909 w 909"/>
                  <a:gd name="T25" fmla="*/ 2284 h 3585"/>
                  <a:gd name="T26" fmla="*/ 442 w 909"/>
                  <a:gd name="T27" fmla="*/ 1793 h 3585"/>
                  <a:gd name="T28" fmla="*/ 909 w 909"/>
                  <a:gd name="T29" fmla="*/ 1409 h 3585"/>
                  <a:gd name="T30" fmla="*/ 442 w 909"/>
                  <a:gd name="T31" fmla="*/ 896 h 3585"/>
                  <a:gd name="T32" fmla="*/ 909 w 909"/>
                  <a:gd name="T33" fmla="*/ 535 h 3585"/>
                  <a:gd name="T34" fmla="*/ 442 w 909"/>
                  <a:gd name="T35" fmla="*/ 0 h 3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09" h="3585">
                    <a:moveTo>
                      <a:pt x="0" y="0"/>
                    </a:moveTo>
                    <a:lnTo>
                      <a:pt x="467" y="535"/>
                    </a:lnTo>
                    <a:lnTo>
                      <a:pt x="0" y="896"/>
                    </a:lnTo>
                    <a:lnTo>
                      <a:pt x="467" y="1409"/>
                    </a:lnTo>
                    <a:lnTo>
                      <a:pt x="0" y="1793"/>
                    </a:lnTo>
                    <a:lnTo>
                      <a:pt x="467" y="2284"/>
                    </a:lnTo>
                    <a:lnTo>
                      <a:pt x="0" y="2689"/>
                    </a:lnTo>
                    <a:lnTo>
                      <a:pt x="467" y="3158"/>
                    </a:lnTo>
                    <a:lnTo>
                      <a:pt x="0" y="3585"/>
                    </a:lnTo>
                    <a:moveTo>
                      <a:pt x="442" y="3585"/>
                    </a:moveTo>
                    <a:lnTo>
                      <a:pt x="909" y="3158"/>
                    </a:lnTo>
                    <a:lnTo>
                      <a:pt x="442" y="2689"/>
                    </a:lnTo>
                    <a:lnTo>
                      <a:pt x="909" y="2284"/>
                    </a:lnTo>
                    <a:lnTo>
                      <a:pt x="442" y="1793"/>
                    </a:lnTo>
                    <a:lnTo>
                      <a:pt x="909" y="1409"/>
                    </a:lnTo>
                    <a:lnTo>
                      <a:pt x="442" y="896"/>
                    </a:lnTo>
                    <a:lnTo>
                      <a:pt x="909" y="535"/>
                    </a:lnTo>
                    <a:lnTo>
                      <a:pt x="442" y="0"/>
                    </a:lnTo>
                  </a:path>
                </a:pathLst>
              </a:custGeom>
              <a:noFill/>
              <a:ln w="6350">
                <a:solidFill>
                  <a:srgbClr val="8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aphicFrame>
        <p:nvGraphicFramePr>
          <p:cNvPr id="48" name="표 47">
            <a:extLst>
              <a:ext uri="{FF2B5EF4-FFF2-40B4-BE49-F238E27FC236}">
                <a16:creationId xmlns:a16="http://schemas.microsoft.com/office/drawing/2014/main" id="{06172546-3BD4-629C-DE1C-5A1DF7E59159}"/>
              </a:ext>
            </a:extLst>
          </p:cNvPr>
          <p:cNvGraphicFramePr>
            <a:graphicFrameLocks noGrp="1"/>
          </p:cNvGraphicFramePr>
          <p:nvPr/>
        </p:nvGraphicFramePr>
        <p:xfrm>
          <a:off x="9042400" y="111727"/>
          <a:ext cx="3047760" cy="92617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STU-MYP-MYHI-004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b="1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[</a:t>
                      </a:r>
                      <a:r>
                        <a:rPr lang="ko-KR" altLang="en-US" b="1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학생</a:t>
                      </a:r>
                      <a:r>
                        <a:rPr lang="en-US" altLang="ko-KR" b="1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]</a:t>
                      </a: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마이페이지 </a:t>
                      </a:r>
                      <a:r>
                        <a:rPr lang="en-US" altLang="ko-KR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– </a:t>
                      </a: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학습 수준 팝업</a:t>
                      </a:r>
                      <a:r>
                        <a:rPr lang="en-US" altLang="ko-KR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(2/2)</a:t>
                      </a: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84" name="모서리가 둥근 직사각형 268">
            <a:extLst>
              <a:ext uri="{FF2B5EF4-FFF2-40B4-BE49-F238E27FC236}">
                <a16:creationId xmlns:a16="http://schemas.microsoft.com/office/drawing/2014/main" id="{1E65CFF2-10BA-D736-CFCA-0BA7CD85E458}"/>
              </a:ext>
            </a:extLst>
          </p:cNvPr>
          <p:cNvSpPr/>
          <p:nvPr/>
        </p:nvSpPr>
        <p:spPr>
          <a:xfrm>
            <a:off x="3713478" y="781461"/>
            <a:ext cx="1323832" cy="2753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Ins="108000" bIns="36000" rtlCol="0" anchor="ctr">
            <a:spAutoFit/>
          </a:bodyPr>
          <a:lstStyle/>
          <a:p>
            <a:r>
              <a:rPr lang="ko-KR" altLang="en-US" sz="800" b="1" dirty="0">
                <a:solidFill>
                  <a:schemeClr val="tx1"/>
                </a:solidFill>
              </a:rPr>
              <a:t>과목별 상세 분석  </a:t>
            </a:r>
          </a:p>
        </p:txBody>
      </p:sp>
      <p:pic>
        <p:nvPicPr>
          <p:cNvPr id="1185" name="Graphic 352">
            <a:extLst>
              <a:ext uri="{FF2B5EF4-FFF2-40B4-BE49-F238E27FC236}">
                <a16:creationId xmlns:a16="http://schemas.microsoft.com/office/drawing/2014/main" id="{62CBDE0D-1FDA-89C0-0327-7EF8FD63A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731812" y="810024"/>
            <a:ext cx="216000" cy="216000"/>
          </a:xfrm>
          <a:prstGeom prst="rect">
            <a:avLst/>
          </a:prstGeom>
        </p:spPr>
      </p:pic>
      <p:sp>
        <p:nvSpPr>
          <p:cNvPr id="1186" name="TextBox 1185">
            <a:extLst>
              <a:ext uri="{FF2B5EF4-FFF2-40B4-BE49-F238E27FC236}">
                <a16:creationId xmlns:a16="http://schemas.microsoft.com/office/drawing/2014/main" id="{B4726D0B-6B35-C47B-7D2A-DE83A49632FE}"/>
              </a:ext>
            </a:extLst>
          </p:cNvPr>
          <p:cNvSpPr txBox="1"/>
          <p:nvPr/>
        </p:nvSpPr>
        <p:spPr>
          <a:xfrm>
            <a:off x="1678626" y="1214953"/>
            <a:ext cx="1005083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ko-KR" altLang="en-US" sz="800" b="1" dirty="0"/>
              <a:t>누적 학습 현황 </a:t>
            </a:r>
            <a:r>
              <a:rPr kumimoji="1" lang="en-US" altLang="ko-KR" sz="800" b="1" dirty="0"/>
              <a:t>(</a:t>
            </a:r>
            <a:r>
              <a:rPr kumimoji="1" lang="ko-KR" altLang="en-US" sz="800" b="1" dirty="0"/>
              <a:t>상세</a:t>
            </a:r>
            <a:r>
              <a:rPr kumimoji="1" lang="en-US" altLang="ko-KR" sz="800" b="1" dirty="0"/>
              <a:t>)</a:t>
            </a:r>
            <a:endParaRPr kumimoji="1" lang="x-none" altLang="en-US" sz="800" b="1" dirty="0"/>
          </a:p>
        </p:txBody>
      </p:sp>
      <p:sp>
        <p:nvSpPr>
          <p:cNvPr id="1187" name="TextBox 1186">
            <a:extLst>
              <a:ext uri="{FF2B5EF4-FFF2-40B4-BE49-F238E27FC236}">
                <a16:creationId xmlns:a16="http://schemas.microsoft.com/office/drawing/2014/main" id="{D26450F4-AD42-7D88-AD86-CA0557E868C1}"/>
              </a:ext>
            </a:extLst>
          </p:cNvPr>
          <p:cNvSpPr txBox="1"/>
          <p:nvPr/>
        </p:nvSpPr>
        <p:spPr>
          <a:xfrm>
            <a:off x="1690541" y="1507802"/>
            <a:ext cx="660437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x-none" altLang="en-US" sz="800" b="1" dirty="0">
                <a:solidFill>
                  <a:prstClr val="black"/>
                </a:solidFill>
              </a:rPr>
              <a:t>문제 풀이 </a:t>
            </a:r>
            <a:r>
              <a:rPr kumimoji="1" lang="en-US" altLang="en-US" sz="800" b="1" dirty="0">
                <a:solidFill>
                  <a:prstClr val="black"/>
                </a:solidFill>
              </a:rPr>
              <a:t>(</a:t>
            </a:r>
            <a:r>
              <a:rPr kumimoji="1" lang="x-none" altLang="en-US" sz="800" b="1" dirty="0">
                <a:solidFill>
                  <a:prstClr val="black"/>
                </a:solidFill>
              </a:rPr>
              <a:t>수</a:t>
            </a:r>
            <a:r>
              <a:rPr kumimoji="1" lang="en-US" altLang="en-US" sz="800" b="1" dirty="0">
                <a:solidFill>
                  <a:prstClr val="black"/>
                </a:solidFill>
              </a:rPr>
              <a:t>)</a:t>
            </a:r>
            <a:endParaRPr kumimoji="1" lang="x-none" altLang="en-US" sz="800" b="1" dirty="0">
              <a:solidFill>
                <a:prstClr val="black"/>
              </a:solidFill>
            </a:endParaRPr>
          </a:p>
        </p:txBody>
      </p:sp>
      <p:graphicFrame>
        <p:nvGraphicFramePr>
          <p:cNvPr id="1193" name="표 752">
            <a:extLst>
              <a:ext uri="{FF2B5EF4-FFF2-40B4-BE49-F238E27FC236}">
                <a16:creationId xmlns:a16="http://schemas.microsoft.com/office/drawing/2014/main" id="{E0F9AC28-D071-9D26-A6DA-EEE7540D3577}"/>
              </a:ext>
            </a:extLst>
          </p:cNvPr>
          <p:cNvGraphicFramePr>
            <a:graphicFrameLocks noGrp="1"/>
          </p:cNvGraphicFramePr>
          <p:nvPr/>
        </p:nvGraphicFramePr>
        <p:xfrm>
          <a:off x="1889547" y="1817073"/>
          <a:ext cx="2383404" cy="1241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234">
                  <a:extLst>
                    <a:ext uri="{9D8B030D-6E8A-4147-A177-3AD203B41FA5}">
                      <a16:colId xmlns:a16="http://schemas.microsoft.com/office/drawing/2014/main" val="3972347421"/>
                    </a:ext>
                  </a:extLst>
                </a:gridCol>
                <a:gridCol w="397234">
                  <a:extLst>
                    <a:ext uri="{9D8B030D-6E8A-4147-A177-3AD203B41FA5}">
                      <a16:colId xmlns:a16="http://schemas.microsoft.com/office/drawing/2014/main" val="3923822882"/>
                    </a:ext>
                  </a:extLst>
                </a:gridCol>
                <a:gridCol w="397234">
                  <a:extLst>
                    <a:ext uri="{9D8B030D-6E8A-4147-A177-3AD203B41FA5}">
                      <a16:colId xmlns:a16="http://schemas.microsoft.com/office/drawing/2014/main" val="1601642407"/>
                    </a:ext>
                  </a:extLst>
                </a:gridCol>
                <a:gridCol w="397234">
                  <a:extLst>
                    <a:ext uri="{9D8B030D-6E8A-4147-A177-3AD203B41FA5}">
                      <a16:colId xmlns:a16="http://schemas.microsoft.com/office/drawing/2014/main" val="1578385512"/>
                    </a:ext>
                  </a:extLst>
                </a:gridCol>
                <a:gridCol w="397234">
                  <a:extLst>
                    <a:ext uri="{9D8B030D-6E8A-4147-A177-3AD203B41FA5}">
                      <a16:colId xmlns:a16="http://schemas.microsoft.com/office/drawing/2014/main" val="145318909"/>
                    </a:ext>
                  </a:extLst>
                </a:gridCol>
                <a:gridCol w="397234">
                  <a:extLst>
                    <a:ext uri="{9D8B030D-6E8A-4147-A177-3AD203B41FA5}">
                      <a16:colId xmlns:a16="http://schemas.microsoft.com/office/drawing/2014/main" val="427796456"/>
                    </a:ext>
                  </a:extLst>
                </a:gridCol>
              </a:tblGrid>
              <a:tr h="310434"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08925"/>
                  </a:ext>
                </a:extLst>
              </a:tr>
              <a:tr h="310434"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657584"/>
                  </a:ext>
                </a:extLst>
              </a:tr>
              <a:tr h="310434"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557739"/>
                  </a:ext>
                </a:extLst>
              </a:tr>
              <a:tr h="310434"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86480"/>
                  </a:ext>
                </a:extLst>
              </a:tr>
            </a:tbl>
          </a:graphicData>
        </a:graphic>
      </p:graphicFrame>
      <p:sp>
        <p:nvSpPr>
          <p:cNvPr id="1194" name="TextBox 1193">
            <a:extLst>
              <a:ext uri="{FF2B5EF4-FFF2-40B4-BE49-F238E27FC236}">
                <a16:creationId xmlns:a16="http://schemas.microsoft.com/office/drawing/2014/main" id="{6A8BBD60-FCA1-0DF3-BE91-18B4523D0587}"/>
              </a:ext>
            </a:extLst>
          </p:cNvPr>
          <p:cNvSpPr txBox="1"/>
          <p:nvPr/>
        </p:nvSpPr>
        <p:spPr>
          <a:xfrm>
            <a:off x="1690541" y="2079471"/>
            <a:ext cx="149080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700">
                <a:solidFill>
                  <a:prstClr val="black"/>
                </a:solidFill>
              </a:rPr>
              <a:t>400</a:t>
            </a:r>
            <a:endParaRPr kumimoji="1" lang="x-none" altLang="en-US" sz="700">
              <a:solidFill>
                <a:prstClr val="black"/>
              </a:solidFill>
            </a:endParaRPr>
          </a:p>
        </p:txBody>
      </p:sp>
      <p:sp>
        <p:nvSpPr>
          <p:cNvPr id="1195" name="TextBox 1194">
            <a:extLst>
              <a:ext uri="{FF2B5EF4-FFF2-40B4-BE49-F238E27FC236}">
                <a16:creationId xmlns:a16="http://schemas.microsoft.com/office/drawing/2014/main" id="{F0845173-8818-9205-6A5F-050B04039310}"/>
              </a:ext>
            </a:extLst>
          </p:cNvPr>
          <p:cNvSpPr txBox="1"/>
          <p:nvPr/>
        </p:nvSpPr>
        <p:spPr>
          <a:xfrm>
            <a:off x="1690541" y="2367795"/>
            <a:ext cx="149080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700">
                <a:solidFill>
                  <a:prstClr val="black"/>
                </a:solidFill>
              </a:rPr>
              <a:t>300</a:t>
            </a:r>
            <a:endParaRPr kumimoji="1" lang="x-none" altLang="en-US" sz="700">
              <a:solidFill>
                <a:prstClr val="black"/>
              </a:solidFill>
            </a:endParaRPr>
          </a:p>
        </p:txBody>
      </p:sp>
      <p:sp>
        <p:nvSpPr>
          <p:cNvPr id="1196" name="TextBox 1195">
            <a:extLst>
              <a:ext uri="{FF2B5EF4-FFF2-40B4-BE49-F238E27FC236}">
                <a16:creationId xmlns:a16="http://schemas.microsoft.com/office/drawing/2014/main" id="{7B3151E7-AE6E-BC44-2FBE-CA92F02E2FEB}"/>
              </a:ext>
            </a:extLst>
          </p:cNvPr>
          <p:cNvSpPr txBox="1"/>
          <p:nvPr/>
        </p:nvSpPr>
        <p:spPr>
          <a:xfrm>
            <a:off x="1690541" y="2656119"/>
            <a:ext cx="149080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700">
                <a:solidFill>
                  <a:prstClr val="black"/>
                </a:solidFill>
              </a:rPr>
              <a:t>200</a:t>
            </a:r>
            <a:endParaRPr kumimoji="1" lang="x-none" altLang="en-US" sz="700">
              <a:solidFill>
                <a:prstClr val="black"/>
              </a:solidFill>
            </a:endParaRPr>
          </a:p>
        </p:txBody>
      </p:sp>
      <p:sp>
        <p:nvSpPr>
          <p:cNvPr id="1197" name="TextBox 1196">
            <a:extLst>
              <a:ext uri="{FF2B5EF4-FFF2-40B4-BE49-F238E27FC236}">
                <a16:creationId xmlns:a16="http://schemas.microsoft.com/office/drawing/2014/main" id="{ABEFFA86-3288-A8A6-66AC-1EE6BB6E23DC}"/>
              </a:ext>
            </a:extLst>
          </p:cNvPr>
          <p:cNvSpPr txBox="1"/>
          <p:nvPr/>
        </p:nvSpPr>
        <p:spPr>
          <a:xfrm>
            <a:off x="1690541" y="2944444"/>
            <a:ext cx="149080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700" dirty="0">
                <a:solidFill>
                  <a:prstClr val="black"/>
                </a:solidFill>
              </a:rPr>
              <a:t>100</a:t>
            </a:r>
            <a:endParaRPr kumimoji="1" lang="x-none" altLang="en-US" sz="700" dirty="0">
              <a:solidFill>
                <a:prstClr val="black"/>
              </a:solidFill>
            </a:endParaRPr>
          </a:p>
        </p:txBody>
      </p:sp>
      <p:sp>
        <p:nvSpPr>
          <p:cNvPr id="1208" name="TextBox 1207">
            <a:extLst>
              <a:ext uri="{FF2B5EF4-FFF2-40B4-BE49-F238E27FC236}">
                <a16:creationId xmlns:a16="http://schemas.microsoft.com/office/drawing/2014/main" id="{0E64FAA3-2B87-D3CD-6E07-6796F2A4E54F}"/>
              </a:ext>
            </a:extLst>
          </p:cNvPr>
          <p:cNvSpPr txBox="1"/>
          <p:nvPr/>
        </p:nvSpPr>
        <p:spPr>
          <a:xfrm>
            <a:off x="1690541" y="1791147"/>
            <a:ext cx="149080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x-none" sz="700" dirty="0">
                <a:solidFill>
                  <a:prstClr val="black"/>
                </a:solidFill>
              </a:rPr>
              <a:t>5</a:t>
            </a:r>
            <a:r>
              <a:rPr kumimoji="1" lang="en-US" altLang="ko-KR" sz="700" dirty="0">
                <a:solidFill>
                  <a:prstClr val="black"/>
                </a:solidFill>
              </a:rPr>
              <a:t>00</a:t>
            </a:r>
            <a:endParaRPr kumimoji="1" lang="x-none" altLang="en-US" sz="700" dirty="0">
              <a:solidFill>
                <a:prstClr val="black"/>
              </a:solidFill>
            </a:endParaRPr>
          </a:p>
        </p:txBody>
      </p:sp>
      <p:sp>
        <p:nvSpPr>
          <p:cNvPr id="1248" name="TextBox 1247">
            <a:extLst>
              <a:ext uri="{FF2B5EF4-FFF2-40B4-BE49-F238E27FC236}">
                <a16:creationId xmlns:a16="http://schemas.microsoft.com/office/drawing/2014/main" id="{D1F33988-2E08-B30F-7D46-0C6CF27B63FB}"/>
              </a:ext>
            </a:extLst>
          </p:cNvPr>
          <p:cNvSpPr txBox="1"/>
          <p:nvPr/>
        </p:nvSpPr>
        <p:spPr>
          <a:xfrm>
            <a:off x="1935904" y="3126890"/>
            <a:ext cx="99386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1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249" name="TextBox 1248">
            <a:extLst>
              <a:ext uri="{FF2B5EF4-FFF2-40B4-BE49-F238E27FC236}">
                <a16:creationId xmlns:a16="http://schemas.microsoft.com/office/drawing/2014/main" id="{15690B6C-1B97-BB33-C6B9-CC6D32A4F9D4}"/>
              </a:ext>
            </a:extLst>
          </p:cNvPr>
          <p:cNvSpPr txBox="1"/>
          <p:nvPr/>
        </p:nvSpPr>
        <p:spPr>
          <a:xfrm>
            <a:off x="2131573" y="3126890"/>
            <a:ext cx="99386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2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250" name="TextBox 1249">
            <a:extLst>
              <a:ext uri="{FF2B5EF4-FFF2-40B4-BE49-F238E27FC236}">
                <a16:creationId xmlns:a16="http://schemas.microsoft.com/office/drawing/2014/main" id="{69D2CEB3-60C7-4A18-E673-FCAA1029B37E}"/>
              </a:ext>
            </a:extLst>
          </p:cNvPr>
          <p:cNvSpPr txBox="1"/>
          <p:nvPr/>
        </p:nvSpPr>
        <p:spPr>
          <a:xfrm>
            <a:off x="2327242" y="3126890"/>
            <a:ext cx="99386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3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251" name="TextBox 1250">
            <a:extLst>
              <a:ext uri="{FF2B5EF4-FFF2-40B4-BE49-F238E27FC236}">
                <a16:creationId xmlns:a16="http://schemas.microsoft.com/office/drawing/2014/main" id="{F6224EE8-F9EB-2DB7-B8F5-BB5CCD74BC9F}"/>
              </a:ext>
            </a:extLst>
          </p:cNvPr>
          <p:cNvSpPr txBox="1"/>
          <p:nvPr/>
        </p:nvSpPr>
        <p:spPr>
          <a:xfrm>
            <a:off x="2522911" y="3126890"/>
            <a:ext cx="99386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4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252" name="TextBox 1251">
            <a:extLst>
              <a:ext uri="{FF2B5EF4-FFF2-40B4-BE49-F238E27FC236}">
                <a16:creationId xmlns:a16="http://schemas.microsoft.com/office/drawing/2014/main" id="{192FCCCF-186D-9D59-8B6A-75DE9BB17F93}"/>
              </a:ext>
            </a:extLst>
          </p:cNvPr>
          <p:cNvSpPr txBox="1"/>
          <p:nvPr/>
        </p:nvSpPr>
        <p:spPr>
          <a:xfrm>
            <a:off x="2718580" y="3126890"/>
            <a:ext cx="99386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5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253" name="TextBox 1252">
            <a:extLst>
              <a:ext uri="{FF2B5EF4-FFF2-40B4-BE49-F238E27FC236}">
                <a16:creationId xmlns:a16="http://schemas.microsoft.com/office/drawing/2014/main" id="{9837FD3B-D16D-FE5A-B76F-E2BD7FE8E77A}"/>
              </a:ext>
            </a:extLst>
          </p:cNvPr>
          <p:cNvSpPr txBox="1"/>
          <p:nvPr/>
        </p:nvSpPr>
        <p:spPr>
          <a:xfrm>
            <a:off x="2914249" y="3126890"/>
            <a:ext cx="99386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6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254" name="TextBox 1253">
            <a:extLst>
              <a:ext uri="{FF2B5EF4-FFF2-40B4-BE49-F238E27FC236}">
                <a16:creationId xmlns:a16="http://schemas.microsoft.com/office/drawing/2014/main" id="{257FE4FD-355C-58B7-7750-DBB6ED47451C}"/>
              </a:ext>
            </a:extLst>
          </p:cNvPr>
          <p:cNvSpPr txBox="1"/>
          <p:nvPr/>
        </p:nvSpPr>
        <p:spPr>
          <a:xfrm>
            <a:off x="3109918" y="3126890"/>
            <a:ext cx="99386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7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255" name="TextBox 1254">
            <a:extLst>
              <a:ext uri="{FF2B5EF4-FFF2-40B4-BE49-F238E27FC236}">
                <a16:creationId xmlns:a16="http://schemas.microsoft.com/office/drawing/2014/main" id="{496770DB-5F84-A62A-1C9B-504895F2716C}"/>
              </a:ext>
            </a:extLst>
          </p:cNvPr>
          <p:cNvSpPr txBox="1"/>
          <p:nvPr/>
        </p:nvSpPr>
        <p:spPr>
          <a:xfrm>
            <a:off x="3305587" y="3126890"/>
            <a:ext cx="99386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8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256" name="TextBox 1255">
            <a:extLst>
              <a:ext uri="{FF2B5EF4-FFF2-40B4-BE49-F238E27FC236}">
                <a16:creationId xmlns:a16="http://schemas.microsoft.com/office/drawing/2014/main" id="{38801210-4E31-6252-3582-AE5127FC1497}"/>
              </a:ext>
            </a:extLst>
          </p:cNvPr>
          <p:cNvSpPr txBox="1"/>
          <p:nvPr/>
        </p:nvSpPr>
        <p:spPr>
          <a:xfrm>
            <a:off x="3501256" y="3126890"/>
            <a:ext cx="99386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9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258" name="TextBox 1257">
            <a:extLst>
              <a:ext uri="{FF2B5EF4-FFF2-40B4-BE49-F238E27FC236}">
                <a16:creationId xmlns:a16="http://schemas.microsoft.com/office/drawing/2014/main" id="{0BFB2ECD-1EA5-3448-8C11-463FDD5E5CA9}"/>
              </a:ext>
            </a:extLst>
          </p:cNvPr>
          <p:cNvSpPr txBox="1"/>
          <p:nvPr/>
        </p:nvSpPr>
        <p:spPr>
          <a:xfrm>
            <a:off x="3696925" y="3126890"/>
            <a:ext cx="134652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10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259" name="TextBox 1258">
            <a:extLst>
              <a:ext uri="{FF2B5EF4-FFF2-40B4-BE49-F238E27FC236}">
                <a16:creationId xmlns:a16="http://schemas.microsoft.com/office/drawing/2014/main" id="{5523964E-2B4B-041C-5F15-5D192545F475}"/>
              </a:ext>
            </a:extLst>
          </p:cNvPr>
          <p:cNvSpPr txBox="1"/>
          <p:nvPr/>
        </p:nvSpPr>
        <p:spPr>
          <a:xfrm>
            <a:off x="3927860" y="3126890"/>
            <a:ext cx="134652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11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260" name="TextBox 1259">
            <a:extLst>
              <a:ext uri="{FF2B5EF4-FFF2-40B4-BE49-F238E27FC236}">
                <a16:creationId xmlns:a16="http://schemas.microsoft.com/office/drawing/2014/main" id="{3B8E019A-CF70-B5DD-3FF7-80E730379A36}"/>
              </a:ext>
            </a:extLst>
          </p:cNvPr>
          <p:cNvSpPr txBox="1"/>
          <p:nvPr/>
        </p:nvSpPr>
        <p:spPr>
          <a:xfrm>
            <a:off x="4158798" y="3126890"/>
            <a:ext cx="134652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12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grpSp>
        <p:nvGrpSpPr>
          <p:cNvPr id="1262" name="그룹 1261">
            <a:extLst>
              <a:ext uri="{FF2B5EF4-FFF2-40B4-BE49-F238E27FC236}">
                <a16:creationId xmlns:a16="http://schemas.microsoft.com/office/drawing/2014/main" id="{FFD8BC56-4D1F-9D77-6EF9-6574170DD30B}"/>
              </a:ext>
            </a:extLst>
          </p:cNvPr>
          <p:cNvGrpSpPr/>
          <p:nvPr/>
        </p:nvGrpSpPr>
        <p:grpSpPr>
          <a:xfrm>
            <a:off x="3603478" y="1560414"/>
            <a:ext cx="697693" cy="80624"/>
            <a:chOff x="4944865" y="3210977"/>
            <a:chExt cx="697693" cy="80624"/>
          </a:xfrm>
        </p:grpSpPr>
        <p:sp>
          <p:nvSpPr>
            <p:cNvPr id="1263" name="TextBox 53">
              <a:extLst>
                <a:ext uri="{FF2B5EF4-FFF2-40B4-BE49-F238E27FC236}">
                  <a16:creationId xmlns:a16="http://schemas.microsoft.com/office/drawing/2014/main" id="{8906E41A-F4EE-CB47-674C-3E2F673CF1DE}"/>
                </a:ext>
              </a:extLst>
            </p:cNvPr>
            <p:cNvSpPr txBox="1"/>
            <p:nvPr/>
          </p:nvSpPr>
          <p:spPr>
            <a:xfrm>
              <a:off x="5450198" y="3210977"/>
              <a:ext cx="192360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500" dirty="0"/>
                <a:t>홍성일</a:t>
              </a:r>
              <a:endParaRPr lang="en-US" altLang="ko-KR" sz="500" dirty="0"/>
            </a:p>
          </p:txBody>
        </p:sp>
        <p:sp>
          <p:nvSpPr>
            <p:cNvPr id="1264" name="TextBox 53">
              <a:extLst>
                <a:ext uri="{FF2B5EF4-FFF2-40B4-BE49-F238E27FC236}">
                  <a16:creationId xmlns:a16="http://schemas.microsoft.com/office/drawing/2014/main" id="{5D83B06C-FB4C-A160-8F31-AE458C7F3DB3}"/>
                </a:ext>
              </a:extLst>
            </p:cNvPr>
            <p:cNvSpPr txBox="1"/>
            <p:nvPr/>
          </p:nvSpPr>
          <p:spPr>
            <a:xfrm>
              <a:off x="5054865" y="3214657"/>
              <a:ext cx="256480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500" dirty="0"/>
                <a:t>과목평균</a:t>
              </a:r>
              <a:endParaRPr lang="en-US" altLang="ko-KR" sz="500" dirty="0"/>
            </a:p>
          </p:txBody>
        </p:sp>
        <p:sp>
          <p:nvSpPr>
            <p:cNvPr id="1265" name="직사각형 1264">
              <a:extLst>
                <a:ext uri="{FF2B5EF4-FFF2-40B4-BE49-F238E27FC236}">
                  <a16:creationId xmlns:a16="http://schemas.microsoft.com/office/drawing/2014/main" id="{3BDCE1E7-D3B1-457A-DCD2-9E3DB69D7B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4865" y="3217129"/>
              <a:ext cx="72787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ko-KR" altLang="en-US" sz="1100"/>
            </a:p>
          </p:txBody>
        </p:sp>
        <p:sp>
          <p:nvSpPr>
            <p:cNvPr id="1266" name="직사각형 1265">
              <a:extLst>
                <a:ext uri="{FF2B5EF4-FFF2-40B4-BE49-F238E27FC236}">
                  <a16:creationId xmlns:a16="http://schemas.microsoft.com/office/drawing/2014/main" id="{0AD6C844-E345-13F6-6C8E-427E950462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44070" y="3213921"/>
              <a:ext cx="72787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ko-KR" altLang="en-US" sz="1100" dirty="0"/>
            </a:p>
          </p:txBody>
        </p:sp>
      </p:grpSp>
      <p:grpSp>
        <p:nvGrpSpPr>
          <p:cNvPr id="1268" name="그룹 1267">
            <a:extLst>
              <a:ext uri="{FF2B5EF4-FFF2-40B4-BE49-F238E27FC236}">
                <a16:creationId xmlns:a16="http://schemas.microsoft.com/office/drawing/2014/main" id="{4B61B865-56CA-CBEF-99B1-294F0C5A55FD}"/>
              </a:ext>
            </a:extLst>
          </p:cNvPr>
          <p:cNvGrpSpPr/>
          <p:nvPr/>
        </p:nvGrpSpPr>
        <p:grpSpPr>
          <a:xfrm>
            <a:off x="1913560" y="2127589"/>
            <a:ext cx="137600" cy="931220"/>
            <a:chOff x="615085" y="2548603"/>
            <a:chExt cx="137600" cy="931220"/>
          </a:xfrm>
        </p:grpSpPr>
        <p:sp>
          <p:nvSpPr>
            <p:cNvPr id="1261" name="사각형: 둥근 모서리 1260">
              <a:extLst>
                <a:ext uri="{FF2B5EF4-FFF2-40B4-BE49-F238E27FC236}">
                  <a16:creationId xmlns:a16="http://schemas.microsoft.com/office/drawing/2014/main" id="{59F1A99D-EC81-F423-C38C-BD00F9BC18FD}"/>
                </a:ext>
              </a:extLst>
            </p:cNvPr>
            <p:cNvSpPr/>
            <p:nvPr/>
          </p:nvSpPr>
          <p:spPr>
            <a:xfrm flipH="1">
              <a:off x="615085" y="2548603"/>
              <a:ext cx="45719" cy="92449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67" name="사각형: 둥근 모서리 1266">
              <a:extLst>
                <a:ext uri="{FF2B5EF4-FFF2-40B4-BE49-F238E27FC236}">
                  <a16:creationId xmlns:a16="http://schemas.microsoft.com/office/drawing/2014/main" id="{C97004C0-3275-2114-1EE7-B0C9404957CF}"/>
                </a:ext>
              </a:extLst>
            </p:cNvPr>
            <p:cNvSpPr/>
            <p:nvPr/>
          </p:nvSpPr>
          <p:spPr>
            <a:xfrm flipH="1">
              <a:off x="692111" y="2734054"/>
              <a:ext cx="60574" cy="74576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383" name="그룹 1382">
            <a:extLst>
              <a:ext uri="{FF2B5EF4-FFF2-40B4-BE49-F238E27FC236}">
                <a16:creationId xmlns:a16="http://schemas.microsoft.com/office/drawing/2014/main" id="{6C03FC4A-C068-A4C3-AFBC-E3A85BCABB8B}"/>
              </a:ext>
            </a:extLst>
          </p:cNvPr>
          <p:cNvGrpSpPr/>
          <p:nvPr/>
        </p:nvGrpSpPr>
        <p:grpSpPr>
          <a:xfrm>
            <a:off x="2112056" y="2124224"/>
            <a:ext cx="137600" cy="931220"/>
            <a:chOff x="615085" y="2548603"/>
            <a:chExt cx="137600" cy="931220"/>
          </a:xfrm>
        </p:grpSpPr>
        <p:sp>
          <p:nvSpPr>
            <p:cNvPr id="1384" name="사각형: 둥근 모서리 1383">
              <a:extLst>
                <a:ext uri="{FF2B5EF4-FFF2-40B4-BE49-F238E27FC236}">
                  <a16:creationId xmlns:a16="http://schemas.microsoft.com/office/drawing/2014/main" id="{68D660A2-3C49-F56E-9BF5-8272C6E527FA}"/>
                </a:ext>
              </a:extLst>
            </p:cNvPr>
            <p:cNvSpPr/>
            <p:nvPr/>
          </p:nvSpPr>
          <p:spPr>
            <a:xfrm flipH="1">
              <a:off x="615085" y="2548603"/>
              <a:ext cx="45719" cy="92449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85" name="사각형: 둥근 모서리 1384">
              <a:extLst>
                <a:ext uri="{FF2B5EF4-FFF2-40B4-BE49-F238E27FC236}">
                  <a16:creationId xmlns:a16="http://schemas.microsoft.com/office/drawing/2014/main" id="{9D979C8F-C88F-D6C6-0E6A-2858E404E815}"/>
                </a:ext>
              </a:extLst>
            </p:cNvPr>
            <p:cNvSpPr/>
            <p:nvPr/>
          </p:nvSpPr>
          <p:spPr>
            <a:xfrm flipH="1">
              <a:off x="692111" y="2734054"/>
              <a:ext cx="60574" cy="74576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386" name="그룹 1385">
            <a:extLst>
              <a:ext uri="{FF2B5EF4-FFF2-40B4-BE49-F238E27FC236}">
                <a16:creationId xmlns:a16="http://schemas.microsoft.com/office/drawing/2014/main" id="{E5CBD4A8-A0E4-94C4-1FEA-0E6A843EB045}"/>
              </a:ext>
            </a:extLst>
          </p:cNvPr>
          <p:cNvGrpSpPr/>
          <p:nvPr/>
        </p:nvGrpSpPr>
        <p:grpSpPr>
          <a:xfrm>
            <a:off x="2310552" y="2120859"/>
            <a:ext cx="137600" cy="931220"/>
            <a:chOff x="615085" y="2548603"/>
            <a:chExt cx="137600" cy="931220"/>
          </a:xfrm>
        </p:grpSpPr>
        <p:sp>
          <p:nvSpPr>
            <p:cNvPr id="1387" name="사각형: 둥근 모서리 1386">
              <a:extLst>
                <a:ext uri="{FF2B5EF4-FFF2-40B4-BE49-F238E27FC236}">
                  <a16:creationId xmlns:a16="http://schemas.microsoft.com/office/drawing/2014/main" id="{966858FB-DBBC-E5CD-6A5C-F6396E404A9A}"/>
                </a:ext>
              </a:extLst>
            </p:cNvPr>
            <p:cNvSpPr/>
            <p:nvPr/>
          </p:nvSpPr>
          <p:spPr>
            <a:xfrm flipH="1">
              <a:off x="615085" y="2548603"/>
              <a:ext cx="45719" cy="92449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88" name="사각형: 둥근 모서리 1387">
              <a:extLst>
                <a:ext uri="{FF2B5EF4-FFF2-40B4-BE49-F238E27FC236}">
                  <a16:creationId xmlns:a16="http://schemas.microsoft.com/office/drawing/2014/main" id="{D47C59B3-BBFC-2D4A-6852-756689AE6ADD}"/>
                </a:ext>
              </a:extLst>
            </p:cNvPr>
            <p:cNvSpPr/>
            <p:nvPr/>
          </p:nvSpPr>
          <p:spPr>
            <a:xfrm flipH="1">
              <a:off x="692111" y="2734054"/>
              <a:ext cx="60574" cy="74576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389" name="그룹 1388">
            <a:extLst>
              <a:ext uri="{FF2B5EF4-FFF2-40B4-BE49-F238E27FC236}">
                <a16:creationId xmlns:a16="http://schemas.microsoft.com/office/drawing/2014/main" id="{EDCFEC68-7ADC-8DB1-0007-CBD224C54F13}"/>
              </a:ext>
            </a:extLst>
          </p:cNvPr>
          <p:cNvGrpSpPr/>
          <p:nvPr/>
        </p:nvGrpSpPr>
        <p:grpSpPr>
          <a:xfrm>
            <a:off x="2509048" y="2117494"/>
            <a:ext cx="137600" cy="931220"/>
            <a:chOff x="615085" y="2548603"/>
            <a:chExt cx="137600" cy="931220"/>
          </a:xfrm>
        </p:grpSpPr>
        <p:sp>
          <p:nvSpPr>
            <p:cNvPr id="1390" name="사각형: 둥근 모서리 1389">
              <a:extLst>
                <a:ext uri="{FF2B5EF4-FFF2-40B4-BE49-F238E27FC236}">
                  <a16:creationId xmlns:a16="http://schemas.microsoft.com/office/drawing/2014/main" id="{68B559F6-E603-FEAF-3761-7DABF08AE79E}"/>
                </a:ext>
              </a:extLst>
            </p:cNvPr>
            <p:cNvSpPr/>
            <p:nvPr/>
          </p:nvSpPr>
          <p:spPr>
            <a:xfrm flipH="1">
              <a:off x="615085" y="2548603"/>
              <a:ext cx="45719" cy="92449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91" name="사각형: 둥근 모서리 1390">
              <a:extLst>
                <a:ext uri="{FF2B5EF4-FFF2-40B4-BE49-F238E27FC236}">
                  <a16:creationId xmlns:a16="http://schemas.microsoft.com/office/drawing/2014/main" id="{AF40BBA7-239A-5426-F47A-B28C005E6175}"/>
                </a:ext>
              </a:extLst>
            </p:cNvPr>
            <p:cNvSpPr/>
            <p:nvPr/>
          </p:nvSpPr>
          <p:spPr>
            <a:xfrm flipH="1">
              <a:off x="692111" y="2734054"/>
              <a:ext cx="60574" cy="74576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392" name="그룹 1391">
            <a:extLst>
              <a:ext uri="{FF2B5EF4-FFF2-40B4-BE49-F238E27FC236}">
                <a16:creationId xmlns:a16="http://schemas.microsoft.com/office/drawing/2014/main" id="{FDDB9840-D51B-AFF9-A25B-256B39527711}"/>
              </a:ext>
            </a:extLst>
          </p:cNvPr>
          <p:cNvGrpSpPr/>
          <p:nvPr/>
        </p:nvGrpSpPr>
        <p:grpSpPr>
          <a:xfrm>
            <a:off x="2707544" y="2114129"/>
            <a:ext cx="137600" cy="931220"/>
            <a:chOff x="615085" y="2548603"/>
            <a:chExt cx="137600" cy="931220"/>
          </a:xfrm>
        </p:grpSpPr>
        <p:sp>
          <p:nvSpPr>
            <p:cNvPr id="1393" name="사각형: 둥근 모서리 1392">
              <a:extLst>
                <a:ext uri="{FF2B5EF4-FFF2-40B4-BE49-F238E27FC236}">
                  <a16:creationId xmlns:a16="http://schemas.microsoft.com/office/drawing/2014/main" id="{D3F0CB31-8205-C4D2-A8B8-B6BEC1401678}"/>
                </a:ext>
              </a:extLst>
            </p:cNvPr>
            <p:cNvSpPr/>
            <p:nvPr/>
          </p:nvSpPr>
          <p:spPr>
            <a:xfrm flipH="1">
              <a:off x="615085" y="2548603"/>
              <a:ext cx="45719" cy="92449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94" name="사각형: 둥근 모서리 1393">
              <a:extLst>
                <a:ext uri="{FF2B5EF4-FFF2-40B4-BE49-F238E27FC236}">
                  <a16:creationId xmlns:a16="http://schemas.microsoft.com/office/drawing/2014/main" id="{4E31C1A7-F87A-DB68-9545-FBE6CA72F0DC}"/>
                </a:ext>
              </a:extLst>
            </p:cNvPr>
            <p:cNvSpPr/>
            <p:nvPr/>
          </p:nvSpPr>
          <p:spPr>
            <a:xfrm flipH="1">
              <a:off x="692111" y="2734054"/>
              <a:ext cx="60574" cy="74576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404" name="그룹 1403">
            <a:extLst>
              <a:ext uri="{FF2B5EF4-FFF2-40B4-BE49-F238E27FC236}">
                <a16:creationId xmlns:a16="http://schemas.microsoft.com/office/drawing/2014/main" id="{DC13EC48-D160-5D73-3DF9-2501B3AEA1B6}"/>
              </a:ext>
            </a:extLst>
          </p:cNvPr>
          <p:cNvGrpSpPr/>
          <p:nvPr/>
        </p:nvGrpSpPr>
        <p:grpSpPr>
          <a:xfrm>
            <a:off x="3501528" y="2119986"/>
            <a:ext cx="137600" cy="931220"/>
            <a:chOff x="615085" y="2548603"/>
            <a:chExt cx="137600" cy="931220"/>
          </a:xfrm>
        </p:grpSpPr>
        <p:sp>
          <p:nvSpPr>
            <p:cNvPr id="1405" name="사각형: 둥근 모서리 1404">
              <a:extLst>
                <a:ext uri="{FF2B5EF4-FFF2-40B4-BE49-F238E27FC236}">
                  <a16:creationId xmlns:a16="http://schemas.microsoft.com/office/drawing/2014/main" id="{D7F70937-49D2-CA81-7033-D5ECC3DCB6C7}"/>
                </a:ext>
              </a:extLst>
            </p:cNvPr>
            <p:cNvSpPr/>
            <p:nvPr/>
          </p:nvSpPr>
          <p:spPr>
            <a:xfrm flipH="1">
              <a:off x="615085" y="2548603"/>
              <a:ext cx="45719" cy="92449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06" name="사각형: 둥근 모서리 1405">
              <a:extLst>
                <a:ext uri="{FF2B5EF4-FFF2-40B4-BE49-F238E27FC236}">
                  <a16:creationId xmlns:a16="http://schemas.microsoft.com/office/drawing/2014/main" id="{6F3BA6DC-3176-CB86-1AF4-81632D68BD73}"/>
                </a:ext>
              </a:extLst>
            </p:cNvPr>
            <p:cNvSpPr/>
            <p:nvPr/>
          </p:nvSpPr>
          <p:spPr>
            <a:xfrm flipH="1">
              <a:off x="692111" y="2734054"/>
              <a:ext cx="60574" cy="74576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407" name="그룹 1406">
            <a:extLst>
              <a:ext uri="{FF2B5EF4-FFF2-40B4-BE49-F238E27FC236}">
                <a16:creationId xmlns:a16="http://schemas.microsoft.com/office/drawing/2014/main" id="{D929308E-01CB-ED4F-33DB-0D5AADD50C36}"/>
              </a:ext>
            </a:extLst>
          </p:cNvPr>
          <p:cNvGrpSpPr/>
          <p:nvPr/>
        </p:nvGrpSpPr>
        <p:grpSpPr>
          <a:xfrm>
            <a:off x="3700024" y="2116621"/>
            <a:ext cx="137600" cy="931220"/>
            <a:chOff x="615085" y="2548603"/>
            <a:chExt cx="137600" cy="931220"/>
          </a:xfrm>
        </p:grpSpPr>
        <p:sp>
          <p:nvSpPr>
            <p:cNvPr id="1408" name="사각형: 둥근 모서리 1407">
              <a:extLst>
                <a:ext uri="{FF2B5EF4-FFF2-40B4-BE49-F238E27FC236}">
                  <a16:creationId xmlns:a16="http://schemas.microsoft.com/office/drawing/2014/main" id="{8A21B40B-0450-CFF6-7512-F6AE579C651D}"/>
                </a:ext>
              </a:extLst>
            </p:cNvPr>
            <p:cNvSpPr/>
            <p:nvPr/>
          </p:nvSpPr>
          <p:spPr>
            <a:xfrm flipH="1">
              <a:off x="615085" y="2548603"/>
              <a:ext cx="45719" cy="92449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09" name="사각형: 둥근 모서리 1408">
              <a:extLst>
                <a:ext uri="{FF2B5EF4-FFF2-40B4-BE49-F238E27FC236}">
                  <a16:creationId xmlns:a16="http://schemas.microsoft.com/office/drawing/2014/main" id="{DA8EEFC3-F6EC-88A9-E4FF-1FBED77B8285}"/>
                </a:ext>
              </a:extLst>
            </p:cNvPr>
            <p:cNvSpPr/>
            <p:nvPr/>
          </p:nvSpPr>
          <p:spPr>
            <a:xfrm flipH="1">
              <a:off x="692111" y="2734054"/>
              <a:ext cx="60574" cy="74576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410" name="그룹 1409">
            <a:extLst>
              <a:ext uri="{FF2B5EF4-FFF2-40B4-BE49-F238E27FC236}">
                <a16:creationId xmlns:a16="http://schemas.microsoft.com/office/drawing/2014/main" id="{951DA8C4-EE70-B257-4C4D-F764BB24F840}"/>
              </a:ext>
            </a:extLst>
          </p:cNvPr>
          <p:cNvGrpSpPr/>
          <p:nvPr/>
        </p:nvGrpSpPr>
        <p:grpSpPr>
          <a:xfrm>
            <a:off x="3898520" y="2113256"/>
            <a:ext cx="137600" cy="931220"/>
            <a:chOff x="615085" y="2548603"/>
            <a:chExt cx="137600" cy="931220"/>
          </a:xfrm>
        </p:grpSpPr>
        <p:sp>
          <p:nvSpPr>
            <p:cNvPr id="1411" name="사각형: 둥근 모서리 1410">
              <a:extLst>
                <a:ext uri="{FF2B5EF4-FFF2-40B4-BE49-F238E27FC236}">
                  <a16:creationId xmlns:a16="http://schemas.microsoft.com/office/drawing/2014/main" id="{9334F672-4FFE-9C7F-A6B9-00E1301B41E7}"/>
                </a:ext>
              </a:extLst>
            </p:cNvPr>
            <p:cNvSpPr/>
            <p:nvPr/>
          </p:nvSpPr>
          <p:spPr>
            <a:xfrm flipH="1">
              <a:off x="615085" y="2548603"/>
              <a:ext cx="45719" cy="92449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12" name="사각형: 둥근 모서리 1411">
              <a:extLst>
                <a:ext uri="{FF2B5EF4-FFF2-40B4-BE49-F238E27FC236}">
                  <a16:creationId xmlns:a16="http://schemas.microsoft.com/office/drawing/2014/main" id="{05DBF415-E1FE-7EDA-2865-9D1EBAD6FA1F}"/>
                </a:ext>
              </a:extLst>
            </p:cNvPr>
            <p:cNvSpPr/>
            <p:nvPr/>
          </p:nvSpPr>
          <p:spPr>
            <a:xfrm flipH="1">
              <a:off x="692111" y="2734054"/>
              <a:ext cx="60574" cy="74576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413" name="그룹 1412">
            <a:extLst>
              <a:ext uri="{FF2B5EF4-FFF2-40B4-BE49-F238E27FC236}">
                <a16:creationId xmlns:a16="http://schemas.microsoft.com/office/drawing/2014/main" id="{C60B1DE1-C526-F76A-2756-398F8953B7F8}"/>
              </a:ext>
            </a:extLst>
          </p:cNvPr>
          <p:cNvGrpSpPr/>
          <p:nvPr/>
        </p:nvGrpSpPr>
        <p:grpSpPr>
          <a:xfrm>
            <a:off x="4097016" y="2109891"/>
            <a:ext cx="137600" cy="931220"/>
            <a:chOff x="615085" y="2548603"/>
            <a:chExt cx="137600" cy="931220"/>
          </a:xfrm>
        </p:grpSpPr>
        <p:sp>
          <p:nvSpPr>
            <p:cNvPr id="1414" name="사각형: 둥근 모서리 1413">
              <a:extLst>
                <a:ext uri="{FF2B5EF4-FFF2-40B4-BE49-F238E27FC236}">
                  <a16:creationId xmlns:a16="http://schemas.microsoft.com/office/drawing/2014/main" id="{7A18B557-DEBB-C577-0FA4-BD2146EA2CD3}"/>
                </a:ext>
              </a:extLst>
            </p:cNvPr>
            <p:cNvSpPr/>
            <p:nvPr/>
          </p:nvSpPr>
          <p:spPr>
            <a:xfrm flipH="1">
              <a:off x="615085" y="2548603"/>
              <a:ext cx="45719" cy="92449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15" name="사각형: 둥근 모서리 1414">
              <a:extLst>
                <a:ext uri="{FF2B5EF4-FFF2-40B4-BE49-F238E27FC236}">
                  <a16:creationId xmlns:a16="http://schemas.microsoft.com/office/drawing/2014/main" id="{4E39F778-AC81-2D33-ED77-FDB67A986286}"/>
                </a:ext>
              </a:extLst>
            </p:cNvPr>
            <p:cNvSpPr/>
            <p:nvPr/>
          </p:nvSpPr>
          <p:spPr>
            <a:xfrm flipH="1">
              <a:off x="692111" y="2734054"/>
              <a:ext cx="60574" cy="74576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416" name="TextBox 1415">
            <a:extLst>
              <a:ext uri="{FF2B5EF4-FFF2-40B4-BE49-F238E27FC236}">
                <a16:creationId xmlns:a16="http://schemas.microsoft.com/office/drawing/2014/main" id="{F618CDCB-41DC-7DCE-BE34-74109F595C45}"/>
              </a:ext>
            </a:extLst>
          </p:cNvPr>
          <p:cNvSpPr txBox="1"/>
          <p:nvPr/>
        </p:nvSpPr>
        <p:spPr>
          <a:xfrm>
            <a:off x="4383637" y="1545635"/>
            <a:ext cx="508152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ko-KR" altLang="en-US" sz="800" b="1" dirty="0" err="1">
                <a:solidFill>
                  <a:prstClr val="black"/>
                </a:solidFill>
              </a:rPr>
              <a:t>정답률</a:t>
            </a:r>
            <a:r>
              <a:rPr kumimoji="1" lang="ko-KR" altLang="en-US" sz="800" b="1" dirty="0">
                <a:solidFill>
                  <a:prstClr val="black"/>
                </a:solidFill>
              </a:rPr>
              <a:t> </a:t>
            </a:r>
            <a:r>
              <a:rPr kumimoji="1" lang="en-US" altLang="ko-KR" sz="800" b="1" dirty="0">
                <a:solidFill>
                  <a:prstClr val="black"/>
                </a:solidFill>
              </a:rPr>
              <a:t>(%)</a:t>
            </a:r>
            <a:endParaRPr kumimoji="1" lang="x-none" altLang="en-US" sz="800" b="1" dirty="0">
              <a:solidFill>
                <a:prstClr val="black"/>
              </a:solidFill>
            </a:endParaRPr>
          </a:p>
        </p:txBody>
      </p:sp>
      <p:graphicFrame>
        <p:nvGraphicFramePr>
          <p:cNvPr id="1417" name="표 752">
            <a:extLst>
              <a:ext uri="{FF2B5EF4-FFF2-40B4-BE49-F238E27FC236}">
                <a16:creationId xmlns:a16="http://schemas.microsoft.com/office/drawing/2014/main" id="{09B263F0-EBB8-B15E-1A64-812EB84F5FE8}"/>
              </a:ext>
            </a:extLst>
          </p:cNvPr>
          <p:cNvGraphicFramePr>
            <a:graphicFrameLocks noGrp="1"/>
          </p:cNvGraphicFramePr>
          <p:nvPr/>
        </p:nvGraphicFramePr>
        <p:xfrm>
          <a:off x="4582643" y="1854906"/>
          <a:ext cx="2383404" cy="1241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234">
                  <a:extLst>
                    <a:ext uri="{9D8B030D-6E8A-4147-A177-3AD203B41FA5}">
                      <a16:colId xmlns:a16="http://schemas.microsoft.com/office/drawing/2014/main" val="3972347421"/>
                    </a:ext>
                  </a:extLst>
                </a:gridCol>
                <a:gridCol w="397234">
                  <a:extLst>
                    <a:ext uri="{9D8B030D-6E8A-4147-A177-3AD203B41FA5}">
                      <a16:colId xmlns:a16="http://schemas.microsoft.com/office/drawing/2014/main" val="3923822882"/>
                    </a:ext>
                  </a:extLst>
                </a:gridCol>
                <a:gridCol w="397234">
                  <a:extLst>
                    <a:ext uri="{9D8B030D-6E8A-4147-A177-3AD203B41FA5}">
                      <a16:colId xmlns:a16="http://schemas.microsoft.com/office/drawing/2014/main" val="1601642407"/>
                    </a:ext>
                  </a:extLst>
                </a:gridCol>
                <a:gridCol w="397234">
                  <a:extLst>
                    <a:ext uri="{9D8B030D-6E8A-4147-A177-3AD203B41FA5}">
                      <a16:colId xmlns:a16="http://schemas.microsoft.com/office/drawing/2014/main" val="1578385512"/>
                    </a:ext>
                  </a:extLst>
                </a:gridCol>
                <a:gridCol w="397234">
                  <a:extLst>
                    <a:ext uri="{9D8B030D-6E8A-4147-A177-3AD203B41FA5}">
                      <a16:colId xmlns:a16="http://schemas.microsoft.com/office/drawing/2014/main" val="145318909"/>
                    </a:ext>
                  </a:extLst>
                </a:gridCol>
                <a:gridCol w="397234">
                  <a:extLst>
                    <a:ext uri="{9D8B030D-6E8A-4147-A177-3AD203B41FA5}">
                      <a16:colId xmlns:a16="http://schemas.microsoft.com/office/drawing/2014/main" val="427796456"/>
                    </a:ext>
                  </a:extLst>
                </a:gridCol>
              </a:tblGrid>
              <a:tr h="310434"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08925"/>
                  </a:ext>
                </a:extLst>
              </a:tr>
              <a:tr h="310434"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657584"/>
                  </a:ext>
                </a:extLst>
              </a:tr>
              <a:tr h="310434"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557739"/>
                  </a:ext>
                </a:extLst>
              </a:tr>
              <a:tr h="310434"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86480"/>
                  </a:ext>
                </a:extLst>
              </a:tr>
            </a:tbl>
          </a:graphicData>
        </a:graphic>
      </p:graphicFrame>
      <p:sp>
        <p:nvSpPr>
          <p:cNvPr id="1418" name="TextBox 1417">
            <a:extLst>
              <a:ext uri="{FF2B5EF4-FFF2-40B4-BE49-F238E27FC236}">
                <a16:creationId xmlns:a16="http://schemas.microsoft.com/office/drawing/2014/main" id="{6837B5B5-99FD-3B28-A92D-7F65D561CFBF}"/>
              </a:ext>
            </a:extLst>
          </p:cNvPr>
          <p:cNvSpPr txBox="1"/>
          <p:nvPr/>
        </p:nvSpPr>
        <p:spPr>
          <a:xfrm>
            <a:off x="4468862" y="2130525"/>
            <a:ext cx="99386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kumimoji="1" lang="en-US" altLang="ko-KR" sz="700" dirty="0">
                <a:solidFill>
                  <a:prstClr val="black"/>
                </a:solidFill>
              </a:rPr>
              <a:t>75</a:t>
            </a:r>
            <a:endParaRPr kumimoji="1" lang="x-none" altLang="en-US" sz="700" dirty="0">
              <a:solidFill>
                <a:prstClr val="black"/>
              </a:solidFill>
            </a:endParaRPr>
          </a:p>
        </p:txBody>
      </p:sp>
      <p:sp>
        <p:nvSpPr>
          <p:cNvPr id="1419" name="TextBox 1418">
            <a:extLst>
              <a:ext uri="{FF2B5EF4-FFF2-40B4-BE49-F238E27FC236}">
                <a16:creationId xmlns:a16="http://schemas.microsoft.com/office/drawing/2014/main" id="{11F57BF2-E636-5A60-227A-4734D678A574}"/>
              </a:ext>
            </a:extLst>
          </p:cNvPr>
          <p:cNvSpPr txBox="1"/>
          <p:nvPr/>
        </p:nvSpPr>
        <p:spPr>
          <a:xfrm>
            <a:off x="4454466" y="2405628"/>
            <a:ext cx="99386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700" dirty="0">
                <a:solidFill>
                  <a:prstClr val="black"/>
                </a:solidFill>
              </a:rPr>
              <a:t>50</a:t>
            </a:r>
            <a:endParaRPr kumimoji="1" lang="x-none" altLang="en-US" sz="700" dirty="0">
              <a:solidFill>
                <a:prstClr val="black"/>
              </a:solidFill>
            </a:endParaRPr>
          </a:p>
        </p:txBody>
      </p:sp>
      <p:sp>
        <p:nvSpPr>
          <p:cNvPr id="1420" name="TextBox 1419">
            <a:extLst>
              <a:ext uri="{FF2B5EF4-FFF2-40B4-BE49-F238E27FC236}">
                <a16:creationId xmlns:a16="http://schemas.microsoft.com/office/drawing/2014/main" id="{8A5B353B-A530-7BA1-98BD-885FF7D2F83C}"/>
              </a:ext>
            </a:extLst>
          </p:cNvPr>
          <p:cNvSpPr txBox="1"/>
          <p:nvPr/>
        </p:nvSpPr>
        <p:spPr>
          <a:xfrm>
            <a:off x="4459747" y="2700027"/>
            <a:ext cx="99386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700" dirty="0">
                <a:solidFill>
                  <a:prstClr val="black"/>
                </a:solidFill>
              </a:rPr>
              <a:t>25</a:t>
            </a:r>
            <a:endParaRPr kumimoji="1" lang="x-none" altLang="en-US" sz="700" dirty="0">
              <a:solidFill>
                <a:prstClr val="black"/>
              </a:solidFill>
            </a:endParaRPr>
          </a:p>
        </p:txBody>
      </p:sp>
      <p:sp>
        <p:nvSpPr>
          <p:cNvPr id="1421" name="TextBox 1420">
            <a:extLst>
              <a:ext uri="{FF2B5EF4-FFF2-40B4-BE49-F238E27FC236}">
                <a16:creationId xmlns:a16="http://schemas.microsoft.com/office/drawing/2014/main" id="{9EA512C5-19D4-365D-1AD4-11468255CDEA}"/>
              </a:ext>
            </a:extLst>
          </p:cNvPr>
          <p:cNvSpPr txBox="1"/>
          <p:nvPr/>
        </p:nvSpPr>
        <p:spPr>
          <a:xfrm>
            <a:off x="4480574" y="2987250"/>
            <a:ext cx="49694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700" dirty="0">
                <a:solidFill>
                  <a:prstClr val="black"/>
                </a:solidFill>
              </a:rPr>
              <a:t>0</a:t>
            </a:r>
            <a:endParaRPr kumimoji="1" lang="x-none" altLang="en-US" sz="700" dirty="0">
              <a:solidFill>
                <a:prstClr val="black"/>
              </a:solidFill>
            </a:endParaRPr>
          </a:p>
        </p:txBody>
      </p:sp>
      <p:sp>
        <p:nvSpPr>
          <p:cNvPr id="1422" name="TextBox 1421">
            <a:extLst>
              <a:ext uri="{FF2B5EF4-FFF2-40B4-BE49-F238E27FC236}">
                <a16:creationId xmlns:a16="http://schemas.microsoft.com/office/drawing/2014/main" id="{4F2D875B-DBBA-6DE0-8187-BD3A292F74A1}"/>
              </a:ext>
            </a:extLst>
          </p:cNvPr>
          <p:cNvSpPr txBox="1"/>
          <p:nvPr/>
        </p:nvSpPr>
        <p:spPr>
          <a:xfrm>
            <a:off x="4383637" y="1828980"/>
            <a:ext cx="149080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x-none" sz="700" dirty="0">
                <a:solidFill>
                  <a:prstClr val="black"/>
                </a:solidFill>
              </a:rPr>
              <a:t>100</a:t>
            </a:r>
            <a:endParaRPr kumimoji="1" lang="x-none" altLang="en-US" sz="700" dirty="0">
              <a:solidFill>
                <a:prstClr val="black"/>
              </a:solidFill>
            </a:endParaRPr>
          </a:p>
        </p:txBody>
      </p:sp>
      <p:sp>
        <p:nvSpPr>
          <p:cNvPr id="1423" name="TextBox 1422">
            <a:extLst>
              <a:ext uri="{FF2B5EF4-FFF2-40B4-BE49-F238E27FC236}">
                <a16:creationId xmlns:a16="http://schemas.microsoft.com/office/drawing/2014/main" id="{F44AA48C-BBF0-D6DA-2E50-61DEDD74D89A}"/>
              </a:ext>
            </a:extLst>
          </p:cNvPr>
          <p:cNvSpPr txBox="1"/>
          <p:nvPr/>
        </p:nvSpPr>
        <p:spPr>
          <a:xfrm>
            <a:off x="4629000" y="3164723"/>
            <a:ext cx="99386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1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424" name="TextBox 1423">
            <a:extLst>
              <a:ext uri="{FF2B5EF4-FFF2-40B4-BE49-F238E27FC236}">
                <a16:creationId xmlns:a16="http://schemas.microsoft.com/office/drawing/2014/main" id="{2C87FFD1-72A4-8A50-5FB6-DA1FD54D0A87}"/>
              </a:ext>
            </a:extLst>
          </p:cNvPr>
          <p:cNvSpPr txBox="1"/>
          <p:nvPr/>
        </p:nvSpPr>
        <p:spPr>
          <a:xfrm>
            <a:off x="4824669" y="3164723"/>
            <a:ext cx="99386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2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425" name="TextBox 1424">
            <a:extLst>
              <a:ext uri="{FF2B5EF4-FFF2-40B4-BE49-F238E27FC236}">
                <a16:creationId xmlns:a16="http://schemas.microsoft.com/office/drawing/2014/main" id="{EBAFA5D1-0BF5-626F-5203-2140E3D9991F}"/>
              </a:ext>
            </a:extLst>
          </p:cNvPr>
          <p:cNvSpPr txBox="1"/>
          <p:nvPr/>
        </p:nvSpPr>
        <p:spPr>
          <a:xfrm>
            <a:off x="5020338" y="3164723"/>
            <a:ext cx="99386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3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426" name="TextBox 1425">
            <a:extLst>
              <a:ext uri="{FF2B5EF4-FFF2-40B4-BE49-F238E27FC236}">
                <a16:creationId xmlns:a16="http://schemas.microsoft.com/office/drawing/2014/main" id="{A9EC471A-51EC-53B2-DB40-39F9EBF4692F}"/>
              </a:ext>
            </a:extLst>
          </p:cNvPr>
          <p:cNvSpPr txBox="1"/>
          <p:nvPr/>
        </p:nvSpPr>
        <p:spPr>
          <a:xfrm>
            <a:off x="5216007" y="3164723"/>
            <a:ext cx="99386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4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427" name="TextBox 1426">
            <a:extLst>
              <a:ext uri="{FF2B5EF4-FFF2-40B4-BE49-F238E27FC236}">
                <a16:creationId xmlns:a16="http://schemas.microsoft.com/office/drawing/2014/main" id="{79D2A6C4-A3F5-76AE-7BDE-AA5B148A9228}"/>
              </a:ext>
            </a:extLst>
          </p:cNvPr>
          <p:cNvSpPr txBox="1"/>
          <p:nvPr/>
        </p:nvSpPr>
        <p:spPr>
          <a:xfrm>
            <a:off x="5411676" y="3164723"/>
            <a:ext cx="99386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5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428" name="TextBox 1427">
            <a:extLst>
              <a:ext uri="{FF2B5EF4-FFF2-40B4-BE49-F238E27FC236}">
                <a16:creationId xmlns:a16="http://schemas.microsoft.com/office/drawing/2014/main" id="{1C33078F-CE34-C99E-C409-DBF78797974E}"/>
              </a:ext>
            </a:extLst>
          </p:cNvPr>
          <p:cNvSpPr txBox="1"/>
          <p:nvPr/>
        </p:nvSpPr>
        <p:spPr>
          <a:xfrm>
            <a:off x="5607345" y="3164723"/>
            <a:ext cx="99386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6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429" name="TextBox 1428">
            <a:extLst>
              <a:ext uri="{FF2B5EF4-FFF2-40B4-BE49-F238E27FC236}">
                <a16:creationId xmlns:a16="http://schemas.microsoft.com/office/drawing/2014/main" id="{5C6AD972-BCF8-312A-8609-4C615967C70D}"/>
              </a:ext>
            </a:extLst>
          </p:cNvPr>
          <p:cNvSpPr txBox="1"/>
          <p:nvPr/>
        </p:nvSpPr>
        <p:spPr>
          <a:xfrm>
            <a:off x="5803014" y="3164723"/>
            <a:ext cx="99386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7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430" name="TextBox 1429">
            <a:extLst>
              <a:ext uri="{FF2B5EF4-FFF2-40B4-BE49-F238E27FC236}">
                <a16:creationId xmlns:a16="http://schemas.microsoft.com/office/drawing/2014/main" id="{59C9035A-0362-955C-D0D2-61A66D530EDF}"/>
              </a:ext>
            </a:extLst>
          </p:cNvPr>
          <p:cNvSpPr txBox="1"/>
          <p:nvPr/>
        </p:nvSpPr>
        <p:spPr>
          <a:xfrm>
            <a:off x="5998683" y="3164723"/>
            <a:ext cx="99386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8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431" name="TextBox 1430">
            <a:extLst>
              <a:ext uri="{FF2B5EF4-FFF2-40B4-BE49-F238E27FC236}">
                <a16:creationId xmlns:a16="http://schemas.microsoft.com/office/drawing/2014/main" id="{C70662E9-DD54-14B2-9743-C537B2AE6E5A}"/>
              </a:ext>
            </a:extLst>
          </p:cNvPr>
          <p:cNvSpPr txBox="1"/>
          <p:nvPr/>
        </p:nvSpPr>
        <p:spPr>
          <a:xfrm>
            <a:off x="6194352" y="3164723"/>
            <a:ext cx="99386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9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432" name="TextBox 1431">
            <a:extLst>
              <a:ext uri="{FF2B5EF4-FFF2-40B4-BE49-F238E27FC236}">
                <a16:creationId xmlns:a16="http://schemas.microsoft.com/office/drawing/2014/main" id="{CBD48ED6-0C50-CAAF-0FDA-D94C3278FAF3}"/>
              </a:ext>
            </a:extLst>
          </p:cNvPr>
          <p:cNvSpPr txBox="1"/>
          <p:nvPr/>
        </p:nvSpPr>
        <p:spPr>
          <a:xfrm>
            <a:off x="6390021" y="3164723"/>
            <a:ext cx="134652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10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433" name="TextBox 1432">
            <a:extLst>
              <a:ext uri="{FF2B5EF4-FFF2-40B4-BE49-F238E27FC236}">
                <a16:creationId xmlns:a16="http://schemas.microsoft.com/office/drawing/2014/main" id="{FA878009-24A2-2E92-5374-1189BE8CDA18}"/>
              </a:ext>
            </a:extLst>
          </p:cNvPr>
          <p:cNvSpPr txBox="1"/>
          <p:nvPr/>
        </p:nvSpPr>
        <p:spPr>
          <a:xfrm>
            <a:off x="6620956" y="3164723"/>
            <a:ext cx="134652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11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434" name="TextBox 1433">
            <a:extLst>
              <a:ext uri="{FF2B5EF4-FFF2-40B4-BE49-F238E27FC236}">
                <a16:creationId xmlns:a16="http://schemas.microsoft.com/office/drawing/2014/main" id="{47D94DB1-7063-CFFB-EB82-0DEC6E2F7471}"/>
              </a:ext>
            </a:extLst>
          </p:cNvPr>
          <p:cNvSpPr txBox="1"/>
          <p:nvPr/>
        </p:nvSpPr>
        <p:spPr>
          <a:xfrm>
            <a:off x="6851894" y="3164723"/>
            <a:ext cx="134652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12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grpSp>
        <p:nvGrpSpPr>
          <p:cNvPr id="1435" name="그룹 1434">
            <a:extLst>
              <a:ext uri="{FF2B5EF4-FFF2-40B4-BE49-F238E27FC236}">
                <a16:creationId xmlns:a16="http://schemas.microsoft.com/office/drawing/2014/main" id="{6EAA6232-BBCD-626B-6B58-863B98460475}"/>
              </a:ext>
            </a:extLst>
          </p:cNvPr>
          <p:cNvGrpSpPr/>
          <p:nvPr/>
        </p:nvGrpSpPr>
        <p:grpSpPr>
          <a:xfrm>
            <a:off x="6296574" y="1598247"/>
            <a:ext cx="697693" cy="80624"/>
            <a:chOff x="4944865" y="3210977"/>
            <a:chExt cx="697693" cy="80624"/>
          </a:xfrm>
        </p:grpSpPr>
        <p:sp>
          <p:nvSpPr>
            <p:cNvPr id="1436" name="TextBox 53">
              <a:extLst>
                <a:ext uri="{FF2B5EF4-FFF2-40B4-BE49-F238E27FC236}">
                  <a16:creationId xmlns:a16="http://schemas.microsoft.com/office/drawing/2014/main" id="{C39DF746-38BC-3F47-A448-E614DF020260}"/>
                </a:ext>
              </a:extLst>
            </p:cNvPr>
            <p:cNvSpPr txBox="1"/>
            <p:nvPr/>
          </p:nvSpPr>
          <p:spPr>
            <a:xfrm>
              <a:off x="5450198" y="3210977"/>
              <a:ext cx="192360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500" dirty="0"/>
                <a:t>홍성일</a:t>
              </a:r>
              <a:endParaRPr lang="en-US" altLang="ko-KR" sz="500" dirty="0"/>
            </a:p>
          </p:txBody>
        </p:sp>
        <p:sp>
          <p:nvSpPr>
            <p:cNvPr id="1437" name="TextBox 53">
              <a:extLst>
                <a:ext uri="{FF2B5EF4-FFF2-40B4-BE49-F238E27FC236}">
                  <a16:creationId xmlns:a16="http://schemas.microsoft.com/office/drawing/2014/main" id="{FB7AF60F-3F52-B898-7451-5B775A06BA1B}"/>
                </a:ext>
              </a:extLst>
            </p:cNvPr>
            <p:cNvSpPr txBox="1"/>
            <p:nvPr/>
          </p:nvSpPr>
          <p:spPr>
            <a:xfrm>
              <a:off x="5054865" y="3214657"/>
              <a:ext cx="256480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500" dirty="0"/>
                <a:t>과목평균</a:t>
              </a:r>
              <a:endParaRPr lang="en-US" altLang="ko-KR" sz="500" dirty="0"/>
            </a:p>
          </p:txBody>
        </p:sp>
        <p:sp>
          <p:nvSpPr>
            <p:cNvPr id="1438" name="직사각형 1437">
              <a:extLst>
                <a:ext uri="{FF2B5EF4-FFF2-40B4-BE49-F238E27FC236}">
                  <a16:creationId xmlns:a16="http://schemas.microsoft.com/office/drawing/2014/main" id="{7EB8DB51-B83E-1D78-BC93-F4C8E8278B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4865" y="3217129"/>
              <a:ext cx="72787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ko-KR" altLang="en-US" sz="1100"/>
            </a:p>
          </p:txBody>
        </p:sp>
        <p:sp>
          <p:nvSpPr>
            <p:cNvPr id="1439" name="직사각형 1438">
              <a:extLst>
                <a:ext uri="{FF2B5EF4-FFF2-40B4-BE49-F238E27FC236}">
                  <a16:creationId xmlns:a16="http://schemas.microsoft.com/office/drawing/2014/main" id="{2AE4AECA-1790-FF2C-A1E6-E991524E46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44070" y="3213921"/>
              <a:ext cx="72787" cy="72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ko-KR" altLang="en-US" sz="1100" dirty="0"/>
            </a:p>
          </p:txBody>
        </p:sp>
      </p:grpSp>
      <p:grpSp>
        <p:nvGrpSpPr>
          <p:cNvPr id="1440" name="그룹 1439">
            <a:extLst>
              <a:ext uri="{FF2B5EF4-FFF2-40B4-BE49-F238E27FC236}">
                <a16:creationId xmlns:a16="http://schemas.microsoft.com/office/drawing/2014/main" id="{15911C18-0D33-8E00-DC09-FFA8377CFE68}"/>
              </a:ext>
            </a:extLst>
          </p:cNvPr>
          <p:cNvGrpSpPr/>
          <p:nvPr/>
        </p:nvGrpSpPr>
        <p:grpSpPr>
          <a:xfrm>
            <a:off x="4606656" y="2165422"/>
            <a:ext cx="137600" cy="931220"/>
            <a:chOff x="615085" y="2548603"/>
            <a:chExt cx="137600" cy="931220"/>
          </a:xfrm>
        </p:grpSpPr>
        <p:sp>
          <p:nvSpPr>
            <p:cNvPr id="1441" name="사각형: 둥근 모서리 1440">
              <a:extLst>
                <a:ext uri="{FF2B5EF4-FFF2-40B4-BE49-F238E27FC236}">
                  <a16:creationId xmlns:a16="http://schemas.microsoft.com/office/drawing/2014/main" id="{B9A6E774-FAB3-A7D3-3F10-0ADDE3DE319C}"/>
                </a:ext>
              </a:extLst>
            </p:cNvPr>
            <p:cNvSpPr/>
            <p:nvPr/>
          </p:nvSpPr>
          <p:spPr>
            <a:xfrm flipH="1">
              <a:off x="615085" y="2548603"/>
              <a:ext cx="45719" cy="92449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42" name="사각형: 둥근 모서리 1441">
              <a:extLst>
                <a:ext uri="{FF2B5EF4-FFF2-40B4-BE49-F238E27FC236}">
                  <a16:creationId xmlns:a16="http://schemas.microsoft.com/office/drawing/2014/main" id="{13B009DB-22E2-129C-263B-0F47DB67FF1A}"/>
                </a:ext>
              </a:extLst>
            </p:cNvPr>
            <p:cNvSpPr/>
            <p:nvPr/>
          </p:nvSpPr>
          <p:spPr>
            <a:xfrm flipH="1">
              <a:off x="692111" y="2734054"/>
              <a:ext cx="60574" cy="74576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467" name="그룹 1466">
            <a:extLst>
              <a:ext uri="{FF2B5EF4-FFF2-40B4-BE49-F238E27FC236}">
                <a16:creationId xmlns:a16="http://schemas.microsoft.com/office/drawing/2014/main" id="{8874E9CF-E98D-1A8F-9153-F6AE12DA0625}"/>
              </a:ext>
            </a:extLst>
          </p:cNvPr>
          <p:cNvGrpSpPr/>
          <p:nvPr/>
        </p:nvGrpSpPr>
        <p:grpSpPr>
          <a:xfrm>
            <a:off x="4808766" y="2165422"/>
            <a:ext cx="137600" cy="931220"/>
            <a:chOff x="615085" y="2548603"/>
            <a:chExt cx="137600" cy="931220"/>
          </a:xfrm>
        </p:grpSpPr>
        <p:sp>
          <p:nvSpPr>
            <p:cNvPr id="1468" name="사각형: 둥근 모서리 1467">
              <a:extLst>
                <a:ext uri="{FF2B5EF4-FFF2-40B4-BE49-F238E27FC236}">
                  <a16:creationId xmlns:a16="http://schemas.microsoft.com/office/drawing/2014/main" id="{3E6ACD11-77FD-28D4-0FFC-DB5D192DC4E9}"/>
                </a:ext>
              </a:extLst>
            </p:cNvPr>
            <p:cNvSpPr/>
            <p:nvPr/>
          </p:nvSpPr>
          <p:spPr>
            <a:xfrm flipH="1">
              <a:off x="615085" y="2548603"/>
              <a:ext cx="45719" cy="92449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69" name="사각형: 둥근 모서리 1468">
              <a:extLst>
                <a:ext uri="{FF2B5EF4-FFF2-40B4-BE49-F238E27FC236}">
                  <a16:creationId xmlns:a16="http://schemas.microsoft.com/office/drawing/2014/main" id="{AAABB07D-6ED8-0274-77B9-28F2C8813FB7}"/>
                </a:ext>
              </a:extLst>
            </p:cNvPr>
            <p:cNvSpPr/>
            <p:nvPr/>
          </p:nvSpPr>
          <p:spPr>
            <a:xfrm flipH="1">
              <a:off x="692111" y="2734054"/>
              <a:ext cx="60574" cy="74576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470" name="그룹 1469">
            <a:extLst>
              <a:ext uri="{FF2B5EF4-FFF2-40B4-BE49-F238E27FC236}">
                <a16:creationId xmlns:a16="http://schemas.microsoft.com/office/drawing/2014/main" id="{EA1E37E3-78F3-F683-AF59-6E2AE81ECC1F}"/>
              </a:ext>
            </a:extLst>
          </p:cNvPr>
          <p:cNvGrpSpPr/>
          <p:nvPr/>
        </p:nvGrpSpPr>
        <p:grpSpPr>
          <a:xfrm>
            <a:off x="5010876" y="2165422"/>
            <a:ext cx="137600" cy="931220"/>
            <a:chOff x="615085" y="2548603"/>
            <a:chExt cx="137600" cy="931220"/>
          </a:xfrm>
        </p:grpSpPr>
        <p:sp>
          <p:nvSpPr>
            <p:cNvPr id="1471" name="사각형: 둥근 모서리 1470">
              <a:extLst>
                <a:ext uri="{FF2B5EF4-FFF2-40B4-BE49-F238E27FC236}">
                  <a16:creationId xmlns:a16="http://schemas.microsoft.com/office/drawing/2014/main" id="{0C763833-89F9-F1FF-45C8-094B54D76D62}"/>
                </a:ext>
              </a:extLst>
            </p:cNvPr>
            <p:cNvSpPr/>
            <p:nvPr/>
          </p:nvSpPr>
          <p:spPr>
            <a:xfrm flipH="1">
              <a:off x="615085" y="2548603"/>
              <a:ext cx="45719" cy="92449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72" name="사각형: 둥근 모서리 1471">
              <a:extLst>
                <a:ext uri="{FF2B5EF4-FFF2-40B4-BE49-F238E27FC236}">
                  <a16:creationId xmlns:a16="http://schemas.microsoft.com/office/drawing/2014/main" id="{9D1FF4A0-1B33-191C-A4D4-889AD2491EA4}"/>
                </a:ext>
              </a:extLst>
            </p:cNvPr>
            <p:cNvSpPr/>
            <p:nvPr/>
          </p:nvSpPr>
          <p:spPr>
            <a:xfrm flipH="1">
              <a:off x="692111" y="2734054"/>
              <a:ext cx="60574" cy="74576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473" name="그룹 1472">
            <a:extLst>
              <a:ext uri="{FF2B5EF4-FFF2-40B4-BE49-F238E27FC236}">
                <a16:creationId xmlns:a16="http://schemas.microsoft.com/office/drawing/2014/main" id="{652396AA-01D6-DA69-7ABF-C16E16DF5573}"/>
              </a:ext>
            </a:extLst>
          </p:cNvPr>
          <p:cNvGrpSpPr/>
          <p:nvPr/>
        </p:nvGrpSpPr>
        <p:grpSpPr>
          <a:xfrm>
            <a:off x="5212986" y="2165422"/>
            <a:ext cx="137600" cy="931220"/>
            <a:chOff x="615085" y="2548603"/>
            <a:chExt cx="137600" cy="931220"/>
          </a:xfrm>
        </p:grpSpPr>
        <p:sp>
          <p:nvSpPr>
            <p:cNvPr id="1474" name="사각형: 둥근 모서리 1473">
              <a:extLst>
                <a:ext uri="{FF2B5EF4-FFF2-40B4-BE49-F238E27FC236}">
                  <a16:creationId xmlns:a16="http://schemas.microsoft.com/office/drawing/2014/main" id="{5C699B5C-E8CE-F003-A4B7-134B6AE8CF97}"/>
                </a:ext>
              </a:extLst>
            </p:cNvPr>
            <p:cNvSpPr/>
            <p:nvPr/>
          </p:nvSpPr>
          <p:spPr>
            <a:xfrm flipH="1">
              <a:off x="615085" y="2548603"/>
              <a:ext cx="45719" cy="92449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75" name="사각형: 둥근 모서리 1474">
              <a:extLst>
                <a:ext uri="{FF2B5EF4-FFF2-40B4-BE49-F238E27FC236}">
                  <a16:creationId xmlns:a16="http://schemas.microsoft.com/office/drawing/2014/main" id="{FAA197EE-FB8D-7203-53CF-E89480ABAAF6}"/>
                </a:ext>
              </a:extLst>
            </p:cNvPr>
            <p:cNvSpPr/>
            <p:nvPr/>
          </p:nvSpPr>
          <p:spPr>
            <a:xfrm flipH="1">
              <a:off x="692111" y="2734054"/>
              <a:ext cx="60574" cy="74576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476" name="그룹 1475">
            <a:extLst>
              <a:ext uri="{FF2B5EF4-FFF2-40B4-BE49-F238E27FC236}">
                <a16:creationId xmlns:a16="http://schemas.microsoft.com/office/drawing/2014/main" id="{D31C2B8E-76A6-6D59-1DFC-68FB07B88156}"/>
              </a:ext>
            </a:extLst>
          </p:cNvPr>
          <p:cNvGrpSpPr/>
          <p:nvPr/>
        </p:nvGrpSpPr>
        <p:grpSpPr>
          <a:xfrm>
            <a:off x="5415096" y="2165422"/>
            <a:ext cx="137600" cy="931220"/>
            <a:chOff x="615085" y="2548603"/>
            <a:chExt cx="137600" cy="931220"/>
          </a:xfrm>
        </p:grpSpPr>
        <p:sp>
          <p:nvSpPr>
            <p:cNvPr id="1477" name="사각형: 둥근 모서리 1476">
              <a:extLst>
                <a:ext uri="{FF2B5EF4-FFF2-40B4-BE49-F238E27FC236}">
                  <a16:creationId xmlns:a16="http://schemas.microsoft.com/office/drawing/2014/main" id="{86734E13-9BE4-E066-29F2-1D622885702A}"/>
                </a:ext>
              </a:extLst>
            </p:cNvPr>
            <p:cNvSpPr/>
            <p:nvPr/>
          </p:nvSpPr>
          <p:spPr>
            <a:xfrm flipH="1">
              <a:off x="615085" y="2548603"/>
              <a:ext cx="45719" cy="92449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78" name="사각형: 둥근 모서리 1477">
              <a:extLst>
                <a:ext uri="{FF2B5EF4-FFF2-40B4-BE49-F238E27FC236}">
                  <a16:creationId xmlns:a16="http://schemas.microsoft.com/office/drawing/2014/main" id="{148284A0-D546-67C7-DD26-D0063654A21A}"/>
                </a:ext>
              </a:extLst>
            </p:cNvPr>
            <p:cNvSpPr/>
            <p:nvPr/>
          </p:nvSpPr>
          <p:spPr>
            <a:xfrm flipH="1">
              <a:off x="692111" y="2734054"/>
              <a:ext cx="60574" cy="74576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488" name="그룹 1487">
            <a:extLst>
              <a:ext uri="{FF2B5EF4-FFF2-40B4-BE49-F238E27FC236}">
                <a16:creationId xmlns:a16="http://schemas.microsoft.com/office/drawing/2014/main" id="{36916CAF-7285-34F6-2547-10DC925CD527}"/>
              </a:ext>
            </a:extLst>
          </p:cNvPr>
          <p:cNvGrpSpPr/>
          <p:nvPr/>
        </p:nvGrpSpPr>
        <p:grpSpPr>
          <a:xfrm>
            <a:off x="6223536" y="2165422"/>
            <a:ext cx="137600" cy="931220"/>
            <a:chOff x="615085" y="2548603"/>
            <a:chExt cx="137600" cy="931220"/>
          </a:xfrm>
        </p:grpSpPr>
        <p:sp>
          <p:nvSpPr>
            <p:cNvPr id="1489" name="사각형: 둥근 모서리 1488">
              <a:extLst>
                <a:ext uri="{FF2B5EF4-FFF2-40B4-BE49-F238E27FC236}">
                  <a16:creationId xmlns:a16="http://schemas.microsoft.com/office/drawing/2014/main" id="{38C8C6CF-F652-D6A7-5608-E2D33A0C085E}"/>
                </a:ext>
              </a:extLst>
            </p:cNvPr>
            <p:cNvSpPr/>
            <p:nvPr/>
          </p:nvSpPr>
          <p:spPr>
            <a:xfrm flipH="1">
              <a:off x="615085" y="2548603"/>
              <a:ext cx="45719" cy="92449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90" name="사각형: 둥근 모서리 1489">
              <a:extLst>
                <a:ext uri="{FF2B5EF4-FFF2-40B4-BE49-F238E27FC236}">
                  <a16:creationId xmlns:a16="http://schemas.microsoft.com/office/drawing/2014/main" id="{7640FC7A-FDB3-3575-288B-50F5776AA1D9}"/>
                </a:ext>
              </a:extLst>
            </p:cNvPr>
            <p:cNvSpPr/>
            <p:nvPr/>
          </p:nvSpPr>
          <p:spPr>
            <a:xfrm flipH="1">
              <a:off x="692111" y="2734054"/>
              <a:ext cx="60574" cy="74576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491" name="그룹 1490">
            <a:extLst>
              <a:ext uri="{FF2B5EF4-FFF2-40B4-BE49-F238E27FC236}">
                <a16:creationId xmlns:a16="http://schemas.microsoft.com/office/drawing/2014/main" id="{21D58E65-31BA-2C27-7F1C-2C2A671A2AE0}"/>
              </a:ext>
            </a:extLst>
          </p:cNvPr>
          <p:cNvGrpSpPr/>
          <p:nvPr/>
        </p:nvGrpSpPr>
        <p:grpSpPr>
          <a:xfrm>
            <a:off x="6425646" y="2165422"/>
            <a:ext cx="137600" cy="931220"/>
            <a:chOff x="615085" y="2548603"/>
            <a:chExt cx="137600" cy="931220"/>
          </a:xfrm>
        </p:grpSpPr>
        <p:sp>
          <p:nvSpPr>
            <p:cNvPr id="1492" name="사각형: 둥근 모서리 1491">
              <a:extLst>
                <a:ext uri="{FF2B5EF4-FFF2-40B4-BE49-F238E27FC236}">
                  <a16:creationId xmlns:a16="http://schemas.microsoft.com/office/drawing/2014/main" id="{1F032E78-8D8A-B856-0949-698C02EAC48B}"/>
                </a:ext>
              </a:extLst>
            </p:cNvPr>
            <p:cNvSpPr/>
            <p:nvPr/>
          </p:nvSpPr>
          <p:spPr>
            <a:xfrm flipH="1">
              <a:off x="615085" y="2548603"/>
              <a:ext cx="45719" cy="92449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93" name="사각형: 둥근 모서리 1492">
              <a:extLst>
                <a:ext uri="{FF2B5EF4-FFF2-40B4-BE49-F238E27FC236}">
                  <a16:creationId xmlns:a16="http://schemas.microsoft.com/office/drawing/2014/main" id="{BD89FF0B-D18C-3F00-715C-A1B9FC20201A}"/>
                </a:ext>
              </a:extLst>
            </p:cNvPr>
            <p:cNvSpPr/>
            <p:nvPr/>
          </p:nvSpPr>
          <p:spPr>
            <a:xfrm flipH="1">
              <a:off x="692111" y="2734054"/>
              <a:ext cx="60574" cy="74576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494" name="그룹 1493">
            <a:extLst>
              <a:ext uri="{FF2B5EF4-FFF2-40B4-BE49-F238E27FC236}">
                <a16:creationId xmlns:a16="http://schemas.microsoft.com/office/drawing/2014/main" id="{D068D040-7624-1901-3741-689AD04A7F4F}"/>
              </a:ext>
            </a:extLst>
          </p:cNvPr>
          <p:cNvGrpSpPr/>
          <p:nvPr/>
        </p:nvGrpSpPr>
        <p:grpSpPr>
          <a:xfrm>
            <a:off x="6627756" y="2165422"/>
            <a:ext cx="137600" cy="931220"/>
            <a:chOff x="615085" y="2548603"/>
            <a:chExt cx="137600" cy="931220"/>
          </a:xfrm>
        </p:grpSpPr>
        <p:sp>
          <p:nvSpPr>
            <p:cNvPr id="1495" name="사각형: 둥근 모서리 1494">
              <a:extLst>
                <a:ext uri="{FF2B5EF4-FFF2-40B4-BE49-F238E27FC236}">
                  <a16:creationId xmlns:a16="http://schemas.microsoft.com/office/drawing/2014/main" id="{934696AD-8DA7-B666-F3CD-417854798718}"/>
                </a:ext>
              </a:extLst>
            </p:cNvPr>
            <p:cNvSpPr/>
            <p:nvPr/>
          </p:nvSpPr>
          <p:spPr>
            <a:xfrm flipH="1">
              <a:off x="615085" y="2548603"/>
              <a:ext cx="45719" cy="92449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96" name="사각형: 둥근 모서리 1495">
              <a:extLst>
                <a:ext uri="{FF2B5EF4-FFF2-40B4-BE49-F238E27FC236}">
                  <a16:creationId xmlns:a16="http://schemas.microsoft.com/office/drawing/2014/main" id="{00E30AA4-7906-F65A-4075-332041107E9F}"/>
                </a:ext>
              </a:extLst>
            </p:cNvPr>
            <p:cNvSpPr/>
            <p:nvPr/>
          </p:nvSpPr>
          <p:spPr>
            <a:xfrm flipH="1">
              <a:off x="692111" y="2734054"/>
              <a:ext cx="60574" cy="74576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497" name="그룹 1496">
            <a:extLst>
              <a:ext uri="{FF2B5EF4-FFF2-40B4-BE49-F238E27FC236}">
                <a16:creationId xmlns:a16="http://schemas.microsoft.com/office/drawing/2014/main" id="{02E790B1-046F-2688-E7EB-803D0AE3CA5B}"/>
              </a:ext>
            </a:extLst>
          </p:cNvPr>
          <p:cNvGrpSpPr/>
          <p:nvPr/>
        </p:nvGrpSpPr>
        <p:grpSpPr>
          <a:xfrm>
            <a:off x="6829866" y="2165422"/>
            <a:ext cx="137600" cy="931220"/>
            <a:chOff x="615085" y="2548603"/>
            <a:chExt cx="137600" cy="931220"/>
          </a:xfrm>
        </p:grpSpPr>
        <p:sp>
          <p:nvSpPr>
            <p:cNvPr id="1498" name="사각형: 둥근 모서리 1497">
              <a:extLst>
                <a:ext uri="{FF2B5EF4-FFF2-40B4-BE49-F238E27FC236}">
                  <a16:creationId xmlns:a16="http://schemas.microsoft.com/office/drawing/2014/main" id="{29B3BC4E-A8DD-D203-B22C-E396B9DB0317}"/>
                </a:ext>
              </a:extLst>
            </p:cNvPr>
            <p:cNvSpPr/>
            <p:nvPr/>
          </p:nvSpPr>
          <p:spPr>
            <a:xfrm flipH="1">
              <a:off x="615085" y="2548603"/>
              <a:ext cx="45719" cy="92449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99" name="사각형: 둥근 모서리 1498">
              <a:extLst>
                <a:ext uri="{FF2B5EF4-FFF2-40B4-BE49-F238E27FC236}">
                  <a16:creationId xmlns:a16="http://schemas.microsoft.com/office/drawing/2014/main" id="{6E647962-691B-3BC0-4B2A-D22C3B4AE0F9}"/>
                </a:ext>
              </a:extLst>
            </p:cNvPr>
            <p:cNvSpPr/>
            <p:nvPr/>
          </p:nvSpPr>
          <p:spPr>
            <a:xfrm flipH="1">
              <a:off x="692111" y="2734054"/>
              <a:ext cx="60574" cy="74576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506" name="TextBox 1505">
            <a:extLst>
              <a:ext uri="{FF2B5EF4-FFF2-40B4-BE49-F238E27FC236}">
                <a16:creationId xmlns:a16="http://schemas.microsoft.com/office/drawing/2014/main" id="{124708A5-50FF-7BA8-A519-5863D6FF00AB}"/>
              </a:ext>
            </a:extLst>
          </p:cNvPr>
          <p:cNvSpPr txBox="1"/>
          <p:nvPr/>
        </p:nvSpPr>
        <p:spPr>
          <a:xfrm>
            <a:off x="4371309" y="3365151"/>
            <a:ext cx="865622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ko-KR" altLang="en-US" sz="800" b="1" dirty="0">
                <a:solidFill>
                  <a:prstClr val="black"/>
                </a:solidFill>
              </a:rPr>
              <a:t>동영상 시청 </a:t>
            </a:r>
            <a:r>
              <a:rPr kumimoji="1" lang="en-US" altLang="ko-KR" sz="800" b="1" dirty="0">
                <a:solidFill>
                  <a:prstClr val="black"/>
                </a:solidFill>
              </a:rPr>
              <a:t>(</a:t>
            </a:r>
            <a:r>
              <a:rPr kumimoji="1" lang="ko-KR" altLang="en-US" sz="800" b="1" dirty="0">
                <a:solidFill>
                  <a:prstClr val="black"/>
                </a:solidFill>
              </a:rPr>
              <a:t>시간</a:t>
            </a:r>
            <a:r>
              <a:rPr kumimoji="1" lang="en-US" altLang="ko-KR" sz="800" b="1" dirty="0">
                <a:solidFill>
                  <a:prstClr val="black"/>
                </a:solidFill>
              </a:rPr>
              <a:t>)</a:t>
            </a:r>
            <a:endParaRPr kumimoji="1" lang="x-none" altLang="en-US" sz="800" b="1" dirty="0">
              <a:solidFill>
                <a:prstClr val="black"/>
              </a:solidFill>
            </a:endParaRPr>
          </a:p>
        </p:txBody>
      </p:sp>
      <p:graphicFrame>
        <p:nvGraphicFramePr>
          <p:cNvPr id="1507" name="표 752">
            <a:extLst>
              <a:ext uri="{FF2B5EF4-FFF2-40B4-BE49-F238E27FC236}">
                <a16:creationId xmlns:a16="http://schemas.microsoft.com/office/drawing/2014/main" id="{D786E2D8-8F77-2093-1F18-A9D57B08C006}"/>
              </a:ext>
            </a:extLst>
          </p:cNvPr>
          <p:cNvGraphicFramePr>
            <a:graphicFrameLocks noGrp="1"/>
          </p:cNvGraphicFramePr>
          <p:nvPr/>
        </p:nvGraphicFramePr>
        <p:xfrm>
          <a:off x="4570315" y="3674422"/>
          <a:ext cx="2383404" cy="1241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234">
                  <a:extLst>
                    <a:ext uri="{9D8B030D-6E8A-4147-A177-3AD203B41FA5}">
                      <a16:colId xmlns:a16="http://schemas.microsoft.com/office/drawing/2014/main" val="3972347421"/>
                    </a:ext>
                  </a:extLst>
                </a:gridCol>
                <a:gridCol w="397234">
                  <a:extLst>
                    <a:ext uri="{9D8B030D-6E8A-4147-A177-3AD203B41FA5}">
                      <a16:colId xmlns:a16="http://schemas.microsoft.com/office/drawing/2014/main" val="3923822882"/>
                    </a:ext>
                  </a:extLst>
                </a:gridCol>
                <a:gridCol w="397234">
                  <a:extLst>
                    <a:ext uri="{9D8B030D-6E8A-4147-A177-3AD203B41FA5}">
                      <a16:colId xmlns:a16="http://schemas.microsoft.com/office/drawing/2014/main" val="1601642407"/>
                    </a:ext>
                  </a:extLst>
                </a:gridCol>
                <a:gridCol w="397234">
                  <a:extLst>
                    <a:ext uri="{9D8B030D-6E8A-4147-A177-3AD203B41FA5}">
                      <a16:colId xmlns:a16="http://schemas.microsoft.com/office/drawing/2014/main" val="1578385512"/>
                    </a:ext>
                  </a:extLst>
                </a:gridCol>
                <a:gridCol w="397234">
                  <a:extLst>
                    <a:ext uri="{9D8B030D-6E8A-4147-A177-3AD203B41FA5}">
                      <a16:colId xmlns:a16="http://schemas.microsoft.com/office/drawing/2014/main" val="145318909"/>
                    </a:ext>
                  </a:extLst>
                </a:gridCol>
                <a:gridCol w="397234">
                  <a:extLst>
                    <a:ext uri="{9D8B030D-6E8A-4147-A177-3AD203B41FA5}">
                      <a16:colId xmlns:a16="http://schemas.microsoft.com/office/drawing/2014/main" val="427796456"/>
                    </a:ext>
                  </a:extLst>
                </a:gridCol>
              </a:tblGrid>
              <a:tr h="310434"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08925"/>
                  </a:ext>
                </a:extLst>
              </a:tr>
              <a:tr h="310434"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657584"/>
                  </a:ext>
                </a:extLst>
              </a:tr>
              <a:tr h="310434"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557739"/>
                  </a:ext>
                </a:extLst>
              </a:tr>
              <a:tr h="310434"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86480"/>
                  </a:ext>
                </a:extLst>
              </a:tr>
            </a:tbl>
          </a:graphicData>
        </a:graphic>
      </p:graphicFrame>
      <p:sp>
        <p:nvSpPr>
          <p:cNvPr id="1508" name="TextBox 1507">
            <a:extLst>
              <a:ext uri="{FF2B5EF4-FFF2-40B4-BE49-F238E27FC236}">
                <a16:creationId xmlns:a16="http://schemas.microsoft.com/office/drawing/2014/main" id="{A0A9A3A2-68B7-8888-009F-FD9F262EFED2}"/>
              </a:ext>
            </a:extLst>
          </p:cNvPr>
          <p:cNvSpPr txBox="1"/>
          <p:nvPr/>
        </p:nvSpPr>
        <p:spPr>
          <a:xfrm>
            <a:off x="4437297" y="3950041"/>
            <a:ext cx="118623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kumimoji="1" lang="en-US" altLang="en-US" sz="700" dirty="0">
                <a:solidFill>
                  <a:prstClr val="black"/>
                </a:solidFill>
              </a:rPr>
              <a:t>7.5</a:t>
            </a:r>
            <a:endParaRPr kumimoji="1" lang="x-none" altLang="en-US" sz="700" dirty="0">
              <a:solidFill>
                <a:prstClr val="black"/>
              </a:solidFill>
            </a:endParaRPr>
          </a:p>
        </p:txBody>
      </p:sp>
      <p:sp>
        <p:nvSpPr>
          <p:cNvPr id="1509" name="TextBox 1508">
            <a:extLst>
              <a:ext uri="{FF2B5EF4-FFF2-40B4-BE49-F238E27FC236}">
                <a16:creationId xmlns:a16="http://schemas.microsoft.com/office/drawing/2014/main" id="{2DD3BC0B-2B01-5E34-D683-5C4DDE4E0BB8}"/>
              </a:ext>
            </a:extLst>
          </p:cNvPr>
          <p:cNvSpPr txBox="1"/>
          <p:nvPr/>
        </p:nvSpPr>
        <p:spPr>
          <a:xfrm>
            <a:off x="4480121" y="4225897"/>
            <a:ext cx="49694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700" dirty="0">
                <a:solidFill>
                  <a:prstClr val="black"/>
                </a:solidFill>
              </a:rPr>
              <a:t>5</a:t>
            </a:r>
            <a:endParaRPr kumimoji="1" lang="x-none" altLang="en-US" sz="700" dirty="0">
              <a:solidFill>
                <a:prstClr val="black"/>
              </a:solidFill>
            </a:endParaRPr>
          </a:p>
        </p:txBody>
      </p:sp>
      <p:sp>
        <p:nvSpPr>
          <p:cNvPr id="1510" name="TextBox 1509">
            <a:extLst>
              <a:ext uri="{FF2B5EF4-FFF2-40B4-BE49-F238E27FC236}">
                <a16:creationId xmlns:a16="http://schemas.microsoft.com/office/drawing/2014/main" id="{A7C7097A-CA3E-F488-B64F-66FBB8DDBF4E}"/>
              </a:ext>
            </a:extLst>
          </p:cNvPr>
          <p:cNvSpPr txBox="1"/>
          <p:nvPr/>
        </p:nvSpPr>
        <p:spPr>
          <a:xfrm>
            <a:off x="4447419" y="4519543"/>
            <a:ext cx="118622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700" dirty="0">
                <a:solidFill>
                  <a:prstClr val="black"/>
                </a:solidFill>
              </a:rPr>
              <a:t>2.5</a:t>
            </a:r>
            <a:endParaRPr kumimoji="1" lang="x-none" altLang="en-US" sz="700" dirty="0">
              <a:solidFill>
                <a:prstClr val="black"/>
              </a:solidFill>
            </a:endParaRPr>
          </a:p>
        </p:txBody>
      </p:sp>
      <p:sp>
        <p:nvSpPr>
          <p:cNvPr id="1511" name="TextBox 1510">
            <a:extLst>
              <a:ext uri="{FF2B5EF4-FFF2-40B4-BE49-F238E27FC236}">
                <a16:creationId xmlns:a16="http://schemas.microsoft.com/office/drawing/2014/main" id="{128ECADA-EAC0-82E3-416D-651B9C5F4368}"/>
              </a:ext>
            </a:extLst>
          </p:cNvPr>
          <p:cNvSpPr txBox="1"/>
          <p:nvPr/>
        </p:nvSpPr>
        <p:spPr>
          <a:xfrm>
            <a:off x="4468246" y="4806766"/>
            <a:ext cx="49694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700" dirty="0">
                <a:solidFill>
                  <a:prstClr val="black"/>
                </a:solidFill>
              </a:rPr>
              <a:t>0</a:t>
            </a:r>
            <a:endParaRPr kumimoji="1" lang="x-none" altLang="en-US" sz="700" dirty="0">
              <a:solidFill>
                <a:prstClr val="black"/>
              </a:solidFill>
            </a:endParaRPr>
          </a:p>
        </p:txBody>
      </p:sp>
      <p:sp>
        <p:nvSpPr>
          <p:cNvPr id="1512" name="TextBox 1511">
            <a:extLst>
              <a:ext uri="{FF2B5EF4-FFF2-40B4-BE49-F238E27FC236}">
                <a16:creationId xmlns:a16="http://schemas.microsoft.com/office/drawing/2014/main" id="{5F74A193-6ADA-CB7B-0C23-0E0DC659BA3F}"/>
              </a:ext>
            </a:extLst>
          </p:cNvPr>
          <p:cNvSpPr txBox="1"/>
          <p:nvPr/>
        </p:nvSpPr>
        <p:spPr>
          <a:xfrm>
            <a:off x="4442138" y="3648380"/>
            <a:ext cx="99386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x-none" sz="700" dirty="0">
                <a:solidFill>
                  <a:prstClr val="black"/>
                </a:solidFill>
              </a:rPr>
              <a:t>10</a:t>
            </a:r>
            <a:endParaRPr kumimoji="1" lang="x-none" altLang="en-US" sz="700" dirty="0">
              <a:solidFill>
                <a:prstClr val="black"/>
              </a:solidFill>
            </a:endParaRPr>
          </a:p>
        </p:txBody>
      </p:sp>
      <p:sp>
        <p:nvSpPr>
          <p:cNvPr id="1513" name="TextBox 1512">
            <a:extLst>
              <a:ext uri="{FF2B5EF4-FFF2-40B4-BE49-F238E27FC236}">
                <a16:creationId xmlns:a16="http://schemas.microsoft.com/office/drawing/2014/main" id="{0CBEA185-4C40-BCE3-F3B7-2A3991954D69}"/>
              </a:ext>
            </a:extLst>
          </p:cNvPr>
          <p:cNvSpPr txBox="1"/>
          <p:nvPr/>
        </p:nvSpPr>
        <p:spPr>
          <a:xfrm>
            <a:off x="4616672" y="4984239"/>
            <a:ext cx="99386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1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514" name="TextBox 1513">
            <a:extLst>
              <a:ext uri="{FF2B5EF4-FFF2-40B4-BE49-F238E27FC236}">
                <a16:creationId xmlns:a16="http://schemas.microsoft.com/office/drawing/2014/main" id="{5B5D389C-1D48-1943-BC83-447B0C230366}"/>
              </a:ext>
            </a:extLst>
          </p:cNvPr>
          <p:cNvSpPr txBox="1"/>
          <p:nvPr/>
        </p:nvSpPr>
        <p:spPr>
          <a:xfrm>
            <a:off x="4812341" y="4984239"/>
            <a:ext cx="99386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2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515" name="TextBox 1514">
            <a:extLst>
              <a:ext uri="{FF2B5EF4-FFF2-40B4-BE49-F238E27FC236}">
                <a16:creationId xmlns:a16="http://schemas.microsoft.com/office/drawing/2014/main" id="{0F7180E8-D848-8901-842C-E79D1118A8F8}"/>
              </a:ext>
            </a:extLst>
          </p:cNvPr>
          <p:cNvSpPr txBox="1"/>
          <p:nvPr/>
        </p:nvSpPr>
        <p:spPr>
          <a:xfrm>
            <a:off x="5008010" y="4984239"/>
            <a:ext cx="99386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3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516" name="TextBox 1515">
            <a:extLst>
              <a:ext uri="{FF2B5EF4-FFF2-40B4-BE49-F238E27FC236}">
                <a16:creationId xmlns:a16="http://schemas.microsoft.com/office/drawing/2014/main" id="{38CC5235-5704-A43B-FD65-9E719E7C9E7E}"/>
              </a:ext>
            </a:extLst>
          </p:cNvPr>
          <p:cNvSpPr txBox="1"/>
          <p:nvPr/>
        </p:nvSpPr>
        <p:spPr>
          <a:xfrm>
            <a:off x="5203679" y="4984239"/>
            <a:ext cx="99386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4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517" name="TextBox 1516">
            <a:extLst>
              <a:ext uri="{FF2B5EF4-FFF2-40B4-BE49-F238E27FC236}">
                <a16:creationId xmlns:a16="http://schemas.microsoft.com/office/drawing/2014/main" id="{5ADBC388-A219-2300-01C3-A4F2C6DF306C}"/>
              </a:ext>
            </a:extLst>
          </p:cNvPr>
          <p:cNvSpPr txBox="1"/>
          <p:nvPr/>
        </p:nvSpPr>
        <p:spPr>
          <a:xfrm>
            <a:off x="5399348" y="4984239"/>
            <a:ext cx="99386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5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518" name="TextBox 1517">
            <a:extLst>
              <a:ext uri="{FF2B5EF4-FFF2-40B4-BE49-F238E27FC236}">
                <a16:creationId xmlns:a16="http://schemas.microsoft.com/office/drawing/2014/main" id="{F767FD0B-6DDC-BE12-462B-47F0C81C9CAD}"/>
              </a:ext>
            </a:extLst>
          </p:cNvPr>
          <p:cNvSpPr txBox="1"/>
          <p:nvPr/>
        </p:nvSpPr>
        <p:spPr>
          <a:xfrm>
            <a:off x="5595017" y="4984239"/>
            <a:ext cx="99386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6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519" name="TextBox 1518">
            <a:extLst>
              <a:ext uri="{FF2B5EF4-FFF2-40B4-BE49-F238E27FC236}">
                <a16:creationId xmlns:a16="http://schemas.microsoft.com/office/drawing/2014/main" id="{041D6C89-D781-B987-702F-ACD0A4B84858}"/>
              </a:ext>
            </a:extLst>
          </p:cNvPr>
          <p:cNvSpPr txBox="1"/>
          <p:nvPr/>
        </p:nvSpPr>
        <p:spPr>
          <a:xfrm>
            <a:off x="5790686" y="4984239"/>
            <a:ext cx="99386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7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520" name="TextBox 1519">
            <a:extLst>
              <a:ext uri="{FF2B5EF4-FFF2-40B4-BE49-F238E27FC236}">
                <a16:creationId xmlns:a16="http://schemas.microsoft.com/office/drawing/2014/main" id="{58F8CCD7-451A-5BF5-A5EE-2DE018E33DC7}"/>
              </a:ext>
            </a:extLst>
          </p:cNvPr>
          <p:cNvSpPr txBox="1"/>
          <p:nvPr/>
        </p:nvSpPr>
        <p:spPr>
          <a:xfrm>
            <a:off x="5986355" y="4984239"/>
            <a:ext cx="99386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8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521" name="TextBox 1520">
            <a:extLst>
              <a:ext uri="{FF2B5EF4-FFF2-40B4-BE49-F238E27FC236}">
                <a16:creationId xmlns:a16="http://schemas.microsoft.com/office/drawing/2014/main" id="{E312268C-5140-87A7-F0F5-6A7227660F44}"/>
              </a:ext>
            </a:extLst>
          </p:cNvPr>
          <p:cNvSpPr txBox="1"/>
          <p:nvPr/>
        </p:nvSpPr>
        <p:spPr>
          <a:xfrm>
            <a:off x="6182024" y="4984239"/>
            <a:ext cx="99386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9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522" name="TextBox 1521">
            <a:extLst>
              <a:ext uri="{FF2B5EF4-FFF2-40B4-BE49-F238E27FC236}">
                <a16:creationId xmlns:a16="http://schemas.microsoft.com/office/drawing/2014/main" id="{61ED5EC5-30F6-AAAA-2AD0-B2D57F33BC5D}"/>
              </a:ext>
            </a:extLst>
          </p:cNvPr>
          <p:cNvSpPr txBox="1"/>
          <p:nvPr/>
        </p:nvSpPr>
        <p:spPr>
          <a:xfrm>
            <a:off x="6377693" y="4984239"/>
            <a:ext cx="134652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10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523" name="TextBox 1522">
            <a:extLst>
              <a:ext uri="{FF2B5EF4-FFF2-40B4-BE49-F238E27FC236}">
                <a16:creationId xmlns:a16="http://schemas.microsoft.com/office/drawing/2014/main" id="{CE10C547-DE62-3FF5-1000-59C23F2CC938}"/>
              </a:ext>
            </a:extLst>
          </p:cNvPr>
          <p:cNvSpPr txBox="1"/>
          <p:nvPr/>
        </p:nvSpPr>
        <p:spPr>
          <a:xfrm>
            <a:off x="6608628" y="4984239"/>
            <a:ext cx="134652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11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524" name="TextBox 1523">
            <a:extLst>
              <a:ext uri="{FF2B5EF4-FFF2-40B4-BE49-F238E27FC236}">
                <a16:creationId xmlns:a16="http://schemas.microsoft.com/office/drawing/2014/main" id="{8BA9B9DD-806B-8C17-8702-57F2F08D5956}"/>
              </a:ext>
            </a:extLst>
          </p:cNvPr>
          <p:cNvSpPr txBox="1"/>
          <p:nvPr/>
        </p:nvSpPr>
        <p:spPr>
          <a:xfrm>
            <a:off x="6839566" y="4984239"/>
            <a:ext cx="134652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12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grpSp>
        <p:nvGrpSpPr>
          <p:cNvPr id="1525" name="그룹 1524">
            <a:extLst>
              <a:ext uri="{FF2B5EF4-FFF2-40B4-BE49-F238E27FC236}">
                <a16:creationId xmlns:a16="http://schemas.microsoft.com/office/drawing/2014/main" id="{2243EE54-F6B9-13DA-2CF8-56DD3ED9637D}"/>
              </a:ext>
            </a:extLst>
          </p:cNvPr>
          <p:cNvGrpSpPr/>
          <p:nvPr/>
        </p:nvGrpSpPr>
        <p:grpSpPr>
          <a:xfrm>
            <a:off x="6284246" y="3417763"/>
            <a:ext cx="697693" cy="80624"/>
            <a:chOff x="4944865" y="3210977"/>
            <a:chExt cx="697693" cy="80624"/>
          </a:xfrm>
        </p:grpSpPr>
        <p:sp>
          <p:nvSpPr>
            <p:cNvPr id="1526" name="TextBox 53">
              <a:extLst>
                <a:ext uri="{FF2B5EF4-FFF2-40B4-BE49-F238E27FC236}">
                  <a16:creationId xmlns:a16="http://schemas.microsoft.com/office/drawing/2014/main" id="{8FEADFC8-A79B-4764-C15A-18A2AE5A3FCB}"/>
                </a:ext>
              </a:extLst>
            </p:cNvPr>
            <p:cNvSpPr txBox="1"/>
            <p:nvPr/>
          </p:nvSpPr>
          <p:spPr>
            <a:xfrm>
              <a:off x="5450198" y="3210977"/>
              <a:ext cx="192360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500" dirty="0"/>
                <a:t>홍성일</a:t>
              </a:r>
              <a:endParaRPr lang="en-US" altLang="ko-KR" sz="500" dirty="0"/>
            </a:p>
          </p:txBody>
        </p:sp>
        <p:sp>
          <p:nvSpPr>
            <p:cNvPr id="1527" name="TextBox 53">
              <a:extLst>
                <a:ext uri="{FF2B5EF4-FFF2-40B4-BE49-F238E27FC236}">
                  <a16:creationId xmlns:a16="http://schemas.microsoft.com/office/drawing/2014/main" id="{CAC46370-2EA0-ABDF-7FA9-C0A40D400FF3}"/>
                </a:ext>
              </a:extLst>
            </p:cNvPr>
            <p:cNvSpPr txBox="1"/>
            <p:nvPr/>
          </p:nvSpPr>
          <p:spPr>
            <a:xfrm>
              <a:off x="5054865" y="3214657"/>
              <a:ext cx="256480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500" dirty="0"/>
                <a:t>과목평균</a:t>
              </a:r>
              <a:endParaRPr lang="en-US" altLang="ko-KR" sz="500" dirty="0"/>
            </a:p>
          </p:txBody>
        </p:sp>
        <p:sp>
          <p:nvSpPr>
            <p:cNvPr id="1528" name="직사각형 1527">
              <a:extLst>
                <a:ext uri="{FF2B5EF4-FFF2-40B4-BE49-F238E27FC236}">
                  <a16:creationId xmlns:a16="http://schemas.microsoft.com/office/drawing/2014/main" id="{5C1D4866-1C23-D2F2-18E2-F0C86CBC50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4865" y="3217129"/>
              <a:ext cx="72787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ko-KR" altLang="en-US" sz="1100"/>
            </a:p>
          </p:txBody>
        </p:sp>
        <p:sp>
          <p:nvSpPr>
            <p:cNvPr id="1529" name="직사각형 1528">
              <a:extLst>
                <a:ext uri="{FF2B5EF4-FFF2-40B4-BE49-F238E27FC236}">
                  <a16:creationId xmlns:a16="http://schemas.microsoft.com/office/drawing/2014/main" id="{A0DA75B5-3AA8-24B0-AB39-2665B03DED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44070" y="3213921"/>
              <a:ext cx="72787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ko-KR" altLang="en-US" sz="1100" dirty="0"/>
            </a:p>
          </p:txBody>
        </p:sp>
      </p:grpSp>
      <p:grpSp>
        <p:nvGrpSpPr>
          <p:cNvPr id="1530" name="그룹 1529">
            <a:extLst>
              <a:ext uri="{FF2B5EF4-FFF2-40B4-BE49-F238E27FC236}">
                <a16:creationId xmlns:a16="http://schemas.microsoft.com/office/drawing/2014/main" id="{E65CD1F6-D258-A49B-C084-3D221174B69B}"/>
              </a:ext>
            </a:extLst>
          </p:cNvPr>
          <p:cNvGrpSpPr/>
          <p:nvPr/>
        </p:nvGrpSpPr>
        <p:grpSpPr>
          <a:xfrm>
            <a:off x="4594328" y="3984938"/>
            <a:ext cx="137600" cy="931220"/>
            <a:chOff x="615085" y="2548603"/>
            <a:chExt cx="137600" cy="931220"/>
          </a:xfrm>
        </p:grpSpPr>
        <p:sp>
          <p:nvSpPr>
            <p:cNvPr id="1531" name="사각형: 둥근 모서리 1530">
              <a:extLst>
                <a:ext uri="{FF2B5EF4-FFF2-40B4-BE49-F238E27FC236}">
                  <a16:creationId xmlns:a16="http://schemas.microsoft.com/office/drawing/2014/main" id="{49DA367B-FD0C-5C69-C1D1-EC7DC104AF8B}"/>
                </a:ext>
              </a:extLst>
            </p:cNvPr>
            <p:cNvSpPr/>
            <p:nvPr/>
          </p:nvSpPr>
          <p:spPr>
            <a:xfrm flipH="1">
              <a:off x="615085" y="2548603"/>
              <a:ext cx="45719" cy="92449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32" name="사각형: 둥근 모서리 1531">
              <a:extLst>
                <a:ext uri="{FF2B5EF4-FFF2-40B4-BE49-F238E27FC236}">
                  <a16:creationId xmlns:a16="http://schemas.microsoft.com/office/drawing/2014/main" id="{9DD40D6F-8B35-6AA5-EAB0-164F76462D6F}"/>
                </a:ext>
              </a:extLst>
            </p:cNvPr>
            <p:cNvSpPr/>
            <p:nvPr/>
          </p:nvSpPr>
          <p:spPr>
            <a:xfrm flipH="1">
              <a:off x="692111" y="2734054"/>
              <a:ext cx="60574" cy="74576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557" name="그룹 1556">
            <a:extLst>
              <a:ext uri="{FF2B5EF4-FFF2-40B4-BE49-F238E27FC236}">
                <a16:creationId xmlns:a16="http://schemas.microsoft.com/office/drawing/2014/main" id="{5A7C9685-5240-DEEF-3BFB-92B3E4D12F76}"/>
              </a:ext>
            </a:extLst>
          </p:cNvPr>
          <p:cNvGrpSpPr/>
          <p:nvPr/>
        </p:nvGrpSpPr>
        <p:grpSpPr>
          <a:xfrm>
            <a:off x="4784303" y="3983420"/>
            <a:ext cx="137600" cy="931220"/>
            <a:chOff x="615085" y="2548603"/>
            <a:chExt cx="137600" cy="931220"/>
          </a:xfrm>
        </p:grpSpPr>
        <p:sp>
          <p:nvSpPr>
            <p:cNvPr id="1558" name="사각형: 둥근 모서리 1557">
              <a:extLst>
                <a:ext uri="{FF2B5EF4-FFF2-40B4-BE49-F238E27FC236}">
                  <a16:creationId xmlns:a16="http://schemas.microsoft.com/office/drawing/2014/main" id="{DC621811-6E2F-21FB-53CD-4221747D8F5E}"/>
                </a:ext>
              </a:extLst>
            </p:cNvPr>
            <p:cNvSpPr/>
            <p:nvPr/>
          </p:nvSpPr>
          <p:spPr>
            <a:xfrm flipH="1">
              <a:off x="615085" y="2548603"/>
              <a:ext cx="45719" cy="92449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59" name="사각형: 둥근 모서리 1558">
              <a:extLst>
                <a:ext uri="{FF2B5EF4-FFF2-40B4-BE49-F238E27FC236}">
                  <a16:creationId xmlns:a16="http://schemas.microsoft.com/office/drawing/2014/main" id="{E6F7C6DE-05B3-AFD8-0279-C890ED04B134}"/>
                </a:ext>
              </a:extLst>
            </p:cNvPr>
            <p:cNvSpPr/>
            <p:nvPr/>
          </p:nvSpPr>
          <p:spPr>
            <a:xfrm flipH="1">
              <a:off x="692111" y="2734054"/>
              <a:ext cx="60574" cy="74576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560" name="그룹 1559">
            <a:extLst>
              <a:ext uri="{FF2B5EF4-FFF2-40B4-BE49-F238E27FC236}">
                <a16:creationId xmlns:a16="http://schemas.microsoft.com/office/drawing/2014/main" id="{0E622ED6-3826-5764-DC1D-0BE5E79D0D94}"/>
              </a:ext>
            </a:extLst>
          </p:cNvPr>
          <p:cNvGrpSpPr/>
          <p:nvPr/>
        </p:nvGrpSpPr>
        <p:grpSpPr>
          <a:xfrm>
            <a:off x="4974278" y="3981902"/>
            <a:ext cx="137600" cy="931220"/>
            <a:chOff x="615085" y="2548603"/>
            <a:chExt cx="137600" cy="931220"/>
          </a:xfrm>
        </p:grpSpPr>
        <p:sp>
          <p:nvSpPr>
            <p:cNvPr id="1561" name="사각형: 둥근 모서리 1560">
              <a:extLst>
                <a:ext uri="{FF2B5EF4-FFF2-40B4-BE49-F238E27FC236}">
                  <a16:creationId xmlns:a16="http://schemas.microsoft.com/office/drawing/2014/main" id="{12F5B36E-4D29-5805-A0D3-EF6254026BB6}"/>
                </a:ext>
              </a:extLst>
            </p:cNvPr>
            <p:cNvSpPr/>
            <p:nvPr/>
          </p:nvSpPr>
          <p:spPr>
            <a:xfrm flipH="1">
              <a:off x="615085" y="2548603"/>
              <a:ext cx="45719" cy="92449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62" name="사각형: 둥근 모서리 1561">
              <a:extLst>
                <a:ext uri="{FF2B5EF4-FFF2-40B4-BE49-F238E27FC236}">
                  <a16:creationId xmlns:a16="http://schemas.microsoft.com/office/drawing/2014/main" id="{524A87CB-AE2A-2711-4F22-81EE23F91F17}"/>
                </a:ext>
              </a:extLst>
            </p:cNvPr>
            <p:cNvSpPr/>
            <p:nvPr/>
          </p:nvSpPr>
          <p:spPr>
            <a:xfrm flipH="1">
              <a:off x="692111" y="2734054"/>
              <a:ext cx="60574" cy="74576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563" name="그룹 1562">
            <a:extLst>
              <a:ext uri="{FF2B5EF4-FFF2-40B4-BE49-F238E27FC236}">
                <a16:creationId xmlns:a16="http://schemas.microsoft.com/office/drawing/2014/main" id="{9191D790-2791-7863-AD31-EB10EE16FDA5}"/>
              </a:ext>
            </a:extLst>
          </p:cNvPr>
          <p:cNvGrpSpPr/>
          <p:nvPr/>
        </p:nvGrpSpPr>
        <p:grpSpPr>
          <a:xfrm>
            <a:off x="5164253" y="3980384"/>
            <a:ext cx="137600" cy="931220"/>
            <a:chOff x="615085" y="2548603"/>
            <a:chExt cx="137600" cy="931220"/>
          </a:xfrm>
        </p:grpSpPr>
        <p:sp>
          <p:nvSpPr>
            <p:cNvPr id="1564" name="사각형: 둥근 모서리 1563">
              <a:extLst>
                <a:ext uri="{FF2B5EF4-FFF2-40B4-BE49-F238E27FC236}">
                  <a16:creationId xmlns:a16="http://schemas.microsoft.com/office/drawing/2014/main" id="{BF6F5547-82BF-D36E-5CC3-B539850B391E}"/>
                </a:ext>
              </a:extLst>
            </p:cNvPr>
            <p:cNvSpPr/>
            <p:nvPr/>
          </p:nvSpPr>
          <p:spPr>
            <a:xfrm flipH="1">
              <a:off x="615085" y="2548603"/>
              <a:ext cx="45719" cy="92449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65" name="사각형: 둥근 모서리 1564">
              <a:extLst>
                <a:ext uri="{FF2B5EF4-FFF2-40B4-BE49-F238E27FC236}">
                  <a16:creationId xmlns:a16="http://schemas.microsoft.com/office/drawing/2014/main" id="{452EED55-B923-A79F-77AB-8E11FD9A4049}"/>
                </a:ext>
              </a:extLst>
            </p:cNvPr>
            <p:cNvSpPr/>
            <p:nvPr/>
          </p:nvSpPr>
          <p:spPr>
            <a:xfrm flipH="1">
              <a:off x="692111" y="2734054"/>
              <a:ext cx="60574" cy="74576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566" name="그룹 1565">
            <a:extLst>
              <a:ext uri="{FF2B5EF4-FFF2-40B4-BE49-F238E27FC236}">
                <a16:creationId xmlns:a16="http://schemas.microsoft.com/office/drawing/2014/main" id="{D239CF10-800B-64AB-82E4-EA6551B7E3FC}"/>
              </a:ext>
            </a:extLst>
          </p:cNvPr>
          <p:cNvGrpSpPr/>
          <p:nvPr/>
        </p:nvGrpSpPr>
        <p:grpSpPr>
          <a:xfrm>
            <a:off x="5377088" y="3978866"/>
            <a:ext cx="137600" cy="931220"/>
            <a:chOff x="615085" y="2548603"/>
            <a:chExt cx="137600" cy="931220"/>
          </a:xfrm>
        </p:grpSpPr>
        <p:sp>
          <p:nvSpPr>
            <p:cNvPr id="1567" name="사각형: 둥근 모서리 1566">
              <a:extLst>
                <a:ext uri="{FF2B5EF4-FFF2-40B4-BE49-F238E27FC236}">
                  <a16:creationId xmlns:a16="http://schemas.microsoft.com/office/drawing/2014/main" id="{A5BF9920-5732-035E-81E9-F56C7396ABB9}"/>
                </a:ext>
              </a:extLst>
            </p:cNvPr>
            <p:cNvSpPr/>
            <p:nvPr/>
          </p:nvSpPr>
          <p:spPr>
            <a:xfrm flipH="1">
              <a:off x="615085" y="2548603"/>
              <a:ext cx="45719" cy="92449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68" name="사각형: 둥근 모서리 1567">
              <a:extLst>
                <a:ext uri="{FF2B5EF4-FFF2-40B4-BE49-F238E27FC236}">
                  <a16:creationId xmlns:a16="http://schemas.microsoft.com/office/drawing/2014/main" id="{65080A4C-736B-BA88-821D-0D4766E653A7}"/>
                </a:ext>
              </a:extLst>
            </p:cNvPr>
            <p:cNvSpPr/>
            <p:nvPr/>
          </p:nvSpPr>
          <p:spPr>
            <a:xfrm flipH="1">
              <a:off x="692111" y="2734054"/>
              <a:ext cx="60574" cy="74576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572" name="그룹 1571">
            <a:extLst>
              <a:ext uri="{FF2B5EF4-FFF2-40B4-BE49-F238E27FC236}">
                <a16:creationId xmlns:a16="http://schemas.microsoft.com/office/drawing/2014/main" id="{942CBFF2-6089-DFE9-088A-090D3DEA27D6}"/>
              </a:ext>
            </a:extLst>
          </p:cNvPr>
          <p:cNvGrpSpPr/>
          <p:nvPr/>
        </p:nvGrpSpPr>
        <p:grpSpPr>
          <a:xfrm>
            <a:off x="5764658" y="3975830"/>
            <a:ext cx="137600" cy="931220"/>
            <a:chOff x="615085" y="2548603"/>
            <a:chExt cx="137600" cy="931220"/>
          </a:xfrm>
        </p:grpSpPr>
        <p:sp>
          <p:nvSpPr>
            <p:cNvPr id="1573" name="사각형: 둥근 모서리 1572">
              <a:extLst>
                <a:ext uri="{FF2B5EF4-FFF2-40B4-BE49-F238E27FC236}">
                  <a16:creationId xmlns:a16="http://schemas.microsoft.com/office/drawing/2014/main" id="{A2164546-86B9-E7C6-BCFF-03F0DCEA1B2B}"/>
                </a:ext>
              </a:extLst>
            </p:cNvPr>
            <p:cNvSpPr/>
            <p:nvPr/>
          </p:nvSpPr>
          <p:spPr>
            <a:xfrm flipH="1">
              <a:off x="615085" y="2548603"/>
              <a:ext cx="45719" cy="92449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74" name="사각형: 둥근 모서리 1573">
              <a:extLst>
                <a:ext uri="{FF2B5EF4-FFF2-40B4-BE49-F238E27FC236}">
                  <a16:creationId xmlns:a16="http://schemas.microsoft.com/office/drawing/2014/main" id="{F43F4CB4-1F25-F9E3-0037-8A9AE34B439E}"/>
                </a:ext>
              </a:extLst>
            </p:cNvPr>
            <p:cNvSpPr/>
            <p:nvPr/>
          </p:nvSpPr>
          <p:spPr>
            <a:xfrm flipH="1">
              <a:off x="692111" y="2734054"/>
              <a:ext cx="60574" cy="74576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575" name="그룹 1574">
            <a:extLst>
              <a:ext uri="{FF2B5EF4-FFF2-40B4-BE49-F238E27FC236}">
                <a16:creationId xmlns:a16="http://schemas.microsoft.com/office/drawing/2014/main" id="{C72223B3-4423-148C-D191-2C4C0B168179}"/>
              </a:ext>
            </a:extLst>
          </p:cNvPr>
          <p:cNvGrpSpPr/>
          <p:nvPr/>
        </p:nvGrpSpPr>
        <p:grpSpPr>
          <a:xfrm>
            <a:off x="5962253" y="3974312"/>
            <a:ext cx="137600" cy="931220"/>
            <a:chOff x="615085" y="2548603"/>
            <a:chExt cx="137600" cy="931220"/>
          </a:xfrm>
        </p:grpSpPr>
        <p:sp>
          <p:nvSpPr>
            <p:cNvPr id="1576" name="사각형: 둥근 모서리 1575">
              <a:extLst>
                <a:ext uri="{FF2B5EF4-FFF2-40B4-BE49-F238E27FC236}">
                  <a16:creationId xmlns:a16="http://schemas.microsoft.com/office/drawing/2014/main" id="{D59E0F4F-1FAA-F1B8-C10C-B5FE7A88C88D}"/>
                </a:ext>
              </a:extLst>
            </p:cNvPr>
            <p:cNvSpPr/>
            <p:nvPr/>
          </p:nvSpPr>
          <p:spPr>
            <a:xfrm flipH="1">
              <a:off x="615085" y="2548603"/>
              <a:ext cx="45719" cy="92449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77" name="사각형: 둥근 모서리 1576">
              <a:extLst>
                <a:ext uri="{FF2B5EF4-FFF2-40B4-BE49-F238E27FC236}">
                  <a16:creationId xmlns:a16="http://schemas.microsoft.com/office/drawing/2014/main" id="{1B86D537-2E76-8A2A-C807-881DDA3C3920}"/>
                </a:ext>
              </a:extLst>
            </p:cNvPr>
            <p:cNvSpPr/>
            <p:nvPr/>
          </p:nvSpPr>
          <p:spPr>
            <a:xfrm flipH="1">
              <a:off x="692111" y="2734054"/>
              <a:ext cx="60574" cy="74576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578" name="그룹 1577">
            <a:extLst>
              <a:ext uri="{FF2B5EF4-FFF2-40B4-BE49-F238E27FC236}">
                <a16:creationId xmlns:a16="http://schemas.microsoft.com/office/drawing/2014/main" id="{35BE50D7-C9B8-3B37-98BD-07D78A06B310}"/>
              </a:ext>
            </a:extLst>
          </p:cNvPr>
          <p:cNvGrpSpPr/>
          <p:nvPr/>
        </p:nvGrpSpPr>
        <p:grpSpPr>
          <a:xfrm>
            <a:off x="6152228" y="3972794"/>
            <a:ext cx="137600" cy="931220"/>
            <a:chOff x="615085" y="2548603"/>
            <a:chExt cx="137600" cy="931220"/>
          </a:xfrm>
        </p:grpSpPr>
        <p:sp>
          <p:nvSpPr>
            <p:cNvPr id="1579" name="사각형: 둥근 모서리 1578">
              <a:extLst>
                <a:ext uri="{FF2B5EF4-FFF2-40B4-BE49-F238E27FC236}">
                  <a16:creationId xmlns:a16="http://schemas.microsoft.com/office/drawing/2014/main" id="{C9D03D25-FA8E-738F-0DC4-48D26D3C559C}"/>
                </a:ext>
              </a:extLst>
            </p:cNvPr>
            <p:cNvSpPr/>
            <p:nvPr/>
          </p:nvSpPr>
          <p:spPr>
            <a:xfrm flipH="1">
              <a:off x="615085" y="2548603"/>
              <a:ext cx="45719" cy="92449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80" name="사각형: 둥근 모서리 1579">
              <a:extLst>
                <a:ext uri="{FF2B5EF4-FFF2-40B4-BE49-F238E27FC236}">
                  <a16:creationId xmlns:a16="http://schemas.microsoft.com/office/drawing/2014/main" id="{8017E443-0193-4CE7-864E-58DB4FB6E968}"/>
                </a:ext>
              </a:extLst>
            </p:cNvPr>
            <p:cNvSpPr/>
            <p:nvPr/>
          </p:nvSpPr>
          <p:spPr>
            <a:xfrm flipH="1">
              <a:off x="692111" y="2734054"/>
              <a:ext cx="60574" cy="74576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587" name="그룹 1586">
            <a:extLst>
              <a:ext uri="{FF2B5EF4-FFF2-40B4-BE49-F238E27FC236}">
                <a16:creationId xmlns:a16="http://schemas.microsoft.com/office/drawing/2014/main" id="{C6FE6096-ECFD-30B1-8A45-FF0DF90E7C0F}"/>
              </a:ext>
            </a:extLst>
          </p:cNvPr>
          <p:cNvGrpSpPr/>
          <p:nvPr/>
        </p:nvGrpSpPr>
        <p:grpSpPr>
          <a:xfrm>
            <a:off x="6789579" y="3968659"/>
            <a:ext cx="137600" cy="931220"/>
            <a:chOff x="615085" y="2548603"/>
            <a:chExt cx="137600" cy="931220"/>
          </a:xfrm>
        </p:grpSpPr>
        <p:sp>
          <p:nvSpPr>
            <p:cNvPr id="1588" name="사각형: 둥근 모서리 1587">
              <a:extLst>
                <a:ext uri="{FF2B5EF4-FFF2-40B4-BE49-F238E27FC236}">
                  <a16:creationId xmlns:a16="http://schemas.microsoft.com/office/drawing/2014/main" id="{396799B2-02E4-6CE2-0130-05AF5223BF6B}"/>
                </a:ext>
              </a:extLst>
            </p:cNvPr>
            <p:cNvSpPr/>
            <p:nvPr/>
          </p:nvSpPr>
          <p:spPr>
            <a:xfrm flipH="1">
              <a:off x="615085" y="2548603"/>
              <a:ext cx="45719" cy="92449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89" name="사각형: 둥근 모서리 1588">
              <a:extLst>
                <a:ext uri="{FF2B5EF4-FFF2-40B4-BE49-F238E27FC236}">
                  <a16:creationId xmlns:a16="http://schemas.microsoft.com/office/drawing/2014/main" id="{5236BAF3-A1F2-AC80-618F-2CE4EB40858B}"/>
                </a:ext>
              </a:extLst>
            </p:cNvPr>
            <p:cNvSpPr/>
            <p:nvPr/>
          </p:nvSpPr>
          <p:spPr>
            <a:xfrm flipH="1">
              <a:off x="692111" y="2734054"/>
              <a:ext cx="60574" cy="74576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aphicFrame>
        <p:nvGraphicFramePr>
          <p:cNvPr id="1590" name="표 752">
            <a:extLst>
              <a:ext uri="{FF2B5EF4-FFF2-40B4-BE49-F238E27FC236}">
                <a16:creationId xmlns:a16="http://schemas.microsoft.com/office/drawing/2014/main" id="{C95FA349-8E3B-28A4-6D3E-A494A1C82F96}"/>
              </a:ext>
            </a:extLst>
          </p:cNvPr>
          <p:cNvGraphicFramePr>
            <a:graphicFrameLocks noGrp="1"/>
          </p:cNvGraphicFramePr>
          <p:nvPr/>
        </p:nvGraphicFramePr>
        <p:xfrm>
          <a:off x="1664879" y="3659883"/>
          <a:ext cx="2655444" cy="139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861">
                  <a:extLst>
                    <a:ext uri="{9D8B030D-6E8A-4147-A177-3AD203B41FA5}">
                      <a16:colId xmlns:a16="http://schemas.microsoft.com/office/drawing/2014/main" val="3972347421"/>
                    </a:ext>
                  </a:extLst>
                </a:gridCol>
                <a:gridCol w="663861">
                  <a:extLst>
                    <a:ext uri="{9D8B030D-6E8A-4147-A177-3AD203B41FA5}">
                      <a16:colId xmlns:a16="http://schemas.microsoft.com/office/drawing/2014/main" val="3923822882"/>
                    </a:ext>
                  </a:extLst>
                </a:gridCol>
                <a:gridCol w="663861">
                  <a:extLst>
                    <a:ext uri="{9D8B030D-6E8A-4147-A177-3AD203B41FA5}">
                      <a16:colId xmlns:a16="http://schemas.microsoft.com/office/drawing/2014/main" val="1601642407"/>
                    </a:ext>
                  </a:extLst>
                </a:gridCol>
                <a:gridCol w="663861">
                  <a:extLst>
                    <a:ext uri="{9D8B030D-6E8A-4147-A177-3AD203B41FA5}">
                      <a16:colId xmlns:a16="http://schemas.microsoft.com/office/drawing/2014/main" val="1578385512"/>
                    </a:ext>
                  </a:extLst>
                </a:gridCol>
              </a:tblGrid>
              <a:tr h="347560">
                <a:tc>
                  <a:txBody>
                    <a:bodyPr/>
                    <a:lstStyle/>
                    <a:p>
                      <a:pPr algn="ctr"/>
                      <a:r>
                        <a:rPr lang="x-none" altLang="en-US" sz="600" dirty="0"/>
                        <a:t>난이도</a:t>
                      </a:r>
                    </a:p>
                  </a:txBody>
                  <a:tcPr marL="67505" marR="68585" marT="34293" marB="34293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altLang="en-US" sz="600" dirty="0"/>
                        <a:t>과목 평균</a:t>
                      </a:r>
                    </a:p>
                  </a:txBody>
                  <a:tcPr marL="67505" marR="68585" marT="34293" marB="34293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altLang="en-US" sz="600" b="1" dirty="0"/>
                        <a:t>나의</a:t>
                      </a:r>
                      <a:r>
                        <a:rPr lang="ko-KR" altLang="en-US" sz="600" b="1" dirty="0"/>
                        <a:t> 과목</a:t>
                      </a:r>
                      <a:r>
                        <a:rPr lang="x-none" altLang="en-US" sz="600" b="1" dirty="0"/>
                        <a:t> 평균</a:t>
                      </a:r>
                    </a:p>
                  </a:txBody>
                  <a:tcPr marL="67505" marR="68585" marT="34293" marB="34293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altLang="en-US" sz="600"/>
                        <a:t>과목 평균 대비</a:t>
                      </a:r>
                    </a:p>
                  </a:txBody>
                  <a:tcPr marL="67505" marR="68585" marT="34293" marB="34293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08925"/>
                  </a:ext>
                </a:extLst>
              </a:tr>
              <a:tr h="347560">
                <a:tc>
                  <a:txBody>
                    <a:bodyPr/>
                    <a:lstStyle/>
                    <a:p>
                      <a:pPr algn="ctr"/>
                      <a:r>
                        <a:rPr lang="x-none" altLang="en-US" sz="600"/>
                        <a:t>개념</a:t>
                      </a:r>
                    </a:p>
                  </a:txBody>
                  <a:tcPr marL="67505" marR="68585" marT="34293" marB="34293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x-none" sz="600" dirty="0"/>
                        <a:t>2</a:t>
                      </a:r>
                      <a:r>
                        <a:rPr lang="x-none" altLang="en-US" sz="600" dirty="0"/>
                        <a:t>분 </a:t>
                      </a:r>
                      <a:r>
                        <a:rPr lang="en-US" altLang="x-none" sz="600" dirty="0"/>
                        <a:t>0</a:t>
                      </a:r>
                      <a:r>
                        <a:rPr lang="en-US" altLang="ko-KR" sz="600" dirty="0"/>
                        <a:t>0</a:t>
                      </a:r>
                      <a:r>
                        <a:rPr lang="ko-KR" altLang="en-US" sz="600" dirty="0"/>
                        <a:t>초</a:t>
                      </a:r>
                      <a:endParaRPr lang="x-none" altLang="en-US" sz="600" dirty="0"/>
                    </a:p>
                  </a:txBody>
                  <a:tcPr marL="67505" marR="68585" marT="34293" marB="34293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x-none" sz="600" b="1"/>
                        <a:t>1</a:t>
                      </a:r>
                      <a:r>
                        <a:rPr lang="x-none" altLang="en-US" sz="600" b="1"/>
                        <a:t>분 </a:t>
                      </a:r>
                      <a:r>
                        <a:rPr lang="en-US" altLang="x-none" sz="600" b="1"/>
                        <a:t>3</a:t>
                      </a:r>
                      <a:r>
                        <a:rPr lang="en-US" altLang="ko-KR" sz="600" b="1"/>
                        <a:t>0</a:t>
                      </a:r>
                      <a:r>
                        <a:rPr lang="ko-KR" altLang="en-US" sz="600" b="1"/>
                        <a:t>초</a:t>
                      </a:r>
                      <a:endParaRPr lang="x-none" altLang="en-US" sz="600" b="1"/>
                    </a:p>
                  </a:txBody>
                  <a:tcPr marL="67505" marR="68585" marT="34293" marB="34293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x-none" sz="600"/>
                        <a:t>-</a:t>
                      </a:r>
                      <a:r>
                        <a:rPr lang="en-US" altLang="ko-KR" sz="600"/>
                        <a:t>30</a:t>
                      </a:r>
                      <a:r>
                        <a:rPr lang="ko-KR" altLang="en-US" sz="600"/>
                        <a:t>초</a:t>
                      </a:r>
                      <a:endParaRPr lang="x-none" altLang="en-US" sz="600"/>
                    </a:p>
                  </a:txBody>
                  <a:tcPr marL="67505" marR="68585" marT="34293" marB="34293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657584"/>
                  </a:ext>
                </a:extLst>
              </a:tr>
              <a:tr h="347560">
                <a:tc>
                  <a:txBody>
                    <a:bodyPr/>
                    <a:lstStyle/>
                    <a:p>
                      <a:pPr algn="ctr"/>
                      <a:r>
                        <a:rPr lang="x-none" altLang="en-US" sz="600"/>
                        <a:t>응용</a:t>
                      </a:r>
                    </a:p>
                  </a:txBody>
                  <a:tcPr marL="67505" marR="68585" marT="34293" marB="34293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x-none" sz="600"/>
                        <a:t>3</a:t>
                      </a:r>
                      <a:r>
                        <a:rPr lang="x-none" altLang="en-US" sz="600"/>
                        <a:t>분 </a:t>
                      </a:r>
                      <a:r>
                        <a:rPr lang="en-US" altLang="x-none" sz="600"/>
                        <a:t>0</a:t>
                      </a:r>
                      <a:r>
                        <a:rPr lang="en-US" altLang="ko-KR" sz="600"/>
                        <a:t>7</a:t>
                      </a:r>
                      <a:r>
                        <a:rPr lang="ko-KR" altLang="en-US" sz="600"/>
                        <a:t>초</a:t>
                      </a:r>
                      <a:endParaRPr lang="x-none" altLang="en-US" sz="600"/>
                    </a:p>
                  </a:txBody>
                  <a:tcPr marL="67505" marR="68585" marT="34293" marB="34293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x-none" sz="600" b="1" dirty="0"/>
                        <a:t>2</a:t>
                      </a:r>
                      <a:r>
                        <a:rPr lang="x-none" altLang="en-US" sz="600" b="1" dirty="0"/>
                        <a:t>분 </a:t>
                      </a:r>
                      <a:r>
                        <a:rPr lang="en-US" altLang="x-none" sz="600" b="1" dirty="0"/>
                        <a:t>3</a:t>
                      </a:r>
                      <a:r>
                        <a:rPr lang="en-US" altLang="ko-KR" sz="600" b="1" dirty="0"/>
                        <a:t>2</a:t>
                      </a:r>
                      <a:r>
                        <a:rPr lang="ko-KR" altLang="en-US" sz="600" b="1" dirty="0"/>
                        <a:t>초</a:t>
                      </a:r>
                      <a:endParaRPr lang="x-none" altLang="en-US" sz="600" b="1" dirty="0"/>
                    </a:p>
                  </a:txBody>
                  <a:tcPr marL="67505" marR="68585" marT="34293" marB="34293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x-none" sz="600"/>
                        <a:t>-</a:t>
                      </a:r>
                      <a:r>
                        <a:rPr lang="en-US" altLang="ko-KR" sz="600"/>
                        <a:t>35</a:t>
                      </a:r>
                      <a:r>
                        <a:rPr lang="ko-KR" altLang="en-US" sz="600"/>
                        <a:t>초</a:t>
                      </a:r>
                      <a:endParaRPr lang="x-none" altLang="en-US" sz="600"/>
                    </a:p>
                  </a:txBody>
                  <a:tcPr marL="67505" marR="68585" marT="34293" marB="34293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557739"/>
                  </a:ext>
                </a:extLst>
              </a:tr>
              <a:tr h="347560">
                <a:tc>
                  <a:txBody>
                    <a:bodyPr/>
                    <a:lstStyle/>
                    <a:p>
                      <a:pPr algn="ctr"/>
                      <a:r>
                        <a:rPr lang="x-none" altLang="en-US" sz="600"/>
                        <a:t>심화</a:t>
                      </a:r>
                    </a:p>
                  </a:txBody>
                  <a:tcPr marL="67505" marR="68585" marT="34293" marB="34293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x-none" sz="600"/>
                        <a:t>6</a:t>
                      </a:r>
                      <a:r>
                        <a:rPr lang="x-none" altLang="en-US" sz="600"/>
                        <a:t>분 </a:t>
                      </a:r>
                      <a:r>
                        <a:rPr lang="en-US" altLang="x-none" sz="600"/>
                        <a:t>1</a:t>
                      </a:r>
                      <a:r>
                        <a:rPr lang="en-US" altLang="ko-KR" sz="600"/>
                        <a:t>2</a:t>
                      </a:r>
                      <a:r>
                        <a:rPr lang="ko-KR" altLang="en-US" sz="600"/>
                        <a:t>초</a:t>
                      </a:r>
                      <a:endParaRPr lang="x-none" altLang="en-US" sz="600"/>
                    </a:p>
                  </a:txBody>
                  <a:tcPr marL="67505" marR="68585" marT="34293" marB="34293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x-none" sz="600" b="1"/>
                        <a:t>5</a:t>
                      </a:r>
                      <a:r>
                        <a:rPr lang="x-none" altLang="en-US" sz="600" b="1"/>
                        <a:t>분 </a:t>
                      </a:r>
                      <a:r>
                        <a:rPr lang="en-US" altLang="x-none" sz="600" b="1"/>
                        <a:t>1</a:t>
                      </a:r>
                      <a:r>
                        <a:rPr lang="en-US" altLang="ko-KR" sz="600" b="1"/>
                        <a:t>7</a:t>
                      </a:r>
                      <a:r>
                        <a:rPr lang="ko-KR" altLang="en-US" sz="600" b="1"/>
                        <a:t>초</a:t>
                      </a:r>
                      <a:endParaRPr lang="x-none" altLang="en-US" sz="600" b="1"/>
                    </a:p>
                  </a:txBody>
                  <a:tcPr marL="67505" marR="68585" marT="34293" marB="34293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x-none" sz="600" dirty="0"/>
                        <a:t>-</a:t>
                      </a:r>
                      <a:r>
                        <a:rPr lang="en-US" altLang="ko-KR" sz="600" dirty="0"/>
                        <a:t>55</a:t>
                      </a:r>
                      <a:r>
                        <a:rPr lang="ko-KR" altLang="en-US" sz="600" dirty="0"/>
                        <a:t>초</a:t>
                      </a:r>
                      <a:endParaRPr lang="x-none" altLang="en-US" sz="600" dirty="0"/>
                    </a:p>
                  </a:txBody>
                  <a:tcPr marL="67505" marR="68585" marT="34293" marB="34293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86480"/>
                  </a:ext>
                </a:extLst>
              </a:tr>
            </a:tbl>
          </a:graphicData>
        </a:graphic>
      </p:graphicFrame>
      <p:sp>
        <p:nvSpPr>
          <p:cNvPr id="1591" name="TextBox 1590">
            <a:extLst>
              <a:ext uri="{FF2B5EF4-FFF2-40B4-BE49-F238E27FC236}">
                <a16:creationId xmlns:a16="http://schemas.microsoft.com/office/drawing/2014/main" id="{8917AC71-68FC-11F7-3589-94BAAA0A2EAC}"/>
              </a:ext>
            </a:extLst>
          </p:cNvPr>
          <p:cNvSpPr txBox="1"/>
          <p:nvPr/>
        </p:nvSpPr>
        <p:spPr>
          <a:xfrm>
            <a:off x="1732340" y="3362346"/>
            <a:ext cx="1033937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ko-KR" altLang="en-US" sz="800" b="1" dirty="0">
                <a:solidFill>
                  <a:prstClr val="black"/>
                </a:solidFill>
              </a:rPr>
              <a:t>문제당 평균 풀이 시간</a:t>
            </a:r>
            <a:endParaRPr kumimoji="1" lang="x-none" altLang="en-US" sz="800" b="1" dirty="0">
              <a:solidFill>
                <a:prstClr val="black"/>
              </a:solidFill>
            </a:endParaRPr>
          </a:p>
        </p:txBody>
      </p:sp>
      <p:sp>
        <p:nvSpPr>
          <p:cNvPr id="1592" name="TextBox 1591">
            <a:extLst>
              <a:ext uri="{FF2B5EF4-FFF2-40B4-BE49-F238E27FC236}">
                <a16:creationId xmlns:a16="http://schemas.microsoft.com/office/drawing/2014/main" id="{1805FE44-E7CC-9D5C-DEDF-24F42147C24F}"/>
              </a:ext>
            </a:extLst>
          </p:cNvPr>
          <p:cNvSpPr txBox="1"/>
          <p:nvPr/>
        </p:nvSpPr>
        <p:spPr>
          <a:xfrm>
            <a:off x="1735299" y="5150546"/>
            <a:ext cx="894476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ko-KR" altLang="en-US" sz="800" b="1" dirty="0">
                <a:solidFill>
                  <a:prstClr val="black"/>
                </a:solidFill>
              </a:rPr>
              <a:t>문제 유형별 </a:t>
            </a:r>
            <a:r>
              <a:rPr kumimoji="1" lang="ko-KR" altLang="en-US" sz="800" b="1" dirty="0" err="1">
                <a:solidFill>
                  <a:prstClr val="black"/>
                </a:solidFill>
              </a:rPr>
              <a:t>정답률</a:t>
            </a:r>
            <a:endParaRPr kumimoji="1" lang="x-none" altLang="en-US" sz="800" b="1" dirty="0">
              <a:solidFill>
                <a:prstClr val="black"/>
              </a:solidFill>
            </a:endParaRPr>
          </a:p>
        </p:txBody>
      </p:sp>
      <p:graphicFrame>
        <p:nvGraphicFramePr>
          <p:cNvPr id="1593" name="표 752">
            <a:extLst>
              <a:ext uri="{FF2B5EF4-FFF2-40B4-BE49-F238E27FC236}">
                <a16:creationId xmlns:a16="http://schemas.microsoft.com/office/drawing/2014/main" id="{BBC73334-4B4D-616D-7C3E-34084241E3F5}"/>
              </a:ext>
            </a:extLst>
          </p:cNvPr>
          <p:cNvGraphicFramePr>
            <a:graphicFrameLocks noGrp="1"/>
          </p:cNvGraphicFramePr>
          <p:nvPr/>
        </p:nvGraphicFramePr>
        <p:xfrm>
          <a:off x="1934304" y="5459817"/>
          <a:ext cx="5039916" cy="1241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9986">
                  <a:extLst>
                    <a:ext uri="{9D8B030D-6E8A-4147-A177-3AD203B41FA5}">
                      <a16:colId xmlns:a16="http://schemas.microsoft.com/office/drawing/2014/main" val="3972347421"/>
                    </a:ext>
                  </a:extLst>
                </a:gridCol>
                <a:gridCol w="839986">
                  <a:extLst>
                    <a:ext uri="{9D8B030D-6E8A-4147-A177-3AD203B41FA5}">
                      <a16:colId xmlns:a16="http://schemas.microsoft.com/office/drawing/2014/main" val="3923822882"/>
                    </a:ext>
                  </a:extLst>
                </a:gridCol>
                <a:gridCol w="839986">
                  <a:extLst>
                    <a:ext uri="{9D8B030D-6E8A-4147-A177-3AD203B41FA5}">
                      <a16:colId xmlns:a16="http://schemas.microsoft.com/office/drawing/2014/main" val="1601642407"/>
                    </a:ext>
                  </a:extLst>
                </a:gridCol>
                <a:gridCol w="839986">
                  <a:extLst>
                    <a:ext uri="{9D8B030D-6E8A-4147-A177-3AD203B41FA5}">
                      <a16:colId xmlns:a16="http://schemas.microsoft.com/office/drawing/2014/main" val="1578385512"/>
                    </a:ext>
                  </a:extLst>
                </a:gridCol>
                <a:gridCol w="839986">
                  <a:extLst>
                    <a:ext uri="{9D8B030D-6E8A-4147-A177-3AD203B41FA5}">
                      <a16:colId xmlns:a16="http://schemas.microsoft.com/office/drawing/2014/main" val="145318909"/>
                    </a:ext>
                  </a:extLst>
                </a:gridCol>
                <a:gridCol w="839986">
                  <a:extLst>
                    <a:ext uri="{9D8B030D-6E8A-4147-A177-3AD203B41FA5}">
                      <a16:colId xmlns:a16="http://schemas.microsoft.com/office/drawing/2014/main" val="427796456"/>
                    </a:ext>
                  </a:extLst>
                </a:gridCol>
              </a:tblGrid>
              <a:tr h="310434"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08925"/>
                  </a:ext>
                </a:extLst>
              </a:tr>
              <a:tr h="310434"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657584"/>
                  </a:ext>
                </a:extLst>
              </a:tr>
              <a:tr h="310434"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557739"/>
                  </a:ext>
                </a:extLst>
              </a:tr>
              <a:tr h="310434"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altLang="en-US" sz="500" dirty="0"/>
                    </a:p>
                  </a:txBody>
                  <a:tcPr marL="52042" marR="52875" marT="26438" marB="2643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86480"/>
                  </a:ext>
                </a:extLst>
              </a:tr>
            </a:tbl>
          </a:graphicData>
        </a:graphic>
      </p:graphicFrame>
      <p:sp>
        <p:nvSpPr>
          <p:cNvPr id="1595" name="TextBox 1594">
            <a:extLst>
              <a:ext uri="{FF2B5EF4-FFF2-40B4-BE49-F238E27FC236}">
                <a16:creationId xmlns:a16="http://schemas.microsoft.com/office/drawing/2014/main" id="{E388B7A0-CFDF-3323-7971-734F1E53EDC1}"/>
              </a:ext>
            </a:extLst>
          </p:cNvPr>
          <p:cNvSpPr txBox="1"/>
          <p:nvPr/>
        </p:nvSpPr>
        <p:spPr>
          <a:xfrm>
            <a:off x="1741080" y="6011292"/>
            <a:ext cx="174728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700" dirty="0">
                <a:solidFill>
                  <a:prstClr val="black"/>
                </a:solidFill>
              </a:rPr>
              <a:t>50%</a:t>
            </a:r>
            <a:endParaRPr kumimoji="1" lang="x-none" altLang="en-US" sz="700" dirty="0">
              <a:solidFill>
                <a:prstClr val="black"/>
              </a:solidFill>
            </a:endParaRPr>
          </a:p>
        </p:txBody>
      </p:sp>
      <p:sp>
        <p:nvSpPr>
          <p:cNvPr id="1597" name="TextBox 1596">
            <a:extLst>
              <a:ext uri="{FF2B5EF4-FFF2-40B4-BE49-F238E27FC236}">
                <a16:creationId xmlns:a16="http://schemas.microsoft.com/office/drawing/2014/main" id="{002B2BDE-A706-39EB-7BFF-0256F364F4DF}"/>
              </a:ext>
            </a:extLst>
          </p:cNvPr>
          <p:cNvSpPr txBox="1"/>
          <p:nvPr/>
        </p:nvSpPr>
        <p:spPr>
          <a:xfrm>
            <a:off x="1788638" y="6592161"/>
            <a:ext cx="125034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700" dirty="0">
                <a:solidFill>
                  <a:prstClr val="black"/>
                </a:solidFill>
              </a:rPr>
              <a:t>0%</a:t>
            </a:r>
            <a:endParaRPr kumimoji="1" lang="x-none" altLang="en-US" sz="700" dirty="0">
              <a:solidFill>
                <a:prstClr val="black"/>
              </a:solidFill>
            </a:endParaRPr>
          </a:p>
        </p:txBody>
      </p:sp>
      <p:sp>
        <p:nvSpPr>
          <p:cNvPr id="1598" name="TextBox 1597">
            <a:extLst>
              <a:ext uri="{FF2B5EF4-FFF2-40B4-BE49-F238E27FC236}">
                <a16:creationId xmlns:a16="http://schemas.microsoft.com/office/drawing/2014/main" id="{90F03FEF-5452-CDFC-3C1A-D5115392B888}"/>
              </a:ext>
            </a:extLst>
          </p:cNvPr>
          <p:cNvSpPr txBox="1"/>
          <p:nvPr/>
        </p:nvSpPr>
        <p:spPr>
          <a:xfrm>
            <a:off x="1683697" y="5430423"/>
            <a:ext cx="224420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x-none" sz="700" dirty="0">
                <a:solidFill>
                  <a:prstClr val="black"/>
                </a:solidFill>
              </a:rPr>
              <a:t>100%</a:t>
            </a:r>
            <a:endParaRPr kumimoji="1" lang="x-none" altLang="en-US" sz="700" dirty="0">
              <a:solidFill>
                <a:prstClr val="black"/>
              </a:solidFill>
            </a:endParaRPr>
          </a:p>
        </p:txBody>
      </p:sp>
      <p:sp>
        <p:nvSpPr>
          <p:cNvPr id="1599" name="TextBox 1598">
            <a:extLst>
              <a:ext uri="{FF2B5EF4-FFF2-40B4-BE49-F238E27FC236}">
                <a16:creationId xmlns:a16="http://schemas.microsoft.com/office/drawing/2014/main" id="{0BDE7EE4-F6C5-0FFA-78F4-BB2D859B2D77}"/>
              </a:ext>
            </a:extLst>
          </p:cNvPr>
          <p:cNvSpPr txBox="1"/>
          <p:nvPr/>
        </p:nvSpPr>
        <p:spPr>
          <a:xfrm>
            <a:off x="1980662" y="6769634"/>
            <a:ext cx="99386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1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600" name="TextBox 1599">
            <a:extLst>
              <a:ext uri="{FF2B5EF4-FFF2-40B4-BE49-F238E27FC236}">
                <a16:creationId xmlns:a16="http://schemas.microsoft.com/office/drawing/2014/main" id="{387552E7-9A77-1A3D-5A01-40A3B2881C22}"/>
              </a:ext>
            </a:extLst>
          </p:cNvPr>
          <p:cNvSpPr txBox="1"/>
          <p:nvPr/>
        </p:nvSpPr>
        <p:spPr>
          <a:xfrm>
            <a:off x="2414047" y="6769634"/>
            <a:ext cx="99386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2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601" name="TextBox 1600">
            <a:extLst>
              <a:ext uri="{FF2B5EF4-FFF2-40B4-BE49-F238E27FC236}">
                <a16:creationId xmlns:a16="http://schemas.microsoft.com/office/drawing/2014/main" id="{42E6824E-388C-B5F2-AABC-31BB70E23828}"/>
              </a:ext>
            </a:extLst>
          </p:cNvPr>
          <p:cNvSpPr txBox="1"/>
          <p:nvPr/>
        </p:nvSpPr>
        <p:spPr>
          <a:xfrm>
            <a:off x="2847432" y="6769634"/>
            <a:ext cx="99386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3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602" name="TextBox 1601">
            <a:extLst>
              <a:ext uri="{FF2B5EF4-FFF2-40B4-BE49-F238E27FC236}">
                <a16:creationId xmlns:a16="http://schemas.microsoft.com/office/drawing/2014/main" id="{B54251B3-DEA4-9E63-42B2-74B6E4290840}"/>
              </a:ext>
            </a:extLst>
          </p:cNvPr>
          <p:cNvSpPr txBox="1"/>
          <p:nvPr/>
        </p:nvSpPr>
        <p:spPr>
          <a:xfrm>
            <a:off x="3280817" y="6769634"/>
            <a:ext cx="99386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4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603" name="TextBox 1602">
            <a:extLst>
              <a:ext uri="{FF2B5EF4-FFF2-40B4-BE49-F238E27FC236}">
                <a16:creationId xmlns:a16="http://schemas.microsoft.com/office/drawing/2014/main" id="{75964A27-E313-3F2D-1969-AF3A2AA68B86}"/>
              </a:ext>
            </a:extLst>
          </p:cNvPr>
          <p:cNvSpPr txBox="1"/>
          <p:nvPr/>
        </p:nvSpPr>
        <p:spPr>
          <a:xfrm>
            <a:off x="3714202" y="6769634"/>
            <a:ext cx="99386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5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604" name="TextBox 1603">
            <a:extLst>
              <a:ext uri="{FF2B5EF4-FFF2-40B4-BE49-F238E27FC236}">
                <a16:creationId xmlns:a16="http://schemas.microsoft.com/office/drawing/2014/main" id="{A28A7FCC-6D98-99C7-B9DA-060E00BCE65B}"/>
              </a:ext>
            </a:extLst>
          </p:cNvPr>
          <p:cNvSpPr txBox="1"/>
          <p:nvPr/>
        </p:nvSpPr>
        <p:spPr>
          <a:xfrm>
            <a:off x="4147587" y="6769634"/>
            <a:ext cx="99386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6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605" name="TextBox 1604">
            <a:extLst>
              <a:ext uri="{FF2B5EF4-FFF2-40B4-BE49-F238E27FC236}">
                <a16:creationId xmlns:a16="http://schemas.microsoft.com/office/drawing/2014/main" id="{6540927B-87BA-42DE-08D7-896F5141C80C}"/>
              </a:ext>
            </a:extLst>
          </p:cNvPr>
          <p:cNvSpPr txBox="1"/>
          <p:nvPr/>
        </p:nvSpPr>
        <p:spPr>
          <a:xfrm>
            <a:off x="4580972" y="6769634"/>
            <a:ext cx="99386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7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606" name="TextBox 1605">
            <a:extLst>
              <a:ext uri="{FF2B5EF4-FFF2-40B4-BE49-F238E27FC236}">
                <a16:creationId xmlns:a16="http://schemas.microsoft.com/office/drawing/2014/main" id="{8A0AD9AE-7A45-59FD-1795-EFA96275CF28}"/>
              </a:ext>
            </a:extLst>
          </p:cNvPr>
          <p:cNvSpPr txBox="1"/>
          <p:nvPr/>
        </p:nvSpPr>
        <p:spPr>
          <a:xfrm>
            <a:off x="5014357" y="6769634"/>
            <a:ext cx="99386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8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607" name="TextBox 1606">
            <a:extLst>
              <a:ext uri="{FF2B5EF4-FFF2-40B4-BE49-F238E27FC236}">
                <a16:creationId xmlns:a16="http://schemas.microsoft.com/office/drawing/2014/main" id="{773E5773-A8EB-59C8-5728-4C8B95D29FEB}"/>
              </a:ext>
            </a:extLst>
          </p:cNvPr>
          <p:cNvSpPr txBox="1"/>
          <p:nvPr/>
        </p:nvSpPr>
        <p:spPr>
          <a:xfrm>
            <a:off x="5447742" y="6769634"/>
            <a:ext cx="99386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9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608" name="TextBox 1607">
            <a:extLst>
              <a:ext uri="{FF2B5EF4-FFF2-40B4-BE49-F238E27FC236}">
                <a16:creationId xmlns:a16="http://schemas.microsoft.com/office/drawing/2014/main" id="{8C461692-BD21-CF6A-2F8A-D80FE3E1CA39}"/>
              </a:ext>
            </a:extLst>
          </p:cNvPr>
          <p:cNvSpPr txBox="1"/>
          <p:nvPr/>
        </p:nvSpPr>
        <p:spPr>
          <a:xfrm>
            <a:off x="5881127" y="6769634"/>
            <a:ext cx="134652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10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609" name="TextBox 1608">
            <a:extLst>
              <a:ext uri="{FF2B5EF4-FFF2-40B4-BE49-F238E27FC236}">
                <a16:creationId xmlns:a16="http://schemas.microsoft.com/office/drawing/2014/main" id="{B1EFDD06-BBE3-270C-A5FF-9F4A20C904B2}"/>
              </a:ext>
            </a:extLst>
          </p:cNvPr>
          <p:cNvSpPr txBox="1"/>
          <p:nvPr/>
        </p:nvSpPr>
        <p:spPr>
          <a:xfrm>
            <a:off x="6349778" y="6769634"/>
            <a:ext cx="134652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11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sp>
        <p:nvSpPr>
          <p:cNvPr id="1610" name="TextBox 1609">
            <a:extLst>
              <a:ext uri="{FF2B5EF4-FFF2-40B4-BE49-F238E27FC236}">
                <a16:creationId xmlns:a16="http://schemas.microsoft.com/office/drawing/2014/main" id="{38EB0ED0-8DFE-649C-0FCA-B24B0180C149}"/>
              </a:ext>
            </a:extLst>
          </p:cNvPr>
          <p:cNvSpPr txBox="1"/>
          <p:nvPr/>
        </p:nvSpPr>
        <p:spPr>
          <a:xfrm>
            <a:off x="6818433" y="6769634"/>
            <a:ext cx="134652" cy="769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ko-KR" sz="500" dirty="0">
                <a:solidFill>
                  <a:prstClr val="black"/>
                </a:solidFill>
              </a:rPr>
              <a:t>12</a:t>
            </a:r>
            <a:r>
              <a:rPr kumimoji="1" lang="ko-KR" altLang="en-US" sz="500" dirty="0">
                <a:solidFill>
                  <a:prstClr val="black"/>
                </a:solidFill>
              </a:rPr>
              <a:t>월</a:t>
            </a:r>
            <a:endParaRPr kumimoji="1" lang="x-none" altLang="en-US" sz="500" dirty="0">
              <a:solidFill>
                <a:prstClr val="black"/>
              </a:solidFill>
            </a:endParaRPr>
          </a:p>
        </p:txBody>
      </p:sp>
      <p:grpSp>
        <p:nvGrpSpPr>
          <p:cNvPr id="1650" name="그룹 1649">
            <a:extLst>
              <a:ext uri="{FF2B5EF4-FFF2-40B4-BE49-F238E27FC236}">
                <a16:creationId xmlns:a16="http://schemas.microsoft.com/office/drawing/2014/main" id="{8CDBF2D2-E038-88EC-6AAA-865E4C1FAB9B}"/>
              </a:ext>
            </a:extLst>
          </p:cNvPr>
          <p:cNvGrpSpPr/>
          <p:nvPr/>
        </p:nvGrpSpPr>
        <p:grpSpPr>
          <a:xfrm>
            <a:off x="5800383" y="5193033"/>
            <a:ext cx="1173835" cy="80624"/>
            <a:chOff x="4659542" y="5629364"/>
            <a:chExt cx="1173835" cy="80624"/>
          </a:xfrm>
        </p:grpSpPr>
        <p:sp>
          <p:nvSpPr>
            <p:cNvPr id="1612" name="TextBox 53">
              <a:extLst>
                <a:ext uri="{FF2B5EF4-FFF2-40B4-BE49-F238E27FC236}">
                  <a16:creationId xmlns:a16="http://schemas.microsoft.com/office/drawing/2014/main" id="{8CE3E235-C976-F02B-65BD-3B778F83412E}"/>
                </a:ext>
              </a:extLst>
            </p:cNvPr>
            <p:cNvSpPr txBox="1"/>
            <p:nvPr/>
          </p:nvSpPr>
          <p:spPr>
            <a:xfrm>
              <a:off x="5164875" y="5629364"/>
              <a:ext cx="256480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500" dirty="0"/>
                <a:t>응용문제</a:t>
              </a:r>
              <a:endParaRPr lang="en-US" altLang="ko-KR" sz="500" dirty="0"/>
            </a:p>
          </p:txBody>
        </p:sp>
        <p:sp>
          <p:nvSpPr>
            <p:cNvPr id="1613" name="TextBox 53">
              <a:extLst>
                <a:ext uri="{FF2B5EF4-FFF2-40B4-BE49-F238E27FC236}">
                  <a16:creationId xmlns:a16="http://schemas.microsoft.com/office/drawing/2014/main" id="{740B3A9E-DA5A-1DBA-6E74-A4EEC54DC04D}"/>
                </a:ext>
              </a:extLst>
            </p:cNvPr>
            <p:cNvSpPr txBox="1"/>
            <p:nvPr/>
          </p:nvSpPr>
          <p:spPr>
            <a:xfrm>
              <a:off x="4769542" y="5633044"/>
              <a:ext cx="256480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500" dirty="0"/>
                <a:t>개념문제</a:t>
              </a:r>
              <a:endParaRPr lang="en-US" altLang="ko-KR" sz="500" dirty="0"/>
            </a:p>
          </p:txBody>
        </p:sp>
        <p:sp>
          <p:nvSpPr>
            <p:cNvPr id="1614" name="직사각형 1613">
              <a:extLst>
                <a:ext uri="{FF2B5EF4-FFF2-40B4-BE49-F238E27FC236}">
                  <a16:creationId xmlns:a16="http://schemas.microsoft.com/office/drawing/2014/main" id="{3113C2E0-566F-6897-A9EF-21B43E4171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59542" y="5635516"/>
              <a:ext cx="72787" cy="72000"/>
            </a:xfrm>
            <a:prstGeom prst="rect">
              <a:avLst/>
            </a:prstGeom>
            <a:solidFill>
              <a:srgbClr val="AEE6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ko-KR" altLang="en-US" sz="1100"/>
            </a:p>
          </p:txBody>
        </p:sp>
        <p:sp>
          <p:nvSpPr>
            <p:cNvPr id="1615" name="직사각형 1614">
              <a:extLst>
                <a:ext uri="{FF2B5EF4-FFF2-40B4-BE49-F238E27FC236}">
                  <a16:creationId xmlns:a16="http://schemas.microsoft.com/office/drawing/2014/main" id="{CE0AB98C-E3B1-CFD9-D372-EDE422B44B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58747" y="5632308"/>
              <a:ext cx="72787" cy="72000"/>
            </a:xfrm>
            <a:prstGeom prst="rect">
              <a:avLst/>
            </a:prstGeom>
            <a:solidFill>
              <a:srgbClr val="7E8A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ko-KR" altLang="en-US" sz="1100" dirty="0"/>
            </a:p>
          </p:txBody>
        </p:sp>
        <p:sp>
          <p:nvSpPr>
            <p:cNvPr id="1646" name="TextBox 53">
              <a:extLst>
                <a:ext uri="{FF2B5EF4-FFF2-40B4-BE49-F238E27FC236}">
                  <a16:creationId xmlns:a16="http://schemas.microsoft.com/office/drawing/2014/main" id="{9C339192-D25F-9D86-3D78-296855955F83}"/>
                </a:ext>
              </a:extLst>
            </p:cNvPr>
            <p:cNvSpPr txBox="1"/>
            <p:nvPr/>
          </p:nvSpPr>
          <p:spPr>
            <a:xfrm>
              <a:off x="5554454" y="5629885"/>
              <a:ext cx="278923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500" dirty="0"/>
                <a:t>심화 문제</a:t>
              </a:r>
              <a:endParaRPr lang="en-US" altLang="ko-KR" sz="500" dirty="0"/>
            </a:p>
          </p:txBody>
        </p:sp>
        <p:sp>
          <p:nvSpPr>
            <p:cNvPr id="1647" name="직사각형 1646">
              <a:extLst>
                <a:ext uri="{FF2B5EF4-FFF2-40B4-BE49-F238E27FC236}">
                  <a16:creationId xmlns:a16="http://schemas.microsoft.com/office/drawing/2014/main" id="{5A03D912-F540-445F-0A1D-E518023C53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48326" y="5632829"/>
              <a:ext cx="72787" cy="72000"/>
            </a:xfrm>
            <a:prstGeom prst="rect">
              <a:avLst/>
            </a:prstGeom>
            <a:solidFill>
              <a:srgbClr val="A56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ko-KR" altLang="en-US" sz="1100" dirty="0"/>
            </a:p>
          </p:txBody>
        </p:sp>
      </p:grpSp>
      <p:grpSp>
        <p:nvGrpSpPr>
          <p:cNvPr id="1655" name="그룹 1654">
            <a:extLst>
              <a:ext uri="{FF2B5EF4-FFF2-40B4-BE49-F238E27FC236}">
                <a16:creationId xmlns:a16="http://schemas.microsoft.com/office/drawing/2014/main" id="{78094165-7AB7-1126-C608-4B60CC98AB61}"/>
              </a:ext>
            </a:extLst>
          </p:cNvPr>
          <p:cNvGrpSpPr/>
          <p:nvPr/>
        </p:nvGrpSpPr>
        <p:grpSpPr>
          <a:xfrm>
            <a:off x="1951660" y="5671743"/>
            <a:ext cx="183761" cy="1020352"/>
            <a:chOff x="7021256" y="5559380"/>
            <a:chExt cx="183761" cy="1020352"/>
          </a:xfrm>
        </p:grpSpPr>
        <p:sp>
          <p:nvSpPr>
            <p:cNvPr id="1652" name="사각형: 둥근 모서리 1651">
              <a:extLst>
                <a:ext uri="{FF2B5EF4-FFF2-40B4-BE49-F238E27FC236}">
                  <a16:creationId xmlns:a16="http://schemas.microsoft.com/office/drawing/2014/main" id="{2ED3DD00-3230-83AC-1802-F2A3B5F296F1}"/>
                </a:ext>
              </a:extLst>
            </p:cNvPr>
            <p:cNvSpPr/>
            <p:nvPr/>
          </p:nvSpPr>
          <p:spPr>
            <a:xfrm flipH="1">
              <a:off x="7021256" y="5648512"/>
              <a:ext cx="45719" cy="924491"/>
            </a:xfrm>
            <a:prstGeom prst="roundRect">
              <a:avLst/>
            </a:prstGeom>
            <a:solidFill>
              <a:srgbClr val="AEE6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53" name="사각형: 둥근 모서리 1652">
              <a:extLst>
                <a:ext uri="{FF2B5EF4-FFF2-40B4-BE49-F238E27FC236}">
                  <a16:creationId xmlns:a16="http://schemas.microsoft.com/office/drawing/2014/main" id="{3F14C93F-8A17-374A-CF5E-18FC6CF366AE}"/>
                </a:ext>
              </a:extLst>
            </p:cNvPr>
            <p:cNvSpPr/>
            <p:nvPr/>
          </p:nvSpPr>
          <p:spPr>
            <a:xfrm flipH="1">
              <a:off x="7075422" y="5833963"/>
              <a:ext cx="60574" cy="745769"/>
            </a:xfrm>
            <a:prstGeom prst="roundRect">
              <a:avLst/>
            </a:prstGeom>
            <a:solidFill>
              <a:srgbClr val="7E8A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54" name="사각형: 둥근 모서리 1653">
              <a:extLst>
                <a:ext uri="{FF2B5EF4-FFF2-40B4-BE49-F238E27FC236}">
                  <a16:creationId xmlns:a16="http://schemas.microsoft.com/office/drawing/2014/main" id="{66BCDCC1-DF32-EBC7-ADE6-B1B14EC27721}"/>
                </a:ext>
              </a:extLst>
            </p:cNvPr>
            <p:cNvSpPr/>
            <p:nvPr/>
          </p:nvSpPr>
          <p:spPr>
            <a:xfrm flipH="1">
              <a:off x="7144443" y="5559380"/>
              <a:ext cx="60574" cy="1013623"/>
            </a:xfrm>
            <a:prstGeom prst="roundRect">
              <a:avLst/>
            </a:prstGeom>
            <a:solidFill>
              <a:srgbClr val="A56D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656" name="그룹 1655">
            <a:extLst>
              <a:ext uri="{FF2B5EF4-FFF2-40B4-BE49-F238E27FC236}">
                <a16:creationId xmlns:a16="http://schemas.microsoft.com/office/drawing/2014/main" id="{7D22F20D-C90D-1DC8-7AD9-017EF68F496E}"/>
              </a:ext>
            </a:extLst>
          </p:cNvPr>
          <p:cNvGrpSpPr/>
          <p:nvPr/>
        </p:nvGrpSpPr>
        <p:grpSpPr>
          <a:xfrm>
            <a:off x="2388783" y="5671743"/>
            <a:ext cx="183761" cy="1020352"/>
            <a:chOff x="7021256" y="5559380"/>
            <a:chExt cx="183761" cy="1020352"/>
          </a:xfrm>
        </p:grpSpPr>
        <p:sp>
          <p:nvSpPr>
            <p:cNvPr id="1657" name="사각형: 둥근 모서리 1656">
              <a:extLst>
                <a:ext uri="{FF2B5EF4-FFF2-40B4-BE49-F238E27FC236}">
                  <a16:creationId xmlns:a16="http://schemas.microsoft.com/office/drawing/2014/main" id="{30553C49-69FB-E6A1-F64A-9E89C596F9DF}"/>
                </a:ext>
              </a:extLst>
            </p:cNvPr>
            <p:cNvSpPr/>
            <p:nvPr/>
          </p:nvSpPr>
          <p:spPr>
            <a:xfrm flipH="1">
              <a:off x="7021256" y="5648512"/>
              <a:ext cx="45719" cy="924491"/>
            </a:xfrm>
            <a:prstGeom prst="roundRect">
              <a:avLst/>
            </a:prstGeom>
            <a:solidFill>
              <a:srgbClr val="AEE6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58" name="사각형: 둥근 모서리 1657">
              <a:extLst>
                <a:ext uri="{FF2B5EF4-FFF2-40B4-BE49-F238E27FC236}">
                  <a16:creationId xmlns:a16="http://schemas.microsoft.com/office/drawing/2014/main" id="{1BA1E12F-2C3F-F3B9-B42E-D1332C84E4A1}"/>
                </a:ext>
              </a:extLst>
            </p:cNvPr>
            <p:cNvSpPr/>
            <p:nvPr/>
          </p:nvSpPr>
          <p:spPr>
            <a:xfrm flipH="1">
              <a:off x="7075422" y="5833963"/>
              <a:ext cx="60574" cy="745769"/>
            </a:xfrm>
            <a:prstGeom prst="roundRect">
              <a:avLst/>
            </a:prstGeom>
            <a:solidFill>
              <a:srgbClr val="7E8A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59" name="사각형: 둥근 모서리 1658">
              <a:extLst>
                <a:ext uri="{FF2B5EF4-FFF2-40B4-BE49-F238E27FC236}">
                  <a16:creationId xmlns:a16="http://schemas.microsoft.com/office/drawing/2014/main" id="{5AE24FBC-8442-9179-929D-DED4D6D569D1}"/>
                </a:ext>
              </a:extLst>
            </p:cNvPr>
            <p:cNvSpPr/>
            <p:nvPr/>
          </p:nvSpPr>
          <p:spPr>
            <a:xfrm flipH="1">
              <a:off x="7144443" y="5559380"/>
              <a:ext cx="60574" cy="1013623"/>
            </a:xfrm>
            <a:prstGeom prst="roundRect">
              <a:avLst/>
            </a:prstGeom>
            <a:solidFill>
              <a:srgbClr val="A56D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660" name="그룹 1659">
            <a:extLst>
              <a:ext uri="{FF2B5EF4-FFF2-40B4-BE49-F238E27FC236}">
                <a16:creationId xmlns:a16="http://schemas.microsoft.com/office/drawing/2014/main" id="{BED93FF7-606D-97B2-5E08-65A90F78A566}"/>
              </a:ext>
            </a:extLst>
          </p:cNvPr>
          <p:cNvGrpSpPr/>
          <p:nvPr/>
        </p:nvGrpSpPr>
        <p:grpSpPr>
          <a:xfrm>
            <a:off x="2825906" y="5671743"/>
            <a:ext cx="183761" cy="1020352"/>
            <a:chOff x="7021256" y="5559380"/>
            <a:chExt cx="183761" cy="1020352"/>
          </a:xfrm>
        </p:grpSpPr>
        <p:sp>
          <p:nvSpPr>
            <p:cNvPr id="1661" name="사각형: 둥근 모서리 1660">
              <a:extLst>
                <a:ext uri="{FF2B5EF4-FFF2-40B4-BE49-F238E27FC236}">
                  <a16:creationId xmlns:a16="http://schemas.microsoft.com/office/drawing/2014/main" id="{562DC2F8-90DF-EA54-27B9-2D14287ED634}"/>
                </a:ext>
              </a:extLst>
            </p:cNvPr>
            <p:cNvSpPr/>
            <p:nvPr/>
          </p:nvSpPr>
          <p:spPr>
            <a:xfrm flipH="1">
              <a:off x="7021256" y="5648512"/>
              <a:ext cx="45719" cy="924491"/>
            </a:xfrm>
            <a:prstGeom prst="roundRect">
              <a:avLst/>
            </a:prstGeom>
            <a:solidFill>
              <a:srgbClr val="AEE6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62" name="사각형: 둥근 모서리 1661">
              <a:extLst>
                <a:ext uri="{FF2B5EF4-FFF2-40B4-BE49-F238E27FC236}">
                  <a16:creationId xmlns:a16="http://schemas.microsoft.com/office/drawing/2014/main" id="{FFA22B70-59FC-1BCC-928D-65D277CC55AF}"/>
                </a:ext>
              </a:extLst>
            </p:cNvPr>
            <p:cNvSpPr/>
            <p:nvPr/>
          </p:nvSpPr>
          <p:spPr>
            <a:xfrm flipH="1">
              <a:off x="7075422" y="5833963"/>
              <a:ext cx="60574" cy="745769"/>
            </a:xfrm>
            <a:prstGeom prst="roundRect">
              <a:avLst/>
            </a:prstGeom>
            <a:solidFill>
              <a:srgbClr val="7E8A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63" name="사각형: 둥근 모서리 1662">
              <a:extLst>
                <a:ext uri="{FF2B5EF4-FFF2-40B4-BE49-F238E27FC236}">
                  <a16:creationId xmlns:a16="http://schemas.microsoft.com/office/drawing/2014/main" id="{6140BB22-0EF3-C33C-4FAF-1B2117D8A5F2}"/>
                </a:ext>
              </a:extLst>
            </p:cNvPr>
            <p:cNvSpPr/>
            <p:nvPr/>
          </p:nvSpPr>
          <p:spPr>
            <a:xfrm flipH="1">
              <a:off x="7144443" y="5559380"/>
              <a:ext cx="60574" cy="1013623"/>
            </a:xfrm>
            <a:prstGeom prst="roundRect">
              <a:avLst/>
            </a:prstGeom>
            <a:solidFill>
              <a:srgbClr val="A56D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664" name="그룹 1663">
            <a:extLst>
              <a:ext uri="{FF2B5EF4-FFF2-40B4-BE49-F238E27FC236}">
                <a16:creationId xmlns:a16="http://schemas.microsoft.com/office/drawing/2014/main" id="{02A41CD4-0CF4-9B91-2D6A-4636A53185A3}"/>
              </a:ext>
            </a:extLst>
          </p:cNvPr>
          <p:cNvGrpSpPr/>
          <p:nvPr/>
        </p:nvGrpSpPr>
        <p:grpSpPr>
          <a:xfrm>
            <a:off x="3263029" y="5671743"/>
            <a:ext cx="183761" cy="1020352"/>
            <a:chOff x="7021256" y="5559380"/>
            <a:chExt cx="183761" cy="1020352"/>
          </a:xfrm>
        </p:grpSpPr>
        <p:sp>
          <p:nvSpPr>
            <p:cNvPr id="1665" name="사각형: 둥근 모서리 1664">
              <a:extLst>
                <a:ext uri="{FF2B5EF4-FFF2-40B4-BE49-F238E27FC236}">
                  <a16:creationId xmlns:a16="http://schemas.microsoft.com/office/drawing/2014/main" id="{0F184F28-18DB-46C6-337A-EC73CCA213BF}"/>
                </a:ext>
              </a:extLst>
            </p:cNvPr>
            <p:cNvSpPr/>
            <p:nvPr/>
          </p:nvSpPr>
          <p:spPr>
            <a:xfrm flipH="1">
              <a:off x="7021256" y="5648512"/>
              <a:ext cx="45719" cy="924491"/>
            </a:xfrm>
            <a:prstGeom prst="roundRect">
              <a:avLst/>
            </a:prstGeom>
            <a:solidFill>
              <a:srgbClr val="AEE6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66" name="사각형: 둥근 모서리 1665">
              <a:extLst>
                <a:ext uri="{FF2B5EF4-FFF2-40B4-BE49-F238E27FC236}">
                  <a16:creationId xmlns:a16="http://schemas.microsoft.com/office/drawing/2014/main" id="{41A032B1-2384-29A6-82B1-72E565455593}"/>
                </a:ext>
              </a:extLst>
            </p:cNvPr>
            <p:cNvSpPr/>
            <p:nvPr/>
          </p:nvSpPr>
          <p:spPr>
            <a:xfrm flipH="1">
              <a:off x="7075422" y="5833963"/>
              <a:ext cx="60574" cy="745769"/>
            </a:xfrm>
            <a:prstGeom prst="roundRect">
              <a:avLst/>
            </a:prstGeom>
            <a:solidFill>
              <a:srgbClr val="7E8A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67" name="사각형: 둥근 모서리 1666">
              <a:extLst>
                <a:ext uri="{FF2B5EF4-FFF2-40B4-BE49-F238E27FC236}">
                  <a16:creationId xmlns:a16="http://schemas.microsoft.com/office/drawing/2014/main" id="{E69B9440-14B6-F4C9-8CD6-51F743DB96CD}"/>
                </a:ext>
              </a:extLst>
            </p:cNvPr>
            <p:cNvSpPr/>
            <p:nvPr/>
          </p:nvSpPr>
          <p:spPr>
            <a:xfrm flipH="1">
              <a:off x="7144443" y="5559380"/>
              <a:ext cx="60574" cy="1013623"/>
            </a:xfrm>
            <a:prstGeom prst="roundRect">
              <a:avLst/>
            </a:prstGeom>
            <a:solidFill>
              <a:srgbClr val="A56D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668" name="그룹 1667">
            <a:extLst>
              <a:ext uri="{FF2B5EF4-FFF2-40B4-BE49-F238E27FC236}">
                <a16:creationId xmlns:a16="http://schemas.microsoft.com/office/drawing/2014/main" id="{EF61808A-6A98-0190-65A2-B8F50495192F}"/>
              </a:ext>
            </a:extLst>
          </p:cNvPr>
          <p:cNvGrpSpPr/>
          <p:nvPr/>
        </p:nvGrpSpPr>
        <p:grpSpPr>
          <a:xfrm>
            <a:off x="3700152" y="5671743"/>
            <a:ext cx="183761" cy="1020352"/>
            <a:chOff x="7021256" y="5559380"/>
            <a:chExt cx="183761" cy="1020352"/>
          </a:xfrm>
        </p:grpSpPr>
        <p:sp>
          <p:nvSpPr>
            <p:cNvPr id="1669" name="사각형: 둥근 모서리 1668">
              <a:extLst>
                <a:ext uri="{FF2B5EF4-FFF2-40B4-BE49-F238E27FC236}">
                  <a16:creationId xmlns:a16="http://schemas.microsoft.com/office/drawing/2014/main" id="{9F6B2EE4-8794-B3E1-45F1-9A032BCC609E}"/>
                </a:ext>
              </a:extLst>
            </p:cNvPr>
            <p:cNvSpPr/>
            <p:nvPr/>
          </p:nvSpPr>
          <p:spPr>
            <a:xfrm flipH="1">
              <a:off x="7021256" y="5648512"/>
              <a:ext cx="45719" cy="924491"/>
            </a:xfrm>
            <a:prstGeom prst="roundRect">
              <a:avLst/>
            </a:prstGeom>
            <a:solidFill>
              <a:srgbClr val="AEE6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70" name="사각형: 둥근 모서리 1669">
              <a:extLst>
                <a:ext uri="{FF2B5EF4-FFF2-40B4-BE49-F238E27FC236}">
                  <a16:creationId xmlns:a16="http://schemas.microsoft.com/office/drawing/2014/main" id="{F8B2A547-20F2-0529-8D9E-53165623382E}"/>
                </a:ext>
              </a:extLst>
            </p:cNvPr>
            <p:cNvSpPr/>
            <p:nvPr/>
          </p:nvSpPr>
          <p:spPr>
            <a:xfrm flipH="1">
              <a:off x="7075422" y="5833963"/>
              <a:ext cx="60574" cy="745769"/>
            </a:xfrm>
            <a:prstGeom prst="roundRect">
              <a:avLst/>
            </a:prstGeom>
            <a:solidFill>
              <a:srgbClr val="7E8A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71" name="사각형: 둥근 모서리 1670">
              <a:extLst>
                <a:ext uri="{FF2B5EF4-FFF2-40B4-BE49-F238E27FC236}">
                  <a16:creationId xmlns:a16="http://schemas.microsoft.com/office/drawing/2014/main" id="{A1C97792-2E54-A6E5-BFE0-9873B9C5E8ED}"/>
                </a:ext>
              </a:extLst>
            </p:cNvPr>
            <p:cNvSpPr/>
            <p:nvPr/>
          </p:nvSpPr>
          <p:spPr>
            <a:xfrm flipH="1">
              <a:off x="7144443" y="5559380"/>
              <a:ext cx="60574" cy="1013623"/>
            </a:xfrm>
            <a:prstGeom prst="roundRect">
              <a:avLst/>
            </a:prstGeom>
            <a:solidFill>
              <a:srgbClr val="A56D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684" name="그룹 1683">
            <a:extLst>
              <a:ext uri="{FF2B5EF4-FFF2-40B4-BE49-F238E27FC236}">
                <a16:creationId xmlns:a16="http://schemas.microsoft.com/office/drawing/2014/main" id="{BC9E3FD1-D7CD-E46E-2BBE-63B1BD5ECFE9}"/>
              </a:ext>
            </a:extLst>
          </p:cNvPr>
          <p:cNvGrpSpPr/>
          <p:nvPr/>
        </p:nvGrpSpPr>
        <p:grpSpPr>
          <a:xfrm>
            <a:off x="5448644" y="5671743"/>
            <a:ext cx="183761" cy="1020352"/>
            <a:chOff x="7021256" y="5559380"/>
            <a:chExt cx="183761" cy="1020352"/>
          </a:xfrm>
        </p:grpSpPr>
        <p:sp>
          <p:nvSpPr>
            <p:cNvPr id="1685" name="사각형: 둥근 모서리 1684">
              <a:extLst>
                <a:ext uri="{FF2B5EF4-FFF2-40B4-BE49-F238E27FC236}">
                  <a16:creationId xmlns:a16="http://schemas.microsoft.com/office/drawing/2014/main" id="{00CD96BD-DAE3-F6B3-5775-B04A428CB7C7}"/>
                </a:ext>
              </a:extLst>
            </p:cNvPr>
            <p:cNvSpPr/>
            <p:nvPr/>
          </p:nvSpPr>
          <p:spPr>
            <a:xfrm flipH="1">
              <a:off x="7021256" y="5648512"/>
              <a:ext cx="45719" cy="924491"/>
            </a:xfrm>
            <a:prstGeom prst="roundRect">
              <a:avLst/>
            </a:prstGeom>
            <a:solidFill>
              <a:srgbClr val="AEE6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86" name="사각형: 둥근 모서리 1685">
              <a:extLst>
                <a:ext uri="{FF2B5EF4-FFF2-40B4-BE49-F238E27FC236}">
                  <a16:creationId xmlns:a16="http://schemas.microsoft.com/office/drawing/2014/main" id="{20514B9F-5175-8905-8DC7-B1FB20414031}"/>
                </a:ext>
              </a:extLst>
            </p:cNvPr>
            <p:cNvSpPr/>
            <p:nvPr/>
          </p:nvSpPr>
          <p:spPr>
            <a:xfrm flipH="1">
              <a:off x="7075422" y="5833963"/>
              <a:ext cx="60574" cy="745769"/>
            </a:xfrm>
            <a:prstGeom prst="roundRect">
              <a:avLst/>
            </a:prstGeom>
            <a:solidFill>
              <a:srgbClr val="7E8A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87" name="사각형: 둥근 모서리 1686">
              <a:extLst>
                <a:ext uri="{FF2B5EF4-FFF2-40B4-BE49-F238E27FC236}">
                  <a16:creationId xmlns:a16="http://schemas.microsoft.com/office/drawing/2014/main" id="{BCE8C17C-FCC6-2F8B-91AF-E864AD433F39}"/>
                </a:ext>
              </a:extLst>
            </p:cNvPr>
            <p:cNvSpPr/>
            <p:nvPr/>
          </p:nvSpPr>
          <p:spPr>
            <a:xfrm flipH="1">
              <a:off x="7144443" y="5559380"/>
              <a:ext cx="60574" cy="1013623"/>
            </a:xfrm>
            <a:prstGeom prst="roundRect">
              <a:avLst/>
            </a:prstGeom>
            <a:solidFill>
              <a:srgbClr val="A56D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688" name="그룹 1687">
            <a:extLst>
              <a:ext uri="{FF2B5EF4-FFF2-40B4-BE49-F238E27FC236}">
                <a16:creationId xmlns:a16="http://schemas.microsoft.com/office/drawing/2014/main" id="{36D2E57C-F730-7275-4500-DE21A67A21EE}"/>
              </a:ext>
            </a:extLst>
          </p:cNvPr>
          <p:cNvGrpSpPr/>
          <p:nvPr/>
        </p:nvGrpSpPr>
        <p:grpSpPr>
          <a:xfrm>
            <a:off x="5885767" y="5671743"/>
            <a:ext cx="183761" cy="1020352"/>
            <a:chOff x="7021256" y="5559380"/>
            <a:chExt cx="183761" cy="1020352"/>
          </a:xfrm>
        </p:grpSpPr>
        <p:sp>
          <p:nvSpPr>
            <p:cNvPr id="1689" name="사각형: 둥근 모서리 1688">
              <a:extLst>
                <a:ext uri="{FF2B5EF4-FFF2-40B4-BE49-F238E27FC236}">
                  <a16:creationId xmlns:a16="http://schemas.microsoft.com/office/drawing/2014/main" id="{7B4A96AD-1D48-B36C-FAD8-6A91912CC66E}"/>
                </a:ext>
              </a:extLst>
            </p:cNvPr>
            <p:cNvSpPr/>
            <p:nvPr/>
          </p:nvSpPr>
          <p:spPr>
            <a:xfrm flipH="1">
              <a:off x="7021256" y="5648512"/>
              <a:ext cx="45719" cy="924491"/>
            </a:xfrm>
            <a:prstGeom prst="roundRect">
              <a:avLst/>
            </a:prstGeom>
            <a:solidFill>
              <a:srgbClr val="AEE6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90" name="사각형: 둥근 모서리 1689">
              <a:extLst>
                <a:ext uri="{FF2B5EF4-FFF2-40B4-BE49-F238E27FC236}">
                  <a16:creationId xmlns:a16="http://schemas.microsoft.com/office/drawing/2014/main" id="{6DD1649E-ECDE-6D72-DF3F-AFDAD1486B1A}"/>
                </a:ext>
              </a:extLst>
            </p:cNvPr>
            <p:cNvSpPr/>
            <p:nvPr/>
          </p:nvSpPr>
          <p:spPr>
            <a:xfrm flipH="1">
              <a:off x="7075422" y="5833963"/>
              <a:ext cx="60574" cy="745769"/>
            </a:xfrm>
            <a:prstGeom prst="roundRect">
              <a:avLst/>
            </a:prstGeom>
            <a:solidFill>
              <a:srgbClr val="7E8A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91" name="사각형: 둥근 모서리 1690">
              <a:extLst>
                <a:ext uri="{FF2B5EF4-FFF2-40B4-BE49-F238E27FC236}">
                  <a16:creationId xmlns:a16="http://schemas.microsoft.com/office/drawing/2014/main" id="{7A95234E-C113-0320-BE41-03F3558970A3}"/>
                </a:ext>
              </a:extLst>
            </p:cNvPr>
            <p:cNvSpPr/>
            <p:nvPr/>
          </p:nvSpPr>
          <p:spPr>
            <a:xfrm flipH="1">
              <a:off x="7144443" y="5559380"/>
              <a:ext cx="60574" cy="1013623"/>
            </a:xfrm>
            <a:prstGeom prst="roundRect">
              <a:avLst/>
            </a:prstGeom>
            <a:solidFill>
              <a:srgbClr val="A56D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692" name="그룹 1691">
            <a:extLst>
              <a:ext uri="{FF2B5EF4-FFF2-40B4-BE49-F238E27FC236}">
                <a16:creationId xmlns:a16="http://schemas.microsoft.com/office/drawing/2014/main" id="{30D9EFDB-5B66-4484-250B-EBE0FB21EE77}"/>
              </a:ext>
            </a:extLst>
          </p:cNvPr>
          <p:cNvGrpSpPr/>
          <p:nvPr/>
        </p:nvGrpSpPr>
        <p:grpSpPr>
          <a:xfrm>
            <a:off x="6322890" y="5671743"/>
            <a:ext cx="183761" cy="1020352"/>
            <a:chOff x="7021256" y="5559380"/>
            <a:chExt cx="183761" cy="1020352"/>
          </a:xfrm>
        </p:grpSpPr>
        <p:sp>
          <p:nvSpPr>
            <p:cNvPr id="1693" name="사각형: 둥근 모서리 1692">
              <a:extLst>
                <a:ext uri="{FF2B5EF4-FFF2-40B4-BE49-F238E27FC236}">
                  <a16:creationId xmlns:a16="http://schemas.microsoft.com/office/drawing/2014/main" id="{F599B1D6-C996-D44E-B463-1208BDD5169A}"/>
                </a:ext>
              </a:extLst>
            </p:cNvPr>
            <p:cNvSpPr/>
            <p:nvPr/>
          </p:nvSpPr>
          <p:spPr>
            <a:xfrm flipH="1">
              <a:off x="7021256" y="5648512"/>
              <a:ext cx="45719" cy="924491"/>
            </a:xfrm>
            <a:prstGeom prst="roundRect">
              <a:avLst/>
            </a:prstGeom>
            <a:solidFill>
              <a:srgbClr val="AEE6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94" name="사각형: 둥근 모서리 1693">
              <a:extLst>
                <a:ext uri="{FF2B5EF4-FFF2-40B4-BE49-F238E27FC236}">
                  <a16:creationId xmlns:a16="http://schemas.microsoft.com/office/drawing/2014/main" id="{1EF12B59-2FE3-8E02-460E-E23D827D6AF8}"/>
                </a:ext>
              </a:extLst>
            </p:cNvPr>
            <p:cNvSpPr/>
            <p:nvPr/>
          </p:nvSpPr>
          <p:spPr>
            <a:xfrm flipH="1">
              <a:off x="7075422" y="5833963"/>
              <a:ext cx="60574" cy="745769"/>
            </a:xfrm>
            <a:prstGeom prst="roundRect">
              <a:avLst/>
            </a:prstGeom>
            <a:solidFill>
              <a:srgbClr val="7E8A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95" name="사각형: 둥근 모서리 1694">
              <a:extLst>
                <a:ext uri="{FF2B5EF4-FFF2-40B4-BE49-F238E27FC236}">
                  <a16:creationId xmlns:a16="http://schemas.microsoft.com/office/drawing/2014/main" id="{254BDB35-B70D-1C19-3C8A-7F7E1CF409B2}"/>
                </a:ext>
              </a:extLst>
            </p:cNvPr>
            <p:cNvSpPr/>
            <p:nvPr/>
          </p:nvSpPr>
          <p:spPr>
            <a:xfrm flipH="1">
              <a:off x="7144443" y="5559380"/>
              <a:ext cx="60574" cy="1013623"/>
            </a:xfrm>
            <a:prstGeom prst="roundRect">
              <a:avLst/>
            </a:prstGeom>
            <a:solidFill>
              <a:srgbClr val="A56D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696" name="그룹 1695">
            <a:extLst>
              <a:ext uri="{FF2B5EF4-FFF2-40B4-BE49-F238E27FC236}">
                <a16:creationId xmlns:a16="http://schemas.microsoft.com/office/drawing/2014/main" id="{AFF22D12-7B9C-0C64-7023-476ABCDAD569}"/>
              </a:ext>
            </a:extLst>
          </p:cNvPr>
          <p:cNvGrpSpPr/>
          <p:nvPr/>
        </p:nvGrpSpPr>
        <p:grpSpPr>
          <a:xfrm>
            <a:off x="6760013" y="5671743"/>
            <a:ext cx="183761" cy="1020352"/>
            <a:chOff x="7021256" y="5559380"/>
            <a:chExt cx="183761" cy="1020352"/>
          </a:xfrm>
        </p:grpSpPr>
        <p:sp>
          <p:nvSpPr>
            <p:cNvPr id="1697" name="사각형: 둥근 모서리 1696">
              <a:extLst>
                <a:ext uri="{FF2B5EF4-FFF2-40B4-BE49-F238E27FC236}">
                  <a16:creationId xmlns:a16="http://schemas.microsoft.com/office/drawing/2014/main" id="{59B8C592-EB69-0C0C-2BC0-D427FFA4FCD7}"/>
                </a:ext>
              </a:extLst>
            </p:cNvPr>
            <p:cNvSpPr/>
            <p:nvPr/>
          </p:nvSpPr>
          <p:spPr>
            <a:xfrm flipH="1">
              <a:off x="7021256" y="5648512"/>
              <a:ext cx="45719" cy="924491"/>
            </a:xfrm>
            <a:prstGeom prst="roundRect">
              <a:avLst/>
            </a:prstGeom>
            <a:solidFill>
              <a:srgbClr val="AEE6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98" name="사각형: 둥근 모서리 1697">
              <a:extLst>
                <a:ext uri="{FF2B5EF4-FFF2-40B4-BE49-F238E27FC236}">
                  <a16:creationId xmlns:a16="http://schemas.microsoft.com/office/drawing/2014/main" id="{463868D8-2ED0-58D7-805C-DBEA16965060}"/>
                </a:ext>
              </a:extLst>
            </p:cNvPr>
            <p:cNvSpPr/>
            <p:nvPr/>
          </p:nvSpPr>
          <p:spPr>
            <a:xfrm flipH="1">
              <a:off x="7075422" y="5833963"/>
              <a:ext cx="60574" cy="745769"/>
            </a:xfrm>
            <a:prstGeom prst="roundRect">
              <a:avLst/>
            </a:prstGeom>
            <a:solidFill>
              <a:srgbClr val="7E8A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99" name="사각형: 둥근 모서리 1698">
              <a:extLst>
                <a:ext uri="{FF2B5EF4-FFF2-40B4-BE49-F238E27FC236}">
                  <a16:creationId xmlns:a16="http://schemas.microsoft.com/office/drawing/2014/main" id="{F3E077BC-2E90-C453-9FC9-C6400189DA8D}"/>
                </a:ext>
              </a:extLst>
            </p:cNvPr>
            <p:cNvSpPr/>
            <p:nvPr/>
          </p:nvSpPr>
          <p:spPr>
            <a:xfrm flipH="1">
              <a:off x="7144443" y="5559380"/>
              <a:ext cx="60574" cy="1013623"/>
            </a:xfrm>
            <a:prstGeom prst="roundRect">
              <a:avLst/>
            </a:prstGeom>
            <a:solidFill>
              <a:srgbClr val="A56D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700" name="Rounded Rectangle 57">
            <a:extLst>
              <a:ext uri="{FF2B5EF4-FFF2-40B4-BE49-F238E27FC236}">
                <a16:creationId xmlns:a16="http://schemas.microsoft.com/office/drawing/2014/main" id="{06C1012C-EBB5-9ABF-8418-F0D5C7197A47}"/>
              </a:ext>
            </a:extLst>
          </p:cNvPr>
          <p:cNvSpPr/>
          <p:nvPr/>
        </p:nvSpPr>
        <p:spPr>
          <a:xfrm flipH="1">
            <a:off x="7053710" y="5215831"/>
            <a:ext cx="59539" cy="148644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2" name="Google Shape;912;p23">
            <a:extLst>
              <a:ext uri="{FF2B5EF4-FFF2-40B4-BE49-F238E27FC236}">
                <a16:creationId xmlns:a16="http://schemas.microsoft.com/office/drawing/2014/main" id="{9C7F6AB6-AFAB-A8D2-C3A7-2DC2608F0546}"/>
              </a:ext>
            </a:extLst>
          </p:cNvPr>
          <p:cNvGraphicFramePr/>
          <p:nvPr/>
        </p:nvGraphicFramePr>
        <p:xfrm>
          <a:off x="9042400" y="1315768"/>
          <a:ext cx="3037052" cy="300145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17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None/>
                        <a:tabLst/>
                        <a:defRPr/>
                      </a:pPr>
                      <a:r>
                        <a:rPr lang="en-US" altLang="ko-KR" sz="70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&lt;</a:t>
                      </a:r>
                      <a:r>
                        <a:rPr lang="ko-KR" altLang="en-US" sz="70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과목별 상세 분석 펼침 상태</a:t>
                      </a:r>
                      <a:r>
                        <a:rPr lang="en-US" altLang="ko-KR" sz="70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70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화면</a:t>
                      </a:r>
                      <a:r>
                        <a:rPr lang="en-US" altLang="ko-KR" sz="70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&gt;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86623"/>
                  </a:ext>
                </a:extLst>
              </a:tr>
              <a:tr h="25717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과목별 상세 분석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디폴트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닫힘 상태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펼침 상태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과목별 상세 분석 그래프 노출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7">
                <a:tc rowSpan="5"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2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누적 학습 현황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과목별 리포트 내 선택 과목의 월 별 누적 학습 현황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문제 풀이 수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정답률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문제당 평균 풀이 시간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동영상 시청시간 월 별 추이 기준 분석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해당 월 별 표시 가능한 주차 유동적으로 모두 표시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180818"/>
                  </a:ext>
                </a:extLst>
              </a:tr>
              <a:tr h="257177">
                <a:tc vMerge="1"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2-1. 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문제 풀이 수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해당 학생과 전체 과목 평균 비교 분석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515953"/>
                  </a:ext>
                </a:extLst>
              </a:tr>
              <a:tr h="257177">
                <a:tc vMerge="1"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2-2. </a:t>
                      </a:r>
                      <a:r>
                        <a:rPr lang="ko-KR" altLang="en-US" sz="700" b="1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정답률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해당 학생과 전체 과목 평균 비교 분석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105729"/>
                  </a:ext>
                </a:extLst>
              </a:tr>
              <a:tr h="257177">
                <a:tc vMerge="1"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2-3. 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문제당 평균 풀이시간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해당 과목의 개념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응용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심화 별 풀이시간 분석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 평균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,,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나의 과목 평균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 평균 대비 수치 표시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567164"/>
                  </a:ext>
                </a:extLst>
              </a:tr>
              <a:tr h="257177">
                <a:tc vMerge="1"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2-4. 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동영상 시청 시간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해당 학생과 전체 과목 평균 비교 분석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465768"/>
                  </a:ext>
                </a:extLst>
              </a:tr>
              <a:tr h="25717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3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문제 유형별 </a:t>
                      </a:r>
                      <a:r>
                        <a:rPr lang="ko-KR" altLang="en-US" sz="700" b="1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정답률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문제 유형별 </a:t>
                      </a:r>
                      <a:r>
                        <a:rPr lang="ko-KR" altLang="en-US" sz="700" b="0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정답률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표시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개념문제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응용문제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심화문제 별 </a:t>
                      </a:r>
                      <a:r>
                        <a:rPr lang="ko-KR" altLang="en-US" sz="700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정답률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통계 표시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해당 월 별 표시 가능한 주차 유동적으로 모두 표시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867522"/>
                  </a:ext>
                </a:extLst>
              </a:tr>
            </a:tbl>
          </a:graphicData>
        </a:graphic>
      </p:graphicFrame>
      <p:sp>
        <p:nvSpPr>
          <p:cNvPr id="3" name="타원 2">
            <a:extLst>
              <a:ext uri="{FF2B5EF4-FFF2-40B4-BE49-F238E27FC236}">
                <a16:creationId xmlns:a16="http://schemas.microsoft.com/office/drawing/2014/main" id="{4BED8DAB-45F5-7FBE-DED3-C6BB37052849}"/>
              </a:ext>
            </a:extLst>
          </p:cNvPr>
          <p:cNvSpPr/>
          <p:nvPr/>
        </p:nvSpPr>
        <p:spPr>
          <a:xfrm>
            <a:off x="3654731" y="707334"/>
            <a:ext cx="168608" cy="1686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7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015616-482B-0337-090D-BA002D71A47F}"/>
              </a:ext>
            </a:extLst>
          </p:cNvPr>
          <p:cNvSpPr/>
          <p:nvPr/>
        </p:nvSpPr>
        <p:spPr>
          <a:xfrm>
            <a:off x="1663351" y="1200753"/>
            <a:ext cx="5410106" cy="3898890"/>
          </a:xfrm>
          <a:prstGeom prst="rect">
            <a:avLst/>
          </a:prstGeom>
          <a:ln w="9525">
            <a:solidFill>
              <a:srgbClr val="FF0000"/>
            </a:solidFill>
            <a:prstDash val="sys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맑은 고딕"/>
              </a:defRPr>
            </a:pPr>
            <a:endParaRPr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9D8203A3-2D9B-C0CB-BBC1-C53BB4B1CA10}"/>
              </a:ext>
            </a:extLst>
          </p:cNvPr>
          <p:cNvSpPr/>
          <p:nvPr/>
        </p:nvSpPr>
        <p:spPr>
          <a:xfrm>
            <a:off x="1563732" y="1085813"/>
            <a:ext cx="168608" cy="1686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</a:t>
            </a:r>
            <a:endParaRPr kumimoji="0" lang="ko-KR" altLang="en-US" sz="7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Rounded Rectangle">
            <a:extLst>
              <a:ext uri="{FF2B5EF4-FFF2-40B4-BE49-F238E27FC236}">
                <a16:creationId xmlns:a16="http://schemas.microsoft.com/office/drawing/2014/main" id="{410C427D-A392-9D21-BD5A-7C509F47D5A7}"/>
              </a:ext>
            </a:extLst>
          </p:cNvPr>
          <p:cNvSpPr/>
          <p:nvPr/>
        </p:nvSpPr>
        <p:spPr>
          <a:xfrm>
            <a:off x="1614156" y="1418520"/>
            <a:ext cx="214288" cy="10646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2-1</a:t>
            </a:r>
            <a:endParaRPr sz="700" dirty="0">
              <a:solidFill>
                <a:schemeClr val="bg1"/>
              </a:solidFill>
            </a:endParaRPr>
          </a:p>
        </p:txBody>
      </p:sp>
      <p:sp>
        <p:nvSpPr>
          <p:cNvPr id="8" name="Rounded Rectangle">
            <a:extLst>
              <a:ext uri="{FF2B5EF4-FFF2-40B4-BE49-F238E27FC236}">
                <a16:creationId xmlns:a16="http://schemas.microsoft.com/office/drawing/2014/main" id="{D92C581E-C0F6-BFEA-97F7-393FEBD6288E}"/>
              </a:ext>
            </a:extLst>
          </p:cNvPr>
          <p:cNvSpPr/>
          <p:nvPr/>
        </p:nvSpPr>
        <p:spPr>
          <a:xfrm>
            <a:off x="4308477" y="1457122"/>
            <a:ext cx="214288" cy="10646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2-2</a:t>
            </a:r>
            <a:endParaRPr sz="700" dirty="0">
              <a:solidFill>
                <a:schemeClr val="bg1"/>
              </a:solidFill>
            </a:endParaRPr>
          </a:p>
        </p:txBody>
      </p:sp>
      <p:sp>
        <p:nvSpPr>
          <p:cNvPr id="9" name="Rounded Rectangle">
            <a:extLst>
              <a:ext uri="{FF2B5EF4-FFF2-40B4-BE49-F238E27FC236}">
                <a16:creationId xmlns:a16="http://schemas.microsoft.com/office/drawing/2014/main" id="{5FB43805-912F-09E1-29B8-303991AFFF70}"/>
              </a:ext>
            </a:extLst>
          </p:cNvPr>
          <p:cNvSpPr/>
          <p:nvPr/>
        </p:nvSpPr>
        <p:spPr>
          <a:xfrm>
            <a:off x="1641768" y="3256421"/>
            <a:ext cx="214288" cy="10646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2-3</a:t>
            </a:r>
            <a:endParaRPr sz="700" dirty="0">
              <a:solidFill>
                <a:schemeClr val="bg1"/>
              </a:solidFill>
            </a:endParaRPr>
          </a:p>
        </p:txBody>
      </p:sp>
      <p:sp>
        <p:nvSpPr>
          <p:cNvPr id="10" name="Rounded Rectangle">
            <a:extLst>
              <a:ext uri="{FF2B5EF4-FFF2-40B4-BE49-F238E27FC236}">
                <a16:creationId xmlns:a16="http://schemas.microsoft.com/office/drawing/2014/main" id="{883D23C3-2853-6BA9-70A1-870E944B9938}"/>
              </a:ext>
            </a:extLst>
          </p:cNvPr>
          <p:cNvSpPr/>
          <p:nvPr/>
        </p:nvSpPr>
        <p:spPr>
          <a:xfrm>
            <a:off x="4347118" y="3256421"/>
            <a:ext cx="214288" cy="10646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ko-KR" sz="700" dirty="0">
                <a:solidFill>
                  <a:schemeClr val="bg1"/>
                </a:solidFill>
              </a:rPr>
              <a:t>2-4</a:t>
            </a:r>
            <a:endParaRPr sz="700" dirty="0">
              <a:solidFill>
                <a:schemeClr val="bg1"/>
              </a:solidFill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70384DC9-3728-A2D5-37AF-9EA0D65557B1}"/>
              </a:ext>
            </a:extLst>
          </p:cNvPr>
          <p:cNvSpPr/>
          <p:nvPr/>
        </p:nvSpPr>
        <p:spPr>
          <a:xfrm>
            <a:off x="1625193" y="5010065"/>
            <a:ext cx="168608" cy="1686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1200" cap="none" spc="-75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3</a:t>
            </a:r>
            <a:endParaRPr kumimoji="0" lang="ko-KR" altLang="en-US" sz="700" b="1" i="0" u="none" strike="noStrike" kern="1200" cap="none" spc="-75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6892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B6B0DB7-2332-2CC3-8E82-1D4A2CB1234D}"/>
              </a:ext>
            </a:extLst>
          </p:cNvPr>
          <p:cNvSpPr/>
          <p:nvPr/>
        </p:nvSpPr>
        <p:spPr>
          <a:xfrm>
            <a:off x="-596" y="6342273"/>
            <a:ext cx="8974807" cy="2431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FB573E40-FA47-C01A-29CC-16620FBE5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010414"/>
              </p:ext>
            </p:extLst>
          </p:nvPr>
        </p:nvGraphicFramePr>
        <p:xfrm>
          <a:off x="9042400" y="111727"/>
          <a:ext cx="3047760" cy="92617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STU-LNB-NOTI-002</a:t>
                      </a:r>
                      <a:endParaRPr lang="en-US" altLang="ko-KR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[</a:t>
                      </a:r>
                      <a:r>
                        <a:rPr lang="ko-KR" altLang="en-US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학생</a:t>
                      </a:r>
                      <a:r>
                        <a:rPr lang="en-US" altLang="ko-KR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]</a:t>
                      </a:r>
                      <a:r>
                        <a:rPr lang="ko-KR" altLang="en-US" b="1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보호자 계정 승인 팝업</a:t>
                      </a:r>
                      <a:endParaRPr lang="ko-KR" altLang="en-US" b="0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Google Shape;548;p12">
            <a:extLst>
              <a:ext uri="{FF2B5EF4-FFF2-40B4-BE49-F238E27FC236}">
                <a16:creationId xmlns:a16="http://schemas.microsoft.com/office/drawing/2014/main" id="{203651BD-0368-C101-01DC-2B5DB1697E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9267842"/>
              </p:ext>
            </p:extLst>
          </p:nvPr>
        </p:nvGraphicFramePr>
        <p:xfrm>
          <a:off x="12192000" y="0"/>
          <a:ext cx="1887100" cy="13768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2.2.6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학생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]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학부모 계정 승인 팝업 수정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417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2.2.7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학부모 승인 완료 팝업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70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2.2.8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&lt;3&gt;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학부모 계정 확인 팝업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294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&lt;1&gt;  “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학부모 계정 승인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”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버튼 명 변경 </a:t>
                      </a:r>
                      <a:endParaRPr kumimoji="1" lang="en-US" altLang="ko-KR" sz="60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&lt;1&gt; “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학부모 계정 승인 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“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안내 문구 수정 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085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2.2.9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&lt;4&gt;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학부모 계정 승인 중복 요청 방지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추가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328528"/>
                  </a:ext>
                </a:extLst>
              </a:tr>
            </a:tbl>
          </a:graphicData>
        </a:graphic>
      </p:graphicFrame>
      <p:sp>
        <p:nvSpPr>
          <p:cNvPr id="10" name="모서리가 둥근 직사각형 114">
            <a:extLst>
              <a:ext uri="{FF2B5EF4-FFF2-40B4-BE49-F238E27FC236}">
                <a16:creationId xmlns:a16="http://schemas.microsoft.com/office/drawing/2014/main" id="{9B6C74DE-BCDB-A19F-28BF-90F664B559F3}"/>
              </a:ext>
            </a:extLst>
          </p:cNvPr>
          <p:cNvSpPr/>
          <p:nvPr/>
        </p:nvSpPr>
        <p:spPr>
          <a:xfrm>
            <a:off x="2376524" y="3210484"/>
            <a:ext cx="3223260" cy="251270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dist="254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>
              <a:lnSpc>
                <a:spcPct val="150000"/>
              </a:lnSpc>
            </a:pPr>
            <a:endParaRPr kumimoji="1" lang="ko-KR" altLang="en-US" sz="600" dirty="0">
              <a:solidFill>
                <a:prstClr val="black"/>
              </a:solidFill>
            </a:endParaRPr>
          </a:p>
        </p:txBody>
      </p:sp>
      <p:sp>
        <p:nvSpPr>
          <p:cNvPr id="11" name="제목 10">
            <a:extLst>
              <a:ext uri="{FF2B5EF4-FFF2-40B4-BE49-F238E27FC236}">
                <a16:creationId xmlns:a16="http://schemas.microsoft.com/office/drawing/2014/main" id="{B4135583-DD7B-92AD-476D-DAAB5514928B}"/>
              </a:ext>
            </a:extLst>
          </p:cNvPr>
          <p:cNvSpPr txBox="1">
            <a:spLocks/>
          </p:cNvSpPr>
          <p:nvPr/>
        </p:nvSpPr>
        <p:spPr>
          <a:xfrm>
            <a:off x="2506819" y="3278051"/>
            <a:ext cx="708848" cy="12311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kumimoji="1" lang="en-US" altLang="ko-KR" sz="800" b="1"/>
              <a:t>|  </a:t>
            </a:r>
            <a:r>
              <a:rPr kumimoji="1" lang="ko-KR" altLang="en-US" sz="800" b="1"/>
              <a:t>학부모  계정  </a:t>
            </a:r>
            <a:r>
              <a:rPr kumimoji="1" lang="ko-KR" altLang="en-US" sz="800" b="1" dirty="0"/>
              <a:t>승인</a:t>
            </a:r>
            <a:endParaRPr kumimoji="1" lang="en-US" altLang="ko-KR" sz="800" b="1" dirty="0"/>
          </a:p>
        </p:txBody>
      </p:sp>
      <p:cxnSp>
        <p:nvCxnSpPr>
          <p:cNvPr id="17" name="직선 연결선[R] 299">
            <a:extLst>
              <a:ext uri="{FF2B5EF4-FFF2-40B4-BE49-F238E27FC236}">
                <a16:creationId xmlns:a16="http://schemas.microsoft.com/office/drawing/2014/main" id="{7080B4B3-A0BE-45A0-CC32-D13BC4DBFD7C}"/>
              </a:ext>
            </a:extLst>
          </p:cNvPr>
          <p:cNvCxnSpPr>
            <a:cxnSpLocks/>
          </p:cNvCxnSpPr>
          <p:nvPr/>
        </p:nvCxnSpPr>
        <p:spPr>
          <a:xfrm>
            <a:off x="2376524" y="3478919"/>
            <a:ext cx="32232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표 42">
            <a:extLst>
              <a:ext uri="{FF2B5EF4-FFF2-40B4-BE49-F238E27FC236}">
                <a16:creationId xmlns:a16="http://schemas.microsoft.com/office/drawing/2014/main" id="{F5799215-7F21-6C09-B6B1-94B82A41CF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126565"/>
              </p:ext>
            </p:extLst>
          </p:nvPr>
        </p:nvGraphicFramePr>
        <p:xfrm>
          <a:off x="2504994" y="4171673"/>
          <a:ext cx="2966320" cy="608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160">
                  <a:extLst>
                    <a:ext uri="{9D8B030D-6E8A-4147-A177-3AD203B41FA5}">
                      <a16:colId xmlns:a16="http://schemas.microsoft.com/office/drawing/2014/main" val="2963298559"/>
                    </a:ext>
                  </a:extLst>
                </a:gridCol>
                <a:gridCol w="1483160">
                  <a:extLst>
                    <a:ext uri="{9D8B030D-6E8A-4147-A177-3AD203B41FA5}">
                      <a16:colId xmlns:a16="http://schemas.microsoft.com/office/drawing/2014/main" val="3222414861"/>
                    </a:ext>
                  </a:extLst>
                </a:gridCol>
              </a:tblGrid>
              <a:tr h="304031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0">
                          <a:solidFill>
                            <a:schemeClr val="tx1"/>
                          </a:solidFill>
                        </a:rPr>
                        <a:t>보호자 </a:t>
                      </a:r>
                      <a:r>
                        <a:rPr lang="ko-KR" altLang="en-US" sz="700" b="0" dirty="0">
                          <a:solidFill>
                            <a:schemeClr val="tx1"/>
                          </a:solidFill>
                        </a:rPr>
                        <a:t>이름</a:t>
                      </a:r>
                    </a:p>
                  </a:txBody>
                  <a:tcPr marL="252000" marR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0">
                          <a:solidFill>
                            <a:schemeClr val="tx1"/>
                          </a:solidFill>
                        </a:rPr>
                        <a:t>김아</a:t>
                      </a:r>
                      <a:r>
                        <a:rPr lang="en-US" altLang="ko-KR" sz="700" b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ko-KR" alt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252000" marR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201719"/>
                  </a:ext>
                </a:extLst>
              </a:tr>
              <a:tr h="304031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0" dirty="0">
                          <a:solidFill>
                            <a:schemeClr val="tx1"/>
                          </a:solidFill>
                        </a:rPr>
                        <a:t>보호자 휴대폰번호</a:t>
                      </a:r>
                    </a:p>
                  </a:txBody>
                  <a:tcPr marL="252000" marR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b="0" i="0">
                          <a:solidFill>
                            <a:schemeClr val="tx1"/>
                          </a:solidFill>
                        </a:rPr>
                        <a:t>010-12**-*678</a:t>
                      </a:r>
                      <a:endParaRPr lang="ko-KR" altLang="en-US" sz="7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252000" marR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987060"/>
                  </a:ext>
                </a:extLst>
              </a:tr>
            </a:tbl>
          </a:graphicData>
        </a:graphic>
      </p:graphicFrame>
      <p:cxnSp>
        <p:nvCxnSpPr>
          <p:cNvPr id="20" name="직선 연결선[R] 299">
            <a:extLst>
              <a:ext uri="{FF2B5EF4-FFF2-40B4-BE49-F238E27FC236}">
                <a16:creationId xmlns:a16="http://schemas.microsoft.com/office/drawing/2014/main" id="{603C8C7E-7C1B-95DB-8074-88152F173B74}"/>
              </a:ext>
            </a:extLst>
          </p:cNvPr>
          <p:cNvCxnSpPr>
            <a:cxnSpLocks/>
          </p:cNvCxnSpPr>
          <p:nvPr/>
        </p:nvCxnSpPr>
        <p:spPr>
          <a:xfrm>
            <a:off x="2376524" y="5267694"/>
            <a:ext cx="32232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모서리가 둥근 직사각형 155">
            <a:extLst>
              <a:ext uri="{FF2B5EF4-FFF2-40B4-BE49-F238E27FC236}">
                <a16:creationId xmlns:a16="http://schemas.microsoft.com/office/drawing/2014/main" id="{760ADB1E-BECD-AF01-C4BF-DD40F37EFDE2}"/>
              </a:ext>
            </a:extLst>
          </p:cNvPr>
          <p:cNvSpPr/>
          <p:nvPr/>
        </p:nvSpPr>
        <p:spPr>
          <a:xfrm>
            <a:off x="4043763" y="5399288"/>
            <a:ext cx="444083" cy="201388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54000" rIns="54000" bIns="54000" rtlCol="0" anchor="ctr">
            <a:spAutoFit/>
          </a:bodyPr>
          <a:lstStyle/>
          <a:p>
            <a:pPr algn="ctr"/>
            <a:r>
              <a:rPr kumimoji="1" lang="ko-KR" altLang="en-US" sz="600" b="1">
                <a:solidFill>
                  <a:prstClr val="white"/>
                </a:solidFill>
              </a:rPr>
              <a:t>승인</a:t>
            </a:r>
            <a:endParaRPr kumimoji="1" lang="ko-KR" altLang="en-US" sz="600" b="1" dirty="0">
              <a:solidFill>
                <a:prstClr val="white"/>
              </a:solidFill>
            </a:endParaRPr>
          </a:p>
        </p:txBody>
      </p:sp>
      <p:pic>
        <p:nvPicPr>
          <p:cNvPr id="22" name="그래픽 88" descr="닫기">
            <a:extLst>
              <a:ext uri="{FF2B5EF4-FFF2-40B4-BE49-F238E27FC236}">
                <a16:creationId xmlns:a16="http://schemas.microsoft.com/office/drawing/2014/main" id="{41505B0F-76B8-9475-37EF-D5774E155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586" y="3263434"/>
            <a:ext cx="137728" cy="13772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A858E6E-3554-C42F-364C-B2253F4C5ACA}"/>
              </a:ext>
            </a:extLst>
          </p:cNvPr>
          <p:cNvSpPr txBox="1"/>
          <p:nvPr/>
        </p:nvSpPr>
        <p:spPr>
          <a:xfrm>
            <a:off x="2579304" y="3783842"/>
            <a:ext cx="3002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"/>
              <a:t>학부모 계정에서 승인을 요청하였습니다</a:t>
            </a:r>
            <a:r>
              <a:rPr lang="en-US" altLang="ko-KR" sz="600"/>
              <a:t>.</a:t>
            </a:r>
          </a:p>
          <a:p>
            <a:pPr algn="ctr"/>
            <a:r>
              <a:rPr lang="ko-KR" altLang="en-US" sz="600"/>
              <a:t>아래 정보가 보호자의 정보가 맞는지 확인해 주세요</a:t>
            </a:r>
            <a:r>
              <a:rPr lang="en-US" altLang="ko-KR" sz="600"/>
              <a:t>.</a:t>
            </a:r>
          </a:p>
          <a:p>
            <a:pPr algn="ctr"/>
            <a:r>
              <a:rPr lang="ko-KR" altLang="en-US" sz="600"/>
              <a:t>‘승인’</a:t>
            </a:r>
            <a:r>
              <a:rPr lang="en-US" altLang="ko-KR" sz="600"/>
              <a:t> </a:t>
            </a:r>
            <a:r>
              <a:rPr lang="ko-KR" altLang="en-US" sz="600"/>
              <a:t>선택 시</a:t>
            </a:r>
            <a:r>
              <a:rPr lang="en-US" altLang="ko-KR" sz="600"/>
              <a:t>, </a:t>
            </a:r>
            <a:r>
              <a:rPr lang="ko-KR" altLang="en-US" sz="600"/>
              <a:t>해당 보호자가 학생의 학부모로 등록됩니다</a:t>
            </a:r>
            <a:r>
              <a:rPr lang="en-US" altLang="ko-KR" sz="600"/>
              <a:t>.</a:t>
            </a:r>
            <a:endParaRPr lang="ko-KR" altLang="en-US" sz="600" dirty="0"/>
          </a:p>
        </p:txBody>
      </p:sp>
      <p:sp>
        <p:nvSpPr>
          <p:cNvPr id="24" name="모서리가 둥근 직사각형 155">
            <a:extLst>
              <a:ext uri="{FF2B5EF4-FFF2-40B4-BE49-F238E27FC236}">
                <a16:creationId xmlns:a16="http://schemas.microsoft.com/office/drawing/2014/main" id="{B4FCF64E-D5F2-C44A-24DB-91F12DF44ABF}"/>
              </a:ext>
            </a:extLst>
          </p:cNvPr>
          <p:cNvSpPr/>
          <p:nvPr/>
        </p:nvSpPr>
        <p:spPr>
          <a:xfrm>
            <a:off x="3525894" y="5399288"/>
            <a:ext cx="444082" cy="201388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54000" rIns="54000" bIns="54000" rtlCol="0" anchor="ctr">
            <a:spAutoFit/>
          </a:bodyPr>
          <a:lstStyle/>
          <a:p>
            <a:pPr algn="ctr"/>
            <a:r>
              <a:rPr kumimoji="1" lang="ko-KR" altLang="en-US" sz="600" b="1">
                <a:solidFill>
                  <a:schemeClr val="tx1"/>
                </a:solidFill>
              </a:rPr>
              <a:t>승인거부</a:t>
            </a:r>
            <a:endParaRPr kumimoji="1" lang="ko-KR" altLang="en-US" sz="600" b="1" dirty="0">
              <a:solidFill>
                <a:schemeClr val="tx1"/>
              </a:solidFill>
            </a:endParaRPr>
          </a:p>
        </p:txBody>
      </p:sp>
      <p:sp>
        <p:nvSpPr>
          <p:cNvPr id="25" name="제목 10">
            <a:extLst>
              <a:ext uri="{FF2B5EF4-FFF2-40B4-BE49-F238E27FC236}">
                <a16:creationId xmlns:a16="http://schemas.microsoft.com/office/drawing/2014/main" id="{861439DE-0B7C-91C9-C78D-6131F49A681A}"/>
              </a:ext>
            </a:extLst>
          </p:cNvPr>
          <p:cNvSpPr txBox="1">
            <a:spLocks/>
          </p:cNvSpPr>
          <p:nvPr/>
        </p:nvSpPr>
        <p:spPr>
          <a:xfrm>
            <a:off x="3719471" y="3611873"/>
            <a:ext cx="627095" cy="12311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kumimoji="1" lang="ko-KR" altLang="en-US" sz="800" b="1"/>
              <a:t>학부모 계정 확인</a:t>
            </a:r>
            <a:endParaRPr kumimoji="1" lang="en-US" altLang="ko-KR" sz="8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DADD54-2148-0D2E-2D94-E0ECEF087DAC}"/>
              </a:ext>
            </a:extLst>
          </p:cNvPr>
          <p:cNvSpPr txBox="1"/>
          <p:nvPr/>
        </p:nvSpPr>
        <p:spPr>
          <a:xfrm>
            <a:off x="2434297" y="4878533"/>
            <a:ext cx="2937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00"/>
              <a:t>※ </a:t>
            </a:r>
            <a:r>
              <a:rPr lang="ko-KR" altLang="en-US" sz="500"/>
              <a:t>잘못된 학부모 계정을 승인한 경우</a:t>
            </a:r>
            <a:r>
              <a:rPr lang="en-US" altLang="ko-KR" sz="500"/>
              <a:t>, </a:t>
            </a:r>
            <a:r>
              <a:rPr lang="ko-KR" altLang="en-US" sz="500"/>
              <a:t>학교 관리자에게 초기화를 요청한 후 다시 보호자 인증을 </a:t>
            </a:r>
            <a:endParaRPr lang="en-US" altLang="ko-KR" sz="500"/>
          </a:p>
          <a:p>
            <a:r>
              <a:rPr lang="ko-KR" altLang="en-US" sz="500"/>
              <a:t>진행해야 합니다</a:t>
            </a:r>
            <a:r>
              <a:rPr lang="en-US" altLang="ko-KR" sz="500"/>
              <a:t>. </a:t>
            </a:r>
            <a:r>
              <a:rPr lang="ko-KR" altLang="en-US" sz="500"/>
              <a:t>정보를 다시 한번 확인한 뒤 승인해 주세요</a:t>
            </a:r>
            <a:r>
              <a:rPr lang="en-US" altLang="ko-KR" sz="500"/>
              <a:t>.</a:t>
            </a:r>
            <a:endParaRPr lang="ko-KR" altLang="en-US" sz="500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B4382A30-EF52-3B81-8427-7A32CD5A99B3}"/>
              </a:ext>
            </a:extLst>
          </p:cNvPr>
          <p:cNvSpPr/>
          <p:nvPr/>
        </p:nvSpPr>
        <p:spPr>
          <a:xfrm>
            <a:off x="2515016" y="4234476"/>
            <a:ext cx="182252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1-1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46861F24-2F37-7FDE-7C4D-E75DF4B3C4DA}"/>
              </a:ext>
            </a:extLst>
          </p:cNvPr>
          <p:cNvSpPr/>
          <p:nvPr/>
        </p:nvSpPr>
        <p:spPr>
          <a:xfrm>
            <a:off x="2515016" y="4554834"/>
            <a:ext cx="182252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1-2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7" name="텍스트 상자 68">
            <a:extLst>
              <a:ext uri="{FF2B5EF4-FFF2-40B4-BE49-F238E27FC236}">
                <a16:creationId xmlns:a16="http://schemas.microsoft.com/office/drawing/2014/main" id="{32CB654D-F185-44D9-B01F-7633A61F6460}"/>
              </a:ext>
            </a:extLst>
          </p:cNvPr>
          <p:cNvSpPr txBox="1"/>
          <p:nvPr/>
        </p:nvSpPr>
        <p:spPr>
          <a:xfrm>
            <a:off x="1097721" y="983616"/>
            <a:ext cx="26930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ko-KR" altLang="en-US" sz="1050" b="1"/>
              <a:t>알림</a:t>
            </a:r>
          </a:p>
        </p:txBody>
      </p: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4E76FDAC-711D-10DD-9329-3AF69F0BCFB2}"/>
              </a:ext>
            </a:extLst>
          </p:cNvPr>
          <p:cNvGrpSpPr/>
          <p:nvPr/>
        </p:nvGrpSpPr>
        <p:grpSpPr>
          <a:xfrm>
            <a:off x="1084526" y="1311247"/>
            <a:ext cx="522483" cy="242517"/>
            <a:chOff x="2402591" y="1164496"/>
            <a:chExt cx="631455" cy="236958"/>
          </a:xfrm>
        </p:grpSpPr>
        <p:sp>
          <p:nvSpPr>
            <p:cNvPr id="79" name="모서리가 둥근 직사각형 161">
              <a:extLst>
                <a:ext uri="{FF2B5EF4-FFF2-40B4-BE49-F238E27FC236}">
                  <a16:creationId xmlns:a16="http://schemas.microsoft.com/office/drawing/2014/main" id="{BE2299E4-4A5F-391D-CE40-66BEA917C7DB}"/>
                </a:ext>
              </a:extLst>
            </p:cNvPr>
            <p:cNvSpPr/>
            <p:nvPr/>
          </p:nvSpPr>
          <p:spPr>
            <a:xfrm>
              <a:off x="2402591" y="1164496"/>
              <a:ext cx="631455" cy="236958"/>
            </a:xfrm>
            <a:prstGeom prst="roundRect">
              <a:avLst>
                <a:gd name="adj" fmla="val 50000"/>
              </a:avLst>
            </a:prstGeom>
            <a:solidFill>
              <a:srgbClr val="00AAB1">
                <a:alpha val="14000"/>
              </a:srgbClr>
            </a:solidFill>
            <a:ln w="6350">
              <a:solidFill>
                <a:srgbClr val="00AA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rgbClr val="00AAB1"/>
                </a:solidFill>
              </a:endParaRPr>
            </a:p>
          </p:txBody>
        </p:sp>
        <p:sp>
          <p:nvSpPr>
            <p:cNvPr id="80" name="제목 10">
              <a:extLst>
                <a:ext uri="{FF2B5EF4-FFF2-40B4-BE49-F238E27FC236}">
                  <a16:creationId xmlns:a16="http://schemas.microsoft.com/office/drawing/2014/main" id="{05975930-A909-AE85-006A-ABB6C2249BE0}"/>
                </a:ext>
              </a:extLst>
            </p:cNvPr>
            <p:cNvSpPr txBox="1">
              <a:spLocks/>
            </p:cNvSpPr>
            <p:nvPr/>
          </p:nvSpPr>
          <p:spPr>
            <a:xfrm>
              <a:off x="2555913" y="1239251"/>
              <a:ext cx="339034" cy="9021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rgbClr val="00AAB1"/>
                  </a:solidFill>
                  <a:latin typeface="+mn-ea"/>
                  <a:ea typeface="+mn-ea"/>
                </a:rPr>
                <a:t>전체 </a:t>
              </a:r>
              <a:r>
                <a:rPr lang="en-US" altLang="ko-KR" sz="600" kern="0" spc="0">
                  <a:solidFill>
                    <a:srgbClr val="00AAB1"/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06C54FA8-4845-82E1-93F2-532511540155}"/>
              </a:ext>
            </a:extLst>
          </p:cNvPr>
          <p:cNvGrpSpPr/>
          <p:nvPr/>
        </p:nvGrpSpPr>
        <p:grpSpPr>
          <a:xfrm>
            <a:off x="1672942" y="1311247"/>
            <a:ext cx="743614" cy="242517"/>
            <a:chOff x="822310" y="2575077"/>
            <a:chExt cx="601875" cy="158694"/>
          </a:xfrm>
        </p:grpSpPr>
        <p:sp>
          <p:nvSpPr>
            <p:cNvPr id="82" name="모서리가 둥근 직사각형 161">
              <a:extLst>
                <a:ext uri="{FF2B5EF4-FFF2-40B4-BE49-F238E27FC236}">
                  <a16:creationId xmlns:a16="http://schemas.microsoft.com/office/drawing/2014/main" id="{04A53DB9-64E1-B9BB-AD66-37F1D9940BB6}"/>
                </a:ext>
              </a:extLst>
            </p:cNvPr>
            <p:cNvSpPr/>
            <p:nvPr/>
          </p:nvSpPr>
          <p:spPr>
            <a:xfrm>
              <a:off x="822310" y="2575077"/>
              <a:ext cx="601875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3" name="제목 10">
              <a:extLst>
                <a:ext uri="{FF2B5EF4-FFF2-40B4-BE49-F238E27FC236}">
                  <a16:creationId xmlns:a16="http://schemas.microsoft.com/office/drawing/2014/main" id="{08E37F82-24BF-1370-5215-046A5A43F89F}"/>
                </a:ext>
              </a:extLst>
            </p:cNvPr>
            <p:cNvSpPr txBox="1">
              <a:spLocks/>
            </p:cNvSpPr>
            <p:nvPr/>
          </p:nvSpPr>
          <p:spPr>
            <a:xfrm>
              <a:off x="916303" y="2625142"/>
              <a:ext cx="413889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서비스 공지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84" name="그룹 83">
            <a:extLst>
              <a:ext uri="{FF2B5EF4-FFF2-40B4-BE49-F238E27FC236}">
                <a16:creationId xmlns:a16="http://schemas.microsoft.com/office/drawing/2014/main" id="{95C6C7E8-3710-0DDC-87DA-295E0936F91A}"/>
              </a:ext>
            </a:extLst>
          </p:cNvPr>
          <p:cNvGrpSpPr/>
          <p:nvPr/>
        </p:nvGrpSpPr>
        <p:grpSpPr>
          <a:xfrm>
            <a:off x="2481619" y="1311247"/>
            <a:ext cx="632795" cy="242517"/>
            <a:chOff x="822310" y="2575077"/>
            <a:chExt cx="512179" cy="158694"/>
          </a:xfrm>
        </p:grpSpPr>
        <p:sp>
          <p:nvSpPr>
            <p:cNvPr id="85" name="모서리가 둥근 직사각형 161">
              <a:extLst>
                <a:ext uri="{FF2B5EF4-FFF2-40B4-BE49-F238E27FC236}">
                  <a16:creationId xmlns:a16="http://schemas.microsoft.com/office/drawing/2014/main" id="{DDC204CA-42BC-05F0-1DE4-78F4D2350478}"/>
                </a:ext>
              </a:extLst>
            </p:cNvPr>
            <p:cNvSpPr/>
            <p:nvPr/>
          </p:nvSpPr>
          <p:spPr>
            <a:xfrm>
              <a:off x="822310" y="2575077"/>
              <a:ext cx="512179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6" name="제목 10">
              <a:extLst>
                <a:ext uri="{FF2B5EF4-FFF2-40B4-BE49-F238E27FC236}">
                  <a16:creationId xmlns:a16="http://schemas.microsoft.com/office/drawing/2014/main" id="{00708943-2CEA-D45F-B8BD-5CFDBB275904}"/>
                </a:ext>
              </a:extLst>
            </p:cNvPr>
            <p:cNvSpPr txBox="1">
              <a:spLocks/>
            </p:cNvSpPr>
            <p:nvPr/>
          </p:nvSpPr>
          <p:spPr>
            <a:xfrm>
              <a:off x="911992" y="2625142"/>
              <a:ext cx="351611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학교 공지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4FABF037-7585-C78F-E001-4CDC08731CF3}"/>
              </a:ext>
            </a:extLst>
          </p:cNvPr>
          <p:cNvGrpSpPr/>
          <p:nvPr/>
        </p:nvGrpSpPr>
        <p:grpSpPr>
          <a:xfrm>
            <a:off x="3179477" y="1311247"/>
            <a:ext cx="743614" cy="242517"/>
            <a:chOff x="822310" y="2575077"/>
            <a:chExt cx="601875" cy="158694"/>
          </a:xfrm>
        </p:grpSpPr>
        <p:sp>
          <p:nvSpPr>
            <p:cNvPr id="88" name="모서리가 둥근 직사각형 161">
              <a:extLst>
                <a:ext uri="{FF2B5EF4-FFF2-40B4-BE49-F238E27FC236}">
                  <a16:creationId xmlns:a16="http://schemas.microsoft.com/office/drawing/2014/main" id="{DBB0B7E3-8A32-61B7-A986-B58B7F38C56B}"/>
                </a:ext>
              </a:extLst>
            </p:cNvPr>
            <p:cNvSpPr/>
            <p:nvPr/>
          </p:nvSpPr>
          <p:spPr>
            <a:xfrm>
              <a:off x="822310" y="2575077"/>
              <a:ext cx="601875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9" name="제목 10">
              <a:extLst>
                <a:ext uri="{FF2B5EF4-FFF2-40B4-BE49-F238E27FC236}">
                  <a16:creationId xmlns:a16="http://schemas.microsoft.com/office/drawing/2014/main" id="{DB65D69B-CC57-E7BD-F6EE-C3FD58D3B7AB}"/>
                </a:ext>
              </a:extLst>
            </p:cNvPr>
            <p:cNvSpPr txBox="1">
              <a:spLocks/>
            </p:cNvSpPr>
            <p:nvPr/>
          </p:nvSpPr>
          <p:spPr>
            <a:xfrm>
              <a:off x="871541" y="2625142"/>
              <a:ext cx="503413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서비스 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1:1</a:t>
              </a:r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문의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90" name="그룹 89">
            <a:extLst>
              <a:ext uri="{FF2B5EF4-FFF2-40B4-BE49-F238E27FC236}">
                <a16:creationId xmlns:a16="http://schemas.microsoft.com/office/drawing/2014/main" id="{4D3298B7-8AD0-ADAA-68D9-9740AE9A926B}"/>
              </a:ext>
            </a:extLst>
          </p:cNvPr>
          <p:cNvGrpSpPr/>
          <p:nvPr/>
        </p:nvGrpSpPr>
        <p:grpSpPr>
          <a:xfrm>
            <a:off x="3988154" y="1311247"/>
            <a:ext cx="735958" cy="242517"/>
            <a:chOff x="822309" y="2575077"/>
            <a:chExt cx="595678" cy="158694"/>
          </a:xfrm>
        </p:grpSpPr>
        <p:sp>
          <p:nvSpPr>
            <p:cNvPr id="91" name="모서리가 둥근 직사각형 161">
              <a:extLst>
                <a:ext uri="{FF2B5EF4-FFF2-40B4-BE49-F238E27FC236}">
                  <a16:creationId xmlns:a16="http://schemas.microsoft.com/office/drawing/2014/main" id="{B4B6EC67-EC2F-334B-3150-173CBF7E2A2B}"/>
                </a:ext>
              </a:extLst>
            </p:cNvPr>
            <p:cNvSpPr/>
            <p:nvPr/>
          </p:nvSpPr>
          <p:spPr>
            <a:xfrm>
              <a:off x="822309" y="2575077"/>
              <a:ext cx="595678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2" name="제목 10">
              <a:extLst>
                <a:ext uri="{FF2B5EF4-FFF2-40B4-BE49-F238E27FC236}">
                  <a16:creationId xmlns:a16="http://schemas.microsoft.com/office/drawing/2014/main" id="{4A81FCC3-AE30-BEF4-BCF4-FCC57F566DA5}"/>
                </a:ext>
              </a:extLst>
            </p:cNvPr>
            <p:cNvSpPr txBox="1">
              <a:spLocks/>
            </p:cNvSpPr>
            <p:nvPr/>
          </p:nvSpPr>
          <p:spPr>
            <a:xfrm>
              <a:off x="882318" y="2625142"/>
              <a:ext cx="476167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개인정보 변경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D7095616-42F5-B3FD-098A-729CD929ABEF}"/>
              </a:ext>
            </a:extLst>
          </p:cNvPr>
          <p:cNvGrpSpPr/>
          <p:nvPr/>
        </p:nvGrpSpPr>
        <p:grpSpPr>
          <a:xfrm>
            <a:off x="4789176" y="1311247"/>
            <a:ext cx="565814" cy="242517"/>
            <a:chOff x="822310" y="2575077"/>
            <a:chExt cx="554655" cy="158694"/>
          </a:xfrm>
        </p:grpSpPr>
        <p:sp>
          <p:nvSpPr>
            <p:cNvPr id="94" name="모서리가 둥근 직사각형 161">
              <a:extLst>
                <a:ext uri="{FF2B5EF4-FFF2-40B4-BE49-F238E27FC236}">
                  <a16:creationId xmlns:a16="http://schemas.microsoft.com/office/drawing/2014/main" id="{08782C51-AFDA-77D5-AB23-DA796EFE7B11}"/>
                </a:ext>
              </a:extLst>
            </p:cNvPr>
            <p:cNvSpPr/>
            <p:nvPr/>
          </p:nvSpPr>
          <p:spPr>
            <a:xfrm>
              <a:off x="822310" y="2575077"/>
              <a:ext cx="554655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5" name="제목 10">
              <a:extLst>
                <a:ext uri="{FF2B5EF4-FFF2-40B4-BE49-F238E27FC236}">
                  <a16:creationId xmlns:a16="http://schemas.microsoft.com/office/drawing/2014/main" id="{9744B93D-C471-5A00-094D-66CAA14C4921}"/>
                </a:ext>
              </a:extLst>
            </p:cNvPr>
            <p:cNvSpPr txBox="1">
              <a:spLocks/>
            </p:cNvSpPr>
            <p:nvPr/>
          </p:nvSpPr>
          <p:spPr>
            <a:xfrm>
              <a:off x="873359" y="2625142"/>
              <a:ext cx="452561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과목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 </a:t>
              </a:r>
              <a:r>
                <a:rPr lang="ko-KR" altLang="en-US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삭제 </a:t>
              </a:r>
              <a:r>
                <a:rPr lang="en-US" altLang="ko-KR" sz="600" kern="0" spc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sp>
        <p:nvSpPr>
          <p:cNvPr id="96" name="타원 95">
            <a:extLst>
              <a:ext uri="{FF2B5EF4-FFF2-40B4-BE49-F238E27FC236}">
                <a16:creationId xmlns:a16="http://schemas.microsoft.com/office/drawing/2014/main" id="{46D6D5FF-523F-A44D-4310-5C03C8E5D602}"/>
              </a:ext>
            </a:extLst>
          </p:cNvPr>
          <p:cNvSpPr/>
          <p:nvPr/>
        </p:nvSpPr>
        <p:spPr>
          <a:xfrm>
            <a:off x="1082058" y="1259855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97" name="그룹 96">
            <a:extLst>
              <a:ext uri="{FF2B5EF4-FFF2-40B4-BE49-F238E27FC236}">
                <a16:creationId xmlns:a16="http://schemas.microsoft.com/office/drawing/2014/main" id="{B5A88FCB-19E6-D60E-BA38-B5F6A92EF409}"/>
              </a:ext>
            </a:extLst>
          </p:cNvPr>
          <p:cNvGrpSpPr/>
          <p:nvPr/>
        </p:nvGrpSpPr>
        <p:grpSpPr>
          <a:xfrm>
            <a:off x="5432550" y="1305382"/>
            <a:ext cx="565814" cy="242517"/>
            <a:chOff x="822310" y="2575077"/>
            <a:chExt cx="554655" cy="158694"/>
          </a:xfrm>
        </p:grpSpPr>
        <p:sp>
          <p:nvSpPr>
            <p:cNvPr id="98" name="모서리가 둥근 직사각형 161">
              <a:extLst>
                <a:ext uri="{FF2B5EF4-FFF2-40B4-BE49-F238E27FC236}">
                  <a16:creationId xmlns:a16="http://schemas.microsoft.com/office/drawing/2014/main" id="{0324B3BD-91EA-A71F-1D4E-FF7E6BC4DD79}"/>
                </a:ext>
              </a:extLst>
            </p:cNvPr>
            <p:cNvSpPr/>
            <p:nvPr/>
          </p:nvSpPr>
          <p:spPr>
            <a:xfrm>
              <a:off x="822310" y="2575077"/>
              <a:ext cx="554655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9" name="제목 10">
              <a:extLst>
                <a:ext uri="{FF2B5EF4-FFF2-40B4-BE49-F238E27FC236}">
                  <a16:creationId xmlns:a16="http://schemas.microsoft.com/office/drawing/2014/main" id="{E7EAA740-0AD7-09D4-E761-F8BC76F4D5EB}"/>
                </a:ext>
              </a:extLst>
            </p:cNvPr>
            <p:cNvSpPr txBox="1">
              <a:spLocks/>
            </p:cNvSpPr>
            <p:nvPr/>
          </p:nvSpPr>
          <p:spPr>
            <a:xfrm>
              <a:off x="835648" y="2625142"/>
              <a:ext cx="527988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교사 피드백 </a:t>
              </a:r>
              <a:r>
                <a:rPr lang="en-US" altLang="ko-KR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grpSp>
        <p:nvGrpSpPr>
          <p:cNvPr id="100" name="그룹 99">
            <a:extLst>
              <a:ext uri="{FF2B5EF4-FFF2-40B4-BE49-F238E27FC236}">
                <a16:creationId xmlns:a16="http://schemas.microsoft.com/office/drawing/2014/main" id="{21090B69-D228-CD5E-0C87-2F1CE0D25CE1}"/>
              </a:ext>
            </a:extLst>
          </p:cNvPr>
          <p:cNvGrpSpPr/>
          <p:nvPr/>
        </p:nvGrpSpPr>
        <p:grpSpPr>
          <a:xfrm>
            <a:off x="6060519" y="1311247"/>
            <a:ext cx="653726" cy="242517"/>
            <a:chOff x="822310" y="2575077"/>
            <a:chExt cx="554655" cy="158694"/>
          </a:xfrm>
        </p:grpSpPr>
        <p:sp>
          <p:nvSpPr>
            <p:cNvPr id="101" name="모서리가 둥근 직사각형 161">
              <a:extLst>
                <a:ext uri="{FF2B5EF4-FFF2-40B4-BE49-F238E27FC236}">
                  <a16:creationId xmlns:a16="http://schemas.microsoft.com/office/drawing/2014/main" id="{ED435A97-5687-6D65-7E50-1EF56B1507DB}"/>
                </a:ext>
              </a:extLst>
            </p:cNvPr>
            <p:cNvSpPr/>
            <p:nvPr/>
          </p:nvSpPr>
          <p:spPr>
            <a:xfrm>
              <a:off x="822310" y="2575077"/>
              <a:ext cx="554655" cy="1586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2" name="제목 10">
              <a:extLst>
                <a:ext uri="{FF2B5EF4-FFF2-40B4-BE49-F238E27FC236}">
                  <a16:creationId xmlns:a16="http://schemas.microsoft.com/office/drawing/2014/main" id="{046609E6-D1C1-602F-A7F4-52BC123A7BFC}"/>
                </a:ext>
              </a:extLst>
            </p:cNvPr>
            <p:cNvSpPr txBox="1">
              <a:spLocks/>
            </p:cNvSpPr>
            <p:nvPr/>
          </p:nvSpPr>
          <p:spPr>
            <a:xfrm>
              <a:off x="835647" y="2625142"/>
              <a:ext cx="527987" cy="6041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000" b="1" i="0" spc="-90" baseline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/>
              <a:r>
                <a:rPr lang="ko-KR" altLang="en-US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학부모 승인 </a:t>
              </a:r>
              <a:r>
                <a:rPr lang="en-US" altLang="ko-KR" sz="600" kern="0" spc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(0)</a:t>
              </a:r>
            </a:p>
          </p:txBody>
        </p:sp>
      </p:grpSp>
      <p:cxnSp>
        <p:nvCxnSpPr>
          <p:cNvPr id="104" name="직선 연결선 11">
            <a:extLst>
              <a:ext uri="{FF2B5EF4-FFF2-40B4-BE49-F238E27FC236}">
                <a16:creationId xmlns:a16="http://schemas.microsoft.com/office/drawing/2014/main" id="{0D79C30B-05EA-5415-9E4A-5D773A1D5ABA}"/>
              </a:ext>
            </a:extLst>
          </p:cNvPr>
          <p:cNvCxnSpPr>
            <a:cxnSpLocks/>
          </p:cNvCxnSpPr>
          <p:nvPr/>
        </p:nvCxnSpPr>
        <p:spPr>
          <a:xfrm>
            <a:off x="1076503" y="1834679"/>
            <a:ext cx="0" cy="44841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10">
            <a:extLst>
              <a:ext uri="{FF2B5EF4-FFF2-40B4-BE49-F238E27FC236}">
                <a16:creationId xmlns:a16="http://schemas.microsoft.com/office/drawing/2014/main" id="{90613A58-DC82-E6A7-53F8-2482F8F094BA}"/>
              </a:ext>
            </a:extLst>
          </p:cNvPr>
          <p:cNvSpPr txBox="1">
            <a:spLocks/>
          </p:cNvSpPr>
          <p:nvPr/>
        </p:nvSpPr>
        <p:spPr>
          <a:xfrm>
            <a:off x="2682479" y="3011627"/>
            <a:ext cx="2651107" cy="12311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800" kern="0" spc="0">
                <a:solidFill>
                  <a:srgbClr val="0070C0"/>
                </a:solidFill>
                <a:latin typeface="+mn-ea"/>
                <a:ea typeface="+mn-ea"/>
              </a:rPr>
              <a:t>&lt; [</a:t>
            </a:r>
            <a:r>
              <a:rPr lang="ko-KR" altLang="en-US" sz="800" kern="0" spc="0">
                <a:solidFill>
                  <a:srgbClr val="0070C0"/>
                </a:solidFill>
                <a:latin typeface="+mn-ea"/>
                <a:ea typeface="+mn-ea"/>
              </a:rPr>
              <a:t>학생</a:t>
            </a:r>
            <a:r>
              <a:rPr lang="en-US" altLang="ko-KR" sz="800" kern="0" spc="0">
                <a:solidFill>
                  <a:srgbClr val="0070C0"/>
                </a:solidFill>
                <a:latin typeface="+mn-ea"/>
                <a:ea typeface="+mn-ea"/>
              </a:rPr>
              <a:t>]</a:t>
            </a:r>
            <a:r>
              <a:rPr lang="ko-KR" altLang="en-US" sz="800" kern="0" spc="0">
                <a:solidFill>
                  <a:srgbClr val="0070C0"/>
                </a:solidFill>
                <a:latin typeface="+mn-ea"/>
                <a:ea typeface="+mn-ea"/>
              </a:rPr>
              <a:t>보호자 계정 승인 팝업</a:t>
            </a:r>
            <a:r>
              <a:rPr lang="en-US" altLang="ko-KR" sz="800" kern="0" spc="0">
                <a:solidFill>
                  <a:srgbClr val="0070C0"/>
                </a:solidFill>
                <a:latin typeface="+mn-ea"/>
                <a:ea typeface="+mn-ea"/>
              </a:rPr>
              <a:t>_STU-APP-PAR-001A&gt;</a:t>
            </a:r>
            <a:endParaRPr lang="en-US" altLang="ko-KR" sz="800" kern="0" spc="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28" name="사각형: 둥근 모서리 124">
            <a:extLst>
              <a:ext uri="{FF2B5EF4-FFF2-40B4-BE49-F238E27FC236}">
                <a16:creationId xmlns:a16="http://schemas.microsoft.com/office/drawing/2014/main" id="{09B56989-C492-ADED-8945-FEFD964FCCD4}"/>
              </a:ext>
            </a:extLst>
          </p:cNvPr>
          <p:cNvSpPr/>
          <p:nvPr/>
        </p:nvSpPr>
        <p:spPr>
          <a:xfrm>
            <a:off x="1296771" y="2005066"/>
            <a:ext cx="6141193" cy="675108"/>
          </a:xfrm>
          <a:prstGeom prst="roundRect">
            <a:avLst>
              <a:gd name="adj" fmla="val 8224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0</a:t>
            </a:r>
            <a:r>
              <a:rPr lang="ko-KR" altLang="en-US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학년</a:t>
            </a:r>
            <a:r>
              <a:rPr lang="en-US" altLang="ko-KR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0</a:t>
            </a:r>
            <a:r>
              <a:rPr lang="ko-KR" altLang="en-US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반 </a:t>
            </a:r>
            <a:r>
              <a:rPr lang="en-US" altLang="ko-KR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0</a:t>
            </a:r>
            <a:r>
              <a:rPr lang="ko-KR" altLang="en-US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번 </a:t>
            </a:r>
            <a:r>
              <a:rPr lang="en-US" altLang="ko-KR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OOO</a:t>
            </a:r>
            <a:r>
              <a:rPr lang="ko-KR" altLang="en-US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학생의 보호자가 계정 승인 요청하였습니다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</a:rPr>
              <a:t>. 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</a:rPr>
              <a:t>계정 승인을 </a:t>
            </a:r>
            <a:r>
              <a:rPr lang="ko-KR" altLang="en-US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진행해 주시기 바랍니다</a:t>
            </a:r>
            <a:r>
              <a:rPr lang="en-US" altLang="ko-KR" sz="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endParaRPr lang="ko-KR" altLang="en-US" sz="7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E6EDA1C-0E34-CCCB-9DF9-AA06A7DC0809}"/>
              </a:ext>
            </a:extLst>
          </p:cNvPr>
          <p:cNvSpPr/>
          <p:nvPr/>
        </p:nvSpPr>
        <p:spPr>
          <a:xfrm>
            <a:off x="1367706" y="2047517"/>
            <a:ext cx="629641" cy="179129"/>
          </a:xfrm>
          <a:prstGeom prst="rect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b="1">
                <a:solidFill>
                  <a:prstClr val="white"/>
                </a:solidFill>
              </a:rPr>
              <a:t>학부모 승인</a:t>
            </a:r>
            <a:endParaRPr lang="ko-KR" altLang="en-US" sz="600" b="1" dirty="0">
              <a:solidFill>
                <a:prstClr val="white"/>
              </a:solidFill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2CEE66C5-ED69-0F3E-DCA6-34BE283CB985}"/>
              </a:ext>
            </a:extLst>
          </p:cNvPr>
          <p:cNvGrpSpPr/>
          <p:nvPr/>
        </p:nvGrpSpPr>
        <p:grpSpPr>
          <a:xfrm>
            <a:off x="951610" y="2087046"/>
            <a:ext cx="253192" cy="253192"/>
            <a:chOff x="931415" y="6433230"/>
            <a:chExt cx="253192" cy="253192"/>
          </a:xfrm>
        </p:grpSpPr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A48D0823-80E1-2283-197C-A4C0CF772053}"/>
                </a:ext>
              </a:extLst>
            </p:cNvPr>
            <p:cNvSpPr/>
            <p:nvPr/>
          </p:nvSpPr>
          <p:spPr>
            <a:xfrm>
              <a:off x="931415" y="6433230"/>
              <a:ext cx="253192" cy="2531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pic>
          <p:nvPicPr>
            <p:cNvPr id="33" name="그래픽 32" descr="팔로우 단색으로 채워진">
              <a:extLst>
                <a:ext uri="{FF2B5EF4-FFF2-40B4-BE49-F238E27FC236}">
                  <a16:creationId xmlns:a16="http://schemas.microsoft.com/office/drawing/2014/main" id="{8C45B1EE-1707-BA57-AE80-26D5A632A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64128" y="6465943"/>
              <a:ext cx="187767" cy="187767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2CE12BB-8C4E-5297-FF77-6B0BF28BB22D}"/>
              </a:ext>
            </a:extLst>
          </p:cNvPr>
          <p:cNvSpPr txBox="1"/>
          <p:nvPr/>
        </p:nvSpPr>
        <p:spPr>
          <a:xfrm>
            <a:off x="1203295" y="1751461"/>
            <a:ext cx="12278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 b="1" kern="0">
                <a:solidFill>
                  <a:prstClr val="black"/>
                </a:solidFill>
              </a:rPr>
              <a:t>2025.03.12 (</a:t>
            </a:r>
            <a:r>
              <a:rPr lang="ko-KR" altLang="en-US" sz="800" b="1" kern="0">
                <a:solidFill>
                  <a:prstClr val="black"/>
                </a:solidFill>
              </a:rPr>
              <a:t>수</a:t>
            </a:r>
            <a:r>
              <a:rPr lang="en-US" altLang="ko-KR" sz="800" b="1" kern="0">
                <a:solidFill>
                  <a:prstClr val="black"/>
                </a:solidFill>
              </a:rPr>
              <a:t>)</a:t>
            </a:r>
            <a:endParaRPr lang="ko-KR" altLang="en-US" sz="800" b="1" dirty="0">
              <a:solidFill>
                <a:prstClr val="black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77FCE8-5194-3DDF-E976-CA3FD1813957}"/>
              </a:ext>
            </a:extLst>
          </p:cNvPr>
          <p:cNvSpPr txBox="1"/>
          <p:nvPr/>
        </p:nvSpPr>
        <p:spPr>
          <a:xfrm>
            <a:off x="1306036" y="2405808"/>
            <a:ext cx="8771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b="1" u="sng">
                <a:solidFill>
                  <a:srgbClr val="A56DED"/>
                </a:solidFill>
              </a:rPr>
              <a:t>학부모 계정 승인</a:t>
            </a:r>
            <a:endParaRPr lang="ko-KR" altLang="en-US" sz="2000" b="1" u="sng">
              <a:solidFill>
                <a:srgbClr val="A56DED"/>
              </a:solidFill>
            </a:endParaRPr>
          </a:p>
        </p:txBody>
      </p:sp>
      <p:sp>
        <p:nvSpPr>
          <p:cNvPr id="37" name="Oval 4">
            <a:extLst>
              <a:ext uri="{FF2B5EF4-FFF2-40B4-BE49-F238E27FC236}">
                <a16:creationId xmlns:a16="http://schemas.microsoft.com/office/drawing/2014/main" id="{F3FA736B-AC06-8A46-E75B-C37C0182604B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2085582" y="2483336"/>
            <a:ext cx="106882" cy="106882"/>
          </a:xfrm>
          <a:prstGeom prst="ellipse">
            <a:avLst/>
          </a:prstGeom>
          <a:solidFill>
            <a:srgbClr val="FF2D82">
              <a:alpha val="60000"/>
            </a:srgbClr>
          </a:solidFill>
          <a:ln w="12700">
            <a:solidFill>
              <a:srgbClr val="FF2D82"/>
            </a:solidFill>
            <a:prstDash val="solid"/>
            <a:round/>
            <a:headEnd/>
            <a:tailEnd/>
          </a:ln>
        </p:spPr>
        <p:txBody>
          <a:bodyPr rot="10800000" wrap="none" lIns="0" tIns="0" rIns="0" bIns="0" anchor="ctr"/>
          <a:lstStyle/>
          <a:p>
            <a:pPr algn="ctr"/>
            <a:endParaRPr lang="ko-KR" altLang="ko-KR" sz="500" b="1">
              <a:solidFill>
                <a:srgbClr val="FF0066"/>
              </a:solidFill>
              <a:latin typeface="Calibri" pitchFamily="34" charset="0"/>
              <a:ea typeface="맑은 고딕" pitchFamily="50" charset="-127"/>
              <a:cs typeface="Calibri" pitchFamily="34" charset="0"/>
            </a:endParaRPr>
          </a:p>
        </p:txBody>
      </p:sp>
      <p:pic>
        <p:nvPicPr>
          <p:cNvPr id="38" name="Picture 7">
            <a:extLst>
              <a:ext uri="{FF2B5EF4-FFF2-40B4-BE49-F238E27FC236}">
                <a16:creationId xmlns:a16="http://schemas.microsoft.com/office/drawing/2014/main" id="{EF8048D8-D7F3-61D0-E21E-387611866A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12" y="2605863"/>
            <a:ext cx="153034" cy="248120"/>
          </a:xfrm>
          <a:prstGeom prst="rect">
            <a:avLst/>
          </a:prstGeom>
        </p:spPr>
      </p:pic>
      <p:cxnSp>
        <p:nvCxnSpPr>
          <p:cNvPr id="106" name="연결선: 꺾임 105">
            <a:extLst>
              <a:ext uri="{FF2B5EF4-FFF2-40B4-BE49-F238E27FC236}">
                <a16:creationId xmlns:a16="http://schemas.microsoft.com/office/drawing/2014/main" id="{23505C92-4F84-AAAB-5C1E-2A833FC0C5EC}"/>
              </a:ext>
            </a:extLst>
          </p:cNvPr>
          <p:cNvCxnSpPr>
            <a:cxnSpLocks/>
            <a:stCxn id="38" idx="2"/>
          </p:cNvCxnSpPr>
          <p:nvPr/>
        </p:nvCxnSpPr>
        <p:spPr>
          <a:xfrm rot="16200000" flipH="1">
            <a:off x="1354007" y="3462804"/>
            <a:ext cx="1616417" cy="398773"/>
          </a:xfrm>
          <a:prstGeom prst="bentConnector3">
            <a:avLst>
              <a:gd name="adj1" fmla="val 1002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타원 108">
            <a:extLst>
              <a:ext uri="{FF2B5EF4-FFF2-40B4-BE49-F238E27FC236}">
                <a16:creationId xmlns:a16="http://schemas.microsoft.com/office/drawing/2014/main" id="{682BF949-3500-E1B9-6848-49736EEE472E}"/>
              </a:ext>
            </a:extLst>
          </p:cNvPr>
          <p:cNvSpPr/>
          <p:nvPr/>
        </p:nvSpPr>
        <p:spPr>
          <a:xfrm>
            <a:off x="3354519" y="5334151"/>
            <a:ext cx="182252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1-3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0" name="타원 109">
            <a:extLst>
              <a:ext uri="{FF2B5EF4-FFF2-40B4-BE49-F238E27FC236}">
                <a16:creationId xmlns:a16="http://schemas.microsoft.com/office/drawing/2014/main" id="{25A5405C-D8F5-0534-A37B-62F21F3A5152}"/>
              </a:ext>
            </a:extLst>
          </p:cNvPr>
          <p:cNvSpPr/>
          <p:nvPr/>
        </p:nvSpPr>
        <p:spPr>
          <a:xfrm>
            <a:off x="3941892" y="5334151"/>
            <a:ext cx="182252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1-4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1" name="타원 110">
            <a:extLst>
              <a:ext uri="{FF2B5EF4-FFF2-40B4-BE49-F238E27FC236}">
                <a16:creationId xmlns:a16="http://schemas.microsoft.com/office/drawing/2014/main" id="{3C7C4229-927E-E245-54AA-FA6587B81D38}"/>
              </a:ext>
            </a:extLst>
          </p:cNvPr>
          <p:cNvSpPr/>
          <p:nvPr/>
        </p:nvSpPr>
        <p:spPr>
          <a:xfrm>
            <a:off x="5459288" y="3217300"/>
            <a:ext cx="182252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1-5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12" name="표 111">
            <a:extLst>
              <a:ext uri="{FF2B5EF4-FFF2-40B4-BE49-F238E27FC236}">
                <a16:creationId xmlns:a16="http://schemas.microsoft.com/office/drawing/2014/main" id="{87A4206A-812A-4BDC-ACBB-A5043179DD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746522"/>
              </p:ext>
            </p:extLst>
          </p:nvPr>
        </p:nvGraphicFramePr>
        <p:xfrm>
          <a:off x="9030076" y="1305382"/>
          <a:ext cx="3037052" cy="52352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102310071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3562058938"/>
                    </a:ext>
                  </a:extLst>
                </a:gridCol>
              </a:tblGrid>
              <a:tr h="150149">
                <a:tc rowSpan="6"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altLang="ko-KR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ko-KR" altLang="en-US" sz="700" b="1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학부모 계정 승인 팝업</a:t>
                      </a:r>
                      <a:endParaRPr lang="en-US" altLang="ko-KR" sz="700" b="1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en-US" altLang="ko-KR" sz="700" b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[</a:t>
                      </a:r>
                      <a:r>
                        <a:rPr lang="ko-KR" altLang="en-US" sz="700" b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학생</a:t>
                      </a:r>
                      <a:r>
                        <a:rPr lang="en-US" altLang="ko-KR" sz="700" b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] </a:t>
                      </a:r>
                      <a:r>
                        <a:rPr lang="ko-KR" altLang="en-US" sz="700" b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알림 학부모 계정 승인 관련 알림 제공</a:t>
                      </a:r>
                      <a:endParaRPr lang="en-US" altLang="ko-KR" sz="700" b="0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en-US" altLang="ko-KR" sz="700" b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“</a:t>
                      </a:r>
                      <a:r>
                        <a:rPr lang="ko-KR" altLang="en-US" sz="700" b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학부모 계정 승인</a:t>
                      </a:r>
                      <a:r>
                        <a:rPr lang="en-US" altLang="ko-KR" sz="700" b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” </a:t>
                      </a:r>
                      <a:r>
                        <a:rPr lang="ko-KR" altLang="en-US" sz="700" b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버튼 선택 시</a:t>
                      </a:r>
                      <a:r>
                        <a:rPr lang="en-US" altLang="ko-KR" sz="700" b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 </a:t>
                      </a:r>
                      <a:r>
                        <a:rPr lang="ko-KR" altLang="en-US" sz="700" b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해당 팝업 제공</a:t>
                      </a:r>
                      <a:endParaRPr lang="en-US" altLang="ko-KR" sz="700" b="0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b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해당 계정이 이미 승인 완료된 상태일 경우 </a:t>
                      </a:r>
                      <a:r>
                        <a:rPr lang="en-US" altLang="ko-KR" sz="700" b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“</a:t>
                      </a:r>
                      <a:r>
                        <a:rPr lang="ko-KR" altLang="en-US" sz="700" b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승인 완료</a:t>
                      </a:r>
                      <a:r>
                        <a:rPr lang="en-US" altLang="ko-KR" sz="700" b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” </a:t>
                      </a:r>
                      <a:r>
                        <a:rPr lang="ko-KR" altLang="en-US" sz="700" b="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버튼으로 변경</a:t>
                      </a:r>
                      <a:endParaRPr lang="en-US" altLang="ko-KR" sz="700" b="0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396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1-1. 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보호자 이름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학부모 인증하기 </a:t>
                      </a:r>
                      <a:r>
                        <a:rPr lang="en-US" altLang="ko-KR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&gt; </a:t>
                      </a:r>
                      <a:r>
                        <a:rPr lang="ko-KR" altLang="en-US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보호자 이름 입력란에 작성한 이름 제공</a:t>
                      </a:r>
                      <a:endParaRPr lang="en-US" altLang="ko-KR" sz="700" b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정확한 정보 확인을 위해 마스킹 적용되지 않음</a:t>
                      </a:r>
                      <a:r>
                        <a:rPr lang="en-US" altLang="ko-KR" sz="700" b="0" spc="0" baseline="0" dirty="0">
                          <a:solidFill>
                            <a:srgbClr val="FF0000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(</a:t>
                      </a:r>
                      <a:r>
                        <a:rPr lang="ko-KR" altLang="en-US" sz="700" b="0" spc="0" baseline="0" dirty="0">
                          <a:solidFill>
                            <a:srgbClr val="FF0000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정책 검토</a:t>
                      </a:r>
                      <a:r>
                        <a:rPr lang="en-US" altLang="ko-KR" sz="700" b="0" spc="0" baseline="0" dirty="0">
                          <a:solidFill>
                            <a:srgbClr val="FF0000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)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41316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1-2. 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보호자 휴대폰번호</a:t>
                      </a:r>
                      <a:endParaRPr lang="en-US" altLang="ko-KR" sz="700" b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학부모 인증하기 </a:t>
                      </a:r>
                      <a:r>
                        <a:rPr lang="en-US" altLang="ko-KR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&gt; </a:t>
                      </a:r>
                      <a:r>
                        <a:rPr lang="ko-KR" altLang="en-US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보호자 휴대폰번호 입력란에 작성한 번호 제공</a:t>
                      </a:r>
                      <a:endParaRPr lang="en-US" altLang="ko-KR" sz="700" b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정확한 정보 확인을 위해 마스킹 적용되지 않음</a:t>
                      </a:r>
                      <a:r>
                        <a:rPr lang="en-US" altLang="ko-KR" sz="700" b="0" spc="0" baseline="0" dirty="0">
                          <a:solidFill>
                            <a:srgbClr val="FF0000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(</a:t>
                      </a:r>
                      <a:r>
                        <a:rPr lang="ko-KR" altLang="en-US" sz="700" b="0" spc="0" baseline="0" dirty="0">
                          <a:solidFill>
                            <a:srgbClr val="FF0000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정책 검토</a:t>
                      </a:r>
                      <a:endParaRPr lang="en-US" altLang="ko-KR" sz="700" b="0" spc="0" baseline="0" dirty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017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R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1-3. </a:t>
                      </a:r>
                      <a:r>
                        <a:rPr kumimoji="0" lang="ko-KR" altLang="en-US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승인거부 버튼</a:t>
                      </a:r>
                      <a:endParaRPr kumimoji="0" lang="en-US" altLang="ko-KR" sz="7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 typeface="Malgun Gothic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선택 시</a:t>
                      </a: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 </a:t>
                      </a:r>
                      <a:r>
                        <a:rPr kumimoji="0" lang="en-US" altLang="ko-KR" sz="7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“</a:t>
                      </a:r>
                      <a:r>
                        <a:rPr kumimoji="0" lang="ko-KR" altLang="en-US" sz="7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보호자 계정을 승인 거부 하시겠습니까</a:t>
                      </a:r>
                      <a:r>
                        <a:rPr kumimoji="0" lang="en-US" altLang="ko-KR" sz="7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?”</a:t>
                      </a: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&lt;1-3-1&gt; confirm </a:t>
                      </a: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창 제공</a:t>
                      </a: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</a:t>
                      </a:r>
                    </a:p>
                    <a:p>
                      <a:pPr marL="228600" marR="0" lvl="0" indent="-2286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 typeface="Malgun Gothic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확인 선택 시</a:t>
                      </a: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  </a:t>
                      </a:r>
                      <a:r>
                        <a:rPr kumimoji="0" lang="en-US" altLang="ko-KR" sz="7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“</a:t>
                      </a:r>
                      <a:r>
                        <a:rPr kumimoji="0" lang="ko-KR" altLang="en-US" sz="7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학부모 계정이 승인거부 되었습니다</a:t>
                      </a:r>
                      <a:r>
                        <a:rPr kumimoji="0" lang="en-US" altLang="ko-KR" sz="7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.” </a:t>
                      </a: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&lt;1-3-2&gt;Alert</a:t>
                      </a: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창 제공</a:t>
                      </a:r>
                      <a:endParaRPr kumimoji="0" lang="en-US" altLang="ko-KR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kumimoji="0" lang="en-US" altLang="ko-KR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맑은 고딕"/>
                        </a:rPr>
                        <a:t>[</a:t>
                      </a:r>
                      <a:r>
                        <a:rPr kumimoji="0" lang="ko-KR" altLang="en-US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맑은 고딕"/>
                        </a:rPr>
                        <a:t>승인 거부 시</a:t>
                      </a:r>
                      <a:r>
                        <a:rPr kumimoji="0" lang="en-US" altLang="ko-KR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맑은 고딕"/>
                        </a:rPr>
                        <a:t>]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 sz="800">
                          <a:sym typeface="맑은 고딕"/>
                        </a:defRPr>
                      </a:pP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맑은 고딕"/>
                        </a:rPr>
                        <a:t>보호자 계정 정보가 초기화되며</a:t>
                      </a: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맑은 고딕"/>
                        </a:rPr>
                        <a:t>, </a:t>
                      </a: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맑은 고딕"/>
                        </a:rPr>
                        <a:t>보호자</a:t>
                      </a: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맑은 고딕"/>
                        </a:rPr>
                        <a:t>(</a:t>
                      </a: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맑은 고딕"/>
                        </a:rPr>
                        <a:t>학부모</a:t>
                      </a: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맑은 고딕"/>
                        </a:rPr>
                        <a:t>)</a:t>
                      </a: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맑은 고딕"/>
                        </a:rPr>
                        <a:t> 비밀번호를 초기 비밀번호로 재설정</a:t>
                      </a:r>
                      <a:endParaRPr kumimoji="0" lang="en-US" altLang="ko-KR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맑은 고딕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 sz="800">
                          <a:sym typeface="맑은 고딕"/>
                        </a:defRPr>
                      </a:pPr>
                      <a:r>
                        <a:rPr kumimoji="0" lang="en-US" altLang="ko-KR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맑은 고딕"/>
                        </a:rPr>
                        <a:t>FO</a:t>
                      </a:r>
                      <a:r>
                        <a:rPr kumimoji="0" lang="ko-KR" altLang="en-US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맑은 고딕"/>
                        </a:rPr>
                        <a:t>에서 보호자 계정으로 로그인 시 </a:t>
                      </a: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맑은 고딕"/>
                        </a:rPr>
                        <a:t>정보 입력 화면 초기와 동일하게 제공</a:t>
                      </a:r>
                      <a:endParaRPr kumimoji="0" lang="en-US" altLang="ko-KR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맑은 고딕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 sz="800">
                          <a:sym typeface="맑은 고딕"/>
                        </a:defRPr>
                      </a:pP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맑은 고딕"/>
                        </a:rPr>
                        <a:t>1-4 </a:t>
                      </a: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맑은 고딕"/>
                        </a:rPr>
                        <a:t>휴대폰전호로 </a:t>
                      </a: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맑은 고딕"/>
                        </a:rPr>
                        <a:t>SMS </a:t>
                      </a: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맑은 고딕"/>
                        </a:rPr>
                        <a:t>발송</a:t>
                      </a:r>
                      <a:endParaRPr kumimoji="0" lang="en-US" altLang="ko-KR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맑은 고딕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70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: </a:t>
                      </a:r>
                      <a:r>
                        <a:rPr lang="en-US" altLang="ko-KR" sz="700" b="1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[OOO</a:t>
                      </a:r>
                      <a:r>
                        <a:rPr lang="ko-KR" altLang="en-US" sz="700" b="1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교육청</a:t>
                      </a:r>
                      <a:r>
                        <a:rPr lang="en-US" altLang="ko-KR" sz="700" b="1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] OOO</a:t>
                      </a:r>
                      <a:r>
                        <a:rPr lang="ko-KR" altLang="en-US" sz="700" b="1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학생 보호자 가입 승인이 거절되었습니다</a:t>
                      </a:r>
                      <a:r>
                        <a:rPr lang="en-US" altLang="ko-KR" sz="700" b="1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700" b="1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담임선생님께 문의하십시오</a:t>
                      </a:r>
                      <a:r>
                        <a:rPr lang="en-US" altLang="ko-KR" sz="700" b="1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57181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R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1-4</a:t>
                      </a:r>
                      <a:r>
                        <a:rPr kumimoji="0" lang="en-US" altLang="ko-KR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 </a:t>
                      </a:r>
                      <a:r>
                        <a:rPr kumimoji="0" lang="ko-KR" altLang="en-US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승인 버튼</a:t>
                      </a:r>
                      <a:endParaRPr kumimoji="0" lang="en-US" altLang="ko-KR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 typeface="Malgun Gothic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선택 시</a:t>
                      </a: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 </a:t>
                      </a:r>
                      <a:r>
                        <a:rPr kumimoji="0" lang="en-US" altLang="ko-KR" sz="7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“</a:t>
                      </a:r>
                      <a:r>
                        <a:rPr kumimoji="0" lang="ko-KR" altLang="en-US" sz="7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보호자 계정을 승인 하시겠습니까</a:t>
                      </a:r>
                      <a:r>
                        <a:rPr kumimoji="0" lang="en-US" altLang="ko-KR" sz="7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?”</a:t>
                      </a: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&lt;1-4-1&gt; confirm </a:t>
                      </a: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창 제공</a:t>
                      </a: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</a:t>
                      </a:r>
                    </a:p>
                    <a:p>
                      <a:pPr marL="228600" marR="0" lvl="0" indent="-2286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 typeface="Malgun Gothic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확인 선택 시</a:t>
                      </a: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</a:t>
                      </a: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</a:t>
                      </a:r>
                      <a:r>
                        <a:rPr kumimoji="0" lang="en-US" altLang="ko-KR" sz="7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“</a:t>
                      </a:r>
                      <a:r>
                        <a:rPr kumimoji="0" lang="ko-KR" altLang="en-US" sz="7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학부모 계정이 승인  되었습니다</a:t>
                      </a:r>
                      <a:r>
                        <a:rPr kumimoji="0" lang="en-US" altLang="ko-KR" sz="7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.” </a:t>
                      </a: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&lt;1-4-2&gt; Alert</a:t>
                      </a: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창 제공</a:t>
                      </a:r>
                      <a:endParaRPr kumimoji="0" lang="en-US" altLang="ko-KR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888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US" altLang="ko-KR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1-5. </a:t>
                      </a:r>
                      <a:r>
                        <a:rPr kumimoji="0" lang="ko-KR" alt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닫기 버튼 </a:t>
                      </a:r>
                      <a:endParaRPr kumimoji="0" lang="en-US" altLang="ko-KR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버튼 클릭 시 </a:t>
                      </a: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팝업 닫힘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429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2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학부모 승인 완료 팝업</a:t>
                      </a:r>
                      <a:endParaRPr kumimoji="0" lang="en-US" altLang="ko-KR" sz="7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“</a:t>
                      </a: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승인완료</a:t>
                      </a: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” </a:t>
                      </a: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버튼 선택 시</a:t>
                      </a: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 </a:t>
                      </a: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해당 계정이 이미 담당 선생님에 의해 학부모 승인이 완료된 상태라면</a:t>
                      </a: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, </a:t>
                      </a: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해당 팝업 제공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8062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3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학부모 계정 </a:t>
                      </a:r>
                      <a:r>
                        <a:rPr kumimoji="0" lang="ko-KR" altLang="en-US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확인 팝업</a:t>
                      </a:r>
                      <a:endParaRPr kumimoji="0" lang="en-US" altLang="ko-KR" sz="7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 typeface="Malgun Gothic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학부모 승인이 거부된 상태</a:t>
                      </a: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(</a:t>
                      </a: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초기화 상태</a:t>
                      </a: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)</a:t>
                      </a: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인 경우</a:t>
                      </a: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</a:t>
                      </a: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승인 </a:t>
                      </a: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or </a:t>
                      </a: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승인 거부 버튼 선택 시 </a:t>
                      </a: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“</a:t>
                      </a:r>
                      <a:r>
                        <a:rPr kumimoji="1" lang="ko-KR" altLang="en-US" sz="700" u="sng"/>
                        <a:t>학부모 계정이 이미 승인 거부된 상태입니다</a:t>
                      </a:r>
                      <a:r>
                        <a:rPr kumimoji="1" lang="en-US" altLang="ko-KR" sz="700"/>
                        <a:t>.</a:t>
                      </a: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”Alert </a:t>
                      </a: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창</a:t>
                      </a:r>
                      <a:r>
                        <a:rPr kumimoji="0" lang="en-US" altLang="ko-K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</a:t>
                      </a:r>
                      <a:r>
                        <a:rPr kumimoji="0" lang="ko-KR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제공 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935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4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 typeface="Malgun Gothic" panose="020B0503020000020004" pitchFamily="50" charset="-127"/>
                        <a:buNone/>
                        <a:tabLst/>
                        <a:defRPr/>
                      </a:pPr>
                      <a:r>
                        <a:rPr lang="ko-KR" altLang="en-US" sz="700" b="1"/>
                        <a:t>학부모 계정 승인 중복 요청 방지</a:t>
                      </a:r>
                      <a:endParaRPr lang="en-US" altLang="ko-KR" sz="700" b="1"/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 typeface="Malgun Gothic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/>
                        <a:t>학부모 계정 승인 팝업 열람 중 선생님이 학부모 승인 요청을 먼저 진행한 상태인 경우 승인 </a:t>
                      </a:r>
                      <a:r>
                        <a:rPr lang="en-US" altLang="ko-KR" sz="700"/>
                        <a:t>or </a:t>
                      </a:r>
                      <a:r>
                        <a:rPr lang="ko-KR" altLang="en-US" sz="700"/>
                        <a:t>승인 거부 버튼 선택 시 </a:t>
                      </a:r>
                      <a:r>
                        <a:rPr lang="en-US" altLang="ko-KR" sz="700"/>
                        <a:t>“</a:t>
                      </a:r>
                      <a:r>
                        <a:rPr lang="ko-KR" altLang="en-US" sz="700" u="sng"/>
                        <a:t>해당 학부모 계정은 이미 승인이 완료된 상태입니다</a:t>
                      </a:r>
                      <a:r>
                        <a:rPr lang="en-US" altLang="ko-KR" sz="700" u="sng"/>
                        <a:t>.</a:t>
                      </a:r>
                      <a:r>
                        <a:rPr lang="en-US" altLang="ko-KR" sz="700"/>
                        <a:t>” Alert </a:t>
                      </a:r>
                      <a:r>
                        <a:rPr lang="ko-KR" altLang="en-US" sz="700"/>
                        <a:t>창 제공 </a:t>
                      </a:r>
                      <a:endParaRPr kumimoji="0" lang="en-US" altLang="ko-K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038861"/>
                  </a:ext>
                </a:extLst>
              </a:tr>
            </a:tbl>
          </a:graphicData>
        </a:graphic>
      </p:graphicFrame>
      <p:sp>
        <p:nvSpPr>
          <p:cNvPr id="151" name="타원 150">
            <a:extLst>
              <a:ext uri="{FF2B5EF4-FFF2-40B4-BE49-F238E27FC236}">
                <a16:creationId xmlns:a16="http://schemas.microsoft.com/office/drawing/2014/main" id="{69861621-FA94-C669-E4FE-6C6594182754}"/>
              </a:ext>
            </a:extLst>
          </p:cNvPr>
          <p:cNvSpPr/>
          <p:nvPr/>
        </p:nvSpPr>
        <p:spPr>
          <a:xfrm>
            <a:off x="2361602" y="3155349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모서리가 둥근 직사각형 114">
            <a:extLst>
              <a:ext uri="{FF2B5EF4-FFF2-40B4-BE49-F238E27FC236}">
                <a16:creationId xmlns:a16="http://schemas.microsoft.com/office/drawing/2014/main" id="{8269C333-E3B0-1552-7EEC-0D535977A34A}"/>
              </a:ext>
            </a:extLst>
          </p:cNvPr>
          <p:cNvSpPr/>
          <p:nvPr/>
        </p:nvSpPr>
        <p:spPr>
          <a:xfrm>
            <a:off x="5689513" y="3201353"/>
            <a:ext cx="3223260" cy="229653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dist="254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>
              <a:lnSpc>
                <a:spcPct val="150000"/>
              </a:lnSpc>
            </a:pPr>
            <a:endParaRPr kumimoji="1" lang="ko-KR" altLang="en-US" sz="600" dirty="0">
              <a:solidFill>
                <a:prstClr val="black"/>
              </a:solidFill>
            </a:endParaRPr>
          </a:p>
        </p:txBody>
      </p:sp>
      <p:sp>
        <p:nvSpPr>
          <p:cNvPr id="49" name="제목 10">
            <a:extLst>
              <a:ext uri="{FF2B5EF4-FFF2-40B4-BE49-F238E27FC236}">
                <a16:creationId xmlns:a16="http://schemas.microsoft.com/office/drawing/2014/main" id="{31035C04-09EB-FB8A-F33C-AD0F7ACA6D21}"/>
              </a:ext>
            </a:extLst>
          </p:cNvPr>
          <p:cNvSpPr txBox="1">
            <a:spLocks/>
          </p:cNvSpPr>
          <p:nvPr/>
        </p:nvSpPr>
        <p:spPr>
          <a:xfrm>
            <a:off x="5819808" y="3278051"/>
            <a:ext cx="708848" cy="12311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kumimoji="1" lang="en-US" altLang="ko-KR" sz="800" b="1"/>
              <a:t>|  </a:t>
            </a:r>
            <a:r>
              <a:rPr kumimoji="1" lang="ko-KR" altLang="en-US" sz="800" b="1"/>
              <a:t>학부모  승인  완료</a:t>
            </a:r>
            <a:endParaRPr kumimoji="1" lang="en-US" altLang="ko-KR" sz="800" b="1" dirty="0"/>
          </a:p>
        </p:txBody>
      </p:sp>
      <p:cxnSp>
        <p:nvCxnSpPr>
          <p:cNvPr id="50" name="직선 연결선[R] 299">
            <a:extLst>
              <a:ext uri="{FF2B5EF4-FFF2-40B4-BE49-F238E27FC236}">
                <a16:creationId xmlns:a16="http://schemas.microsoft.com/office/drawing/2014/main" id="{10D372EE-D46C-2150-9878-F3986B5911B5}"/>
              </a:ext>
            </a:extLst>
          </p:cNvPr>
          <p:cNvCxnSpPr>
            <a:cxnSpLocks/>
          </p:cNvCxnSpPr>
          <p:nvPr/>
        </p:nvCxnSpPr>
        <p:spPr>
          <a:xfrm>
            <a:off x="5689513" y="3478919"/>
            <a:ext cx="32232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표 42">
            <a:extLst>
              <a:ext uri="{FF2B5EF4-FFF2-40B4-BE49-F238E27FC236}">
                <a16:creationId xmlns:a16="http://schemas.microsoft.com/office/drawing/2014/main" id="{9069683B-9032-2782-C442-9150F89037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128719"/>
              </p:ext>
            </p:extLst>
          </p:nvPr>
        </p:nvGraphicFramePr>
        <p:xfrm>
          <a:off x="5817983" y="4171673"/>
          <a:ext cx="2966320" cy="608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160">
                  <a:extLst>
                    <a:ext uri="{9D8B030D-6E8A-4147-A177-3AD203B41FA5}">
                      <a16:colId xmlns:a16="http://schemas.microsoft.com/office/drawing/2014/main" val="2963298559"/>
                    </a:ext>
                  </a:extLst>
                </a:gridCol>
                <a:gridCol w="1483160">
                  <a:extLst>
                    <a:ext uri="{9D8B030D-6E8A-4147-A177-3AD203B41FA5}">
                      <a16:colId xmlns:a16="http://schemas.microsoft.com/office/drawing/2014/main" val="3222414861"/>
                    </a:ext>
                  </a:extLst>
                </a:gridCol>
              </a:tblGrid>
              <a:tr h="304031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0">
                          <a:solidFill>
                            <a:schemeClr val="tx1"/>
                          </a:solidFill>
                        </a:rPr>
                        <a:t>보호자 </a:t>
                      </a:r>
                      <a:r>
                        <a:rPr lang="ko-KR" altLang="en-US" sz="700" b="0" dirty="0">
                          <a:solidFill>
                            <a:schemeClr val="tx1"/>
                          </a:solidFill>
                        </a:rPr>
                        <a:t>이름</a:t>
                      </a:r>
                    </a:p>
                  </a:txBody>
                  <a:tcPr marL="252000" marR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0">
                          <a:solidFill>
                            <a:schemeClr val="tx1"/>
                          </a:solidFill>
                        </a:rPr>
                        <a:t>김아</a:t>
                      </a:r>
                      <a:r>
                        <a:rPr lang="en-US" altLang="ko-KR" sz="700" b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ko-KR" alt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252000" marR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201719"/>
                  </a:ext>
                </a:extLst>
              </a:tr>
              <a:tr h="304031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0" dirty="0">
                          <a:solidFill>
                            <a:schemeClr val="tx1"/>
                          </a:solidFill>
                        </a:rPr>
                        <a:t>보호자 휴대폰번호</a:t>
                      </a:r>
                    </a:p>
                  </a:txBody>
                  <a:tcPr marL="252000" marR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b="0" i="0">
                          <a:solidFill>
                            <a:schemeClr val="tx1"/>
                          </a:solidFill>
                        </a:rPr>
                        <a:t>010-12**-*678</a:t>
                      </a:r>
                      <a:endParaRPr lang="ko-KR" altLang="en-US" sz="7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252000" marR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987060"/>
                  </a:ext>
                </a:extLst>
              </a:tr>
            </a:tbl>
          </a:graphicData>
        </a:graphic>
      </p:graphicFrame>
      <p:cxnSp>
        <p:nvCxnSpPr>
          <p:cNvPr id="52" name="직선 연결선[R] 299">
            <a:extLst>
              <a:ext uri="{FF2B5EF4-FFF2-40B4-BE49-F238E27FC236}">
                <a16:creationId xmlns:a16="http://schemas.microsoft.com/office/drawing/2014/main" id="{9E5E0326-B09D-3BB1-4BD9-25A86E1CFEEF}"/>
              </a:ext>
            </a:extLst>
          </p:cNvPr>
          <p:cNvCxnSpPr>
            <a:cxnSpLocks/>
          </p:cNvCxnSpPr>
          <p:nvPr/>
        </p:nvCxnSpPr>
        <p:spPr>
          <a:xfrm>
            <a:off x="5689513" y="5128298"/>
            <a:ext cx="32232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모서리가 둥근 직사각형 155">
            <a:extLst>
              <a:ext uri="{FF2B5EF4-FFF2-40B4-BE49-F238E27FC236}">
                <a16:creationId xmlns:a16="http://schemas.microsoft.com/office/drawing/2014/main" id="{FE9B2337-0756-A4CE-1351-A901D62DBABB}"/>
              </a:ext>
            </a:extLst>
          </p:cNvPr>
          <p:cNvSpPr/>
          <p:nvPr/>
        </p:nvSpPr>
        <p:spPr>
          <a:xfrm>
            <a:off x="6959208" y="5191427"/>
            <a:ext cx="444083" cy="201388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54000" rIns="54000" bIns="54000" rtlCol="0" anchor="ctr">
            <a:spAutoFit/>
          </a:bodyPr>
          <a:lstStyle/>
          <a:p>
            <a:pPr algn="ctr"/>
            <a:r>
              <a:rPr kumimoji="1" lang="ko-KR" altLang="en-US" sz="600" b="1">
                <a:solidFill>
                  <a:prstClr val="white"/>
                </a:solidFill>
              </a:rPr>
              <a:t>확인</a:t>
            </a:r>
            <a:endParaRPr kumimoji="1" lang="ko-KR" altLang="en-US" sz="600" b="1" dirty="0">
              <a:solidFill>
                <a:prstClr val="white"/>
              </a:solidFill>
            </a:endParaRPr>
          </a:p>
        </p:txBody>
      </p:sp>
      <p:pic>
        <p:nvPicPr>
          <p:cNvPr id="54" name="그래픽 88" descr="닫기">
            <a:extLst>
              <a:ext uri="{FF2B5EF4-FFF2-40B4-BE49-F238E27FC236}">
                <a16:creationId xmlns:a16="http://schemas.microsoft.com/office/drawing/2014/main" id="{4F46B2EF-1628-23F5-6D4E-A9A2FD229E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575" y="3263434"/>
            <a:ext cx="137728" cy="13772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A0BB98A7-71EA-375D-7AB1-DD489EC4530E}"/>
              </a:ext>
            </a:extLst>
          </p:cNvPr>
          <p:cNvSpPr txBox="1"/>
          <p:nvPr/>
        </p:nvSpPr>
        <p:spPr>
          <a:xfrm>
            <a:off x="5892293" y="3783842"/>
            <a:ext cx="3002745" cy="31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600"/>
              <a:t>해당 계정은 선생님께서 이미 승인한 상태입니다</a:t>
            </a:r>
            <a:r>
              <a:rPr lang="en-US" altLang="ko-KR" sz="600"/>
              <a:t>.  </a:t>
            </a:r>
          </a:p>
          <a:p>
            <a:pPr algn="ctr">
              <a:lnSpc>
                <a:spcPct val="130000"/>
              </a:lnSpc>
            </a:pPr>
            <a:r>
              <a:rPr lang="ko-KR" altLang="en-US" sz="600"/>
              <a:t>보호자 정보와 일치하지 않는 경우에는 담당 선생님께 말씀해 주세요</a:t>
            </a:r>
            <a:r>
              <a:rPr lang="en-US" altLang="ko-KR" sz="600"/>
              <a:t>.</a:t>
            </a:r>
            <a:endParaRPr lang="ko-KR" altLang="en-US" sz="600"/>
          </a:p>
        </p:txBody>
      </p:sp>
      <p:sp>
        <p:nvSpPr>
          <p:cNvPr id="57" name="제목 10">
            <a:extLst>
              <a:ext uri="{FF2B5EF4-FFF2-40B4-BE49-F238E27FC236}">
                <a16:creationId xmlns:a16="http://schemas.microsoft.com/office/drawing/2014/main" id="{DB47BE10-056E-86C5-275A-7C9622FAC2E5}"/>
              </a:ext>
            </a:extLst>
          </p:cNvPr>
          <p:cNvSpPr txBox="1">
            <a:spLocks/>
          </p:cNvSpPr>
          <p:nvPr/>
        </p:nvSpPr>
        <p:spPr>
          <a:xfrm>
            <a:off x="7032460" y="3611873"/>
            <a:ext cx="627095" cy="12311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kumimoji="1" lang="ko-KR" altLang="en-US" sz="800" b="1"/>
              <a:t>학부모 계정 확인</a:t>
            </a:r>
            <a:endParaRPr kumimoji="1" lang="en-US" altLang="ko-KR" sz="800" b="1" dirty="0"/>
          </a:p>
        </p:txBody>
      </p:sp>
      <p:sp>
        <p:nvSpPr>
          <p:cNvPr id="61" name="제목 10">
            <a:extLst>
              <a:ext uri="{FF2B5EF4-FFF2-40B4-BE49-F238E27FC236}">
                <a16:creationId xmlns:a16="http://schemas.microsoft.com/office/drawing/2014/main" id="{42803A57-4860-D393-76FD-3FBD3C4FBAC5}"/>
              </a:ext>
            </a:extLst>
          </p:cNvPr>
          <p:cNvSpPr txBox="1">
            <a:spLocks/>
          </p:cNvSpPr>
          <p:nvPr/>
        </p:nvSpPr>
        <p:spPr>
          <a:xfrm>
            <a:off x="5995468" y="3011627"/>
            <a:ext cx="2651107" cy="12311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algn="ctr"/>
            <a:r>
              <a:rPr lang="en-US" altLang="ko-KR" sz="800" kern="0" spc="0">
                <a:solidFill>
                  <a:srgbClr val="0070C0"/>
                </a:solidFill>
                <a:latin typeface="+mn-ea"/>
                <a:ea typeface="+mn-ea"/>
              </a:rPr>
              <a:t>&lt; </a:t>
            </a:r>
            <a:r>
              <a:rPr lang="ko-KR" altLang="en-US" sz="800" kern="0" spc="0">
                <a:solidFill>
                  <a:srgbClr val="0070C0"/>
                </a:solidFill>
                <a:latin typeface="+mn-ea"/>
                <a:ea typeface="+mn-ea"/>
              </a:rPr>
              <a:t>이미 승인된 계정 </a:t>
            </a:r>
            <a:r>
              <a:rPr lang="en-US" altLang="ko-KR" sz="800" kern="0" spc="0">
                <a:solidFill>
                  <a:srgbClr val="0070C0"/>
                </a:solidFill>
                <a:latin typeface="+mn-ea"/>
                <a:ea typeface="+mn-ea"/>
              </a:rPr>
              <a:t>case&gt;</a:t>
            </a:r>
            <a:endParaRPr lang="en-US" altLang="ko-KR" sz="800" kern="0" spc="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65" name="타원 64">
            <a:extLst>
              <a:ext uri="{FF2B5EF4-FFF2-40B4-BE49-F238E27FC236}">
                <a16:creationId xmlns:a16="http://schemas.microsoft.com/office/drawing/2014/main" id="{90C46E3E-BA03-5322-954C-58043529508B}"/>
              </a:ext>
            </a:extLst>
          </p:cNvPr>
          <p:cNvSpPr/>
          <p:nvPr/>
        </p:nvSpPr>
        <p:spPr>
          <a:xfrm>
            <a:off x="5674591" y="3155349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6F2E3E2A-482E-3A1B-F500-E074A1CD978F}"/>
              </a:ext>
            </a:extLst>
          </p:cNvPr>
          <p:cNvSpPr/>
          <p:nvPr/>
        </p:nvSpPr>
        <p:spPr>
          <a:xfrm>
            <a:off x="1293849" y="2370299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모서리가 둥근 직사각형 114">
            <a:extLst>
              <a:ext uri="{FF2B5EF4-FFF2-40B4-BE49-F238E27FC236}">
                <a16:creationId xmlns:a16="http://schemas.microsoft.com/office/drawing/2014/main" id="{78007A74-1880-0989-CB85-A54BC9C2718B}"/>
              </a:ext>
            </a:extLst>
          </p:cNvPr>
          <p:cNvSpPr/>
          <p:nvPr/>
        </p:nvSpPr>
        <p:spPr>
          <a:xfrm>
            <a:off x="1001093" y="6026876"/>
            <a:ext cx="1951587" cy="106832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dist="254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>
              <a:lnSpc>
                <a:spcPct val="150000"/>
              </a:lnSpc>
            </a:pPr>
            <a:endParaRPr kumimoji="1" lang="ko-KR" altLang="en-US" sz="600">
              <a:solidFill>
                <a:prstClr val="black"/>
              </a:solidFill>
            </a:endParaRPr>
          </a:p>
        </p:txBody>
      </p:sp>
      <p:sp>
        <p:nvSpPr>
          <p:cNvPr id="13" name="모서리가 둥근 직사각형 114">
            <a:extLst>
              <a:ext uri="{FF2B5EF4-FFF2-40B4-BE49-F238E27FC236}">
                <a16:creationId xmlns:a16="http://schemas.microsoft.com/office/drawing/2014/main" id="{729154E5-B5CF-56D1-4D12-654B943CFA36}"/>
              </a:ext>
            </a:extLst>
          </p:cNvPr>
          <p:cNvSpPr/>
          <p:nvPr/>
        </p:nvSpPr>
        <p:spPr>
          <a:xfrm>
            <a:off x="5052353" y="6026876"/>
            <a:ext cx="1951587" cy="106832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dist="254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>
              <a:lnSpc>
                <a:spcPct val="150000"/>
              </a:lnSpc>
            </a:pPr>
            <a:endParaRPr kumimoji="1" lang="ko-KR" altLang="en-US" sz="600">
              <a:solidFill>
                <a:prstClr val="black"/>
              </a:solidFill>
            </a:endParaRPr>
          </a:p>
        </p:txBody>
      </p:sp>
      <p:cxnSp>
        <p:nvCxnSpPr>
          <p:cNvPr id="15" name="직선 연결선[R] 299">
            <a:extLst>
              <a:ext uri="{FF2B5EF4-FFF2-40B4-BE49-F238E27FC236}">
                <a16:creationId xmlns:a16="http://schemas.microsoft.com/office/drawing/2014/main" id="{1117441E-6448-48C8-7A9A-B1D81DA44115}"/>
              </a:ext>
            </a:extLst>
          </p:cNvPr>
          <p:cNvCxnSpPr>
            <a:cxnSpLocks/>
          </p:cNvCxnSpPr>
          <p:nvPr/>
        </p:nvCxnSpPr>
        <p:spPr>
          <a:xfrm>
            <a:off x="1022470" y="6711215"/>
            <a:ext cx="193021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20989F5-B10F-9187-8308-3D3B3AB58B79}"/>
              </a:ext>
            </a:extLst>
          </p:cNvPr>
          <p:cNvSpPr txBox="1"/>
          <p:nvPr/>
        </p:nvSpPr>
        <p:spPr>
          <a:xfrm>
            <a:off x="1031003" y="6342273"/>
            <a:ext cx="1784116" cy="233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ko-KR" altLang="en-US" sz="700"/>
              <a:t>학부모 계정을 승인 거부 하시겠습니까</a:t>
            </a:r>
            <a:r>
              <a:rPr kumimoji="1" lang="en-US" altLang="ko-KR" sz="700"/>
              <a:t>?</a:t>
            </a:r>
            <a:endParaRPr kumimoji="1" lang="x-none" altLang="en-US" sz="700" dirty="0"/>
          </a:p>
        </p:txBody>
      </p:sp>
      <p:sp>
        <p:nvSpPr>
          <p:cNvPr id="18" name="직사각형 11">
            <a:extLst>
              <a:ext uri="{FF2B5EF4-FFF2-40B4-BE49-F238E27FC236}">
                <a16:creationId xmlns:a16="http://schemas.microsoft.com/office/drawing/2014/main" id="{D5707A94-B3EB-20FA-C5C1-641888E38F75}"/>
              </a:ext>
            </a:extLst>
          </p:cNvPr>
          <p:cNvSpPr/>
          <p:nvPr/>
        </p:nvSpPr>
        <p:spPr>
          <a:xfrm>
            <a:off x="1009420" y="6064906"/>
            <a:ext cx="1095829" cy="216000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latinLnBrk="0"/>
            <a:r>
              <a:rPr lang="ko-KR" altLang="en-US" sz="700" b="1" kern="0">
                <a:latin typeface="맑은 고딕" pitchFamily="50" charset="-127"/>
                <a:ea typeface="맑은 고딕" pitchFamily="50" charset="-127"/>
              </a:rPr>
              <a:t>학부모 계정 승인거부</a:t>
            </a:r>
            <a:endParaRPr lang="en-US" altLang="ko-KR" sz="700" b="1" kern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제목 10">
            <a:extLst>
              <a:ext uri="{FF2B5EF4-FFF2-40B4-BE49-F238E27FC236}">
                <a16:creationId xmlns:a16="http://schemas.microsoft.com/office/drawing/2014/main" id="{E7CED76E-EE33-9EA1-3852-1346AC2E8A5D}"/>
              </a:ext>
            </a:extLst>
          </p:cNvPr>
          <p:cNvSpPr txBox="1">
            <a:spLocks/>
          </p:cNvSpPr>
          <p:nvPr/>
        </p:nvSpPr>
        <p:spPr>
          <a:xfrm>
            <a:off x="2082475" y="5866598"/>
            <a:ext cx="1370568" cy="10772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700" kern="0" spc="0">
                <a:solidFill>
                  <a:schemeClr val="bg1"/>
                </a:solidFill>
                <a:latin typeface="+mn-ea"/>
                <a:ea typeface="+mn-ea"/>
              </a:rPr>
              <a:t>&lt;</a:t>
            </a:r>
            <a:r>
              <a:rPr lang="ko-KR" altLang="en-US" sz="700" kern="0" spc="0">
                <a:solidFill>
                  <a:schemeClr val="bg1"/>
                </a:solidFill>
                <a:latin typeface="+mn-ea"/>
                <a:ea typeface="+mn-ea"/>
              </a:rPr>
              <a:t>학부모 계정 승인거부</a:t>
            </a:r>
            <a:r>
              <a:rPr lang="en-US" altLang="ko-KR" sz="700" kern="0" spc="0">
                <a:solidFill>
                  <a:schemeClr val="bg1"/>
                </a:solidFill>
                <a:latin typeface="+mn-ea"/>
                <a:ea typeface="+mn-ea"/>
              </a:rPr>
              <a:t>- </a:t>
            </a:r>
            <a:r>
              <a:rPr lang="ko-KR" altLang="en-US" sz="700" kern="0" spc="0">
                <a:solidFill>
                  <a:schemeClr val="bg1"/>
                </a:solidFill>
                <a:latin typeface="+mn-ea"/>
                <a:ea typeface="+mn-ea"/>
              </a:rPr>
              <a:t>관련 창</a:t>
            </a:r>
            <a:r>
              <a:rPr lang="en-US" altLang="ko-KR" sz="700" kern="0" spc="0">
                <a:solidFill>
                  <a:schemeClr val="bg1"/>
                </a:solidFill>
                <a:latin typeface="+mn-ea"/>
                <a:ea typeface="+mn-ea"/>
              </a:rPr>
              <a:t>&gt;</a:t>
            </a:r>
            <a:endParaRPr lang="en-US" altLang="ko-KR" sz="800" kern="0" spc="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0" name="Rounded Rectangle">
            <a:extLst>
              <a:ext uri="{FF2B5EF4-FFF2-40B4-BE49-F238E27FC236}">
                <a16:creationId xmlns:a16="http://schemas.microsoft.com/office/drawing/2014/main" id="{2916A1C3-E5B9-7763-E541-F91A3340BC2F}"/>
              </a:ext>
            </a:extLst>
          </p:cNvPr>
          <p:cNvSpPr/>
          <p:nvPr/>
        </p:nvSpPr>
        <p:spPr>
          <a:xfrm>
            <a:off x="958564" y="5925260"/>
            <a:ext cx="280178" cy="11716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en-US" altLang="ko-KR" sz="7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1-3-1</a:t>
            </a:r>
            <a:endParaRPr sz="7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5" name="모서리가 둥근 직사각형 114">
            <a:extLst>
              <a:ext uri="{FF2B5EF4-FFF2-40B4-BE49-F238E27FC236}">
                <a16:creationId xmlns:a16="http://schemas.microsoft.com/office/drawing/2014/main" id="{B89710E7-4581-B032-9D24-375A48951754}"/>
              </a:ext>
            </a:extLst>
          </p:cNvPr>
          <p:cNvSpPr/>
          <p:nvPr/>
        </p:nvSpPr>
        <p:spPr>
          <a:xfrm>
            <a:off x="3111545" y="6017744"/>
            <a:ext cx="1790033" cy="106832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dist="254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>
              <a:lnSpc>
                <a:spcPct val="150000"/>
              </a:lnSpc>
            </a:pPr>
            <a:endParaRPr kumimoji="1" lang="ko-KR" altLang="en-US" sz="600">
              <a:solidFill>
                <a:prstClr val="black"/>
              </a:solidFill>
            </a:endParaRPr>
          </a:p>
        </p:txBody>
      </p:sp>
      <p:cxnSp>
        <p:nvCxnSpPr>
          <p:cNvPr id="40" name="직선 연결선[R] 299">
            <a:extLst>
              <a:ext uri="{FF2B5EF4-FFF2-40B4-BE49-F238E27FC236}">
                <a16:creationId xmlns:a16="http://schemas.microsoft.com/office/drawing/2014/main" id="{81C4B231-74BE-9099-C94D-4B891E668248}"/>
              </a:ext>
            </a:extLst>
          </p:cNvPr>
          <p:cNvCxnSpPr>
            <a:cxnSpLocks/>
          </p:cNvCxnSpPr>
          <p:nvPr/>
        </p:nvCxnSpPr>
        <p:spPr>
          <a:xfrm>
            <a:off x="3132922" y="6693222"/>
            <a:ext cx="17686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AC52BBE-F2DB-929F-D317-40FB81801179}"/>
              </a:ext>
            </a:extLst>
          </p:cNvPr>
          <p:cNvSpPr txBox="1"/>
          <p:nvPr/>
        </p:nvSpPr>
        <p:spPr>
          <a:xfrm>
            <a:off x="3154751" y="6324280"/>
            <a:ext cx="1665507" cy="233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ko-KR" altLang="en-US" sz="700"/>
              <a:t>학부모 계정이 승인거부 되었습니다</a:t>
            </a:r>
            <a:r>
              <a:rPr kumimoji="1" lang="en-US" altLang="ko-KR" sz="700"/>
              <a:t>.</a:t>
            </a:r>
            <a:endParaRPr kumimoji="1" lang="x-none" altLang="en-US" sz="700" dirty="0"/>
          </a:p>
        </p:txBody>
      </p:sp>
      <p:sp>
        <p:nvSpPr>
          <p:cNvPr id="42" name="모서리가 둥근 직사각형 155">
            <a:extLst>
              <a:ext uri="{FF2B5EF4-FFF2-40B4-BE49-F238E27FC236}">
                <a16:creationId xmlns:a16="http://schemas.microsoft.com/office/drawing/2014/main" id="{B4D4AB3E-6E7F-42F2-517F-DBDA007EAC28}"/>
              </a:ext>
            </a:extLst>
          </p:cNvPr>
          <p:cNvSpPr/>
          <p:nvPr/>
        </p:nvSpPr>
        <p:spPr>
          <a:xfrm>
            <a:off x="3855493" y="6781268"/>
            <a:ext cx="444702" cy="201388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tIns="54000" rIns="144000" bIns="54000" rtlCol="0" anchor="ctr">
            <a:spAutoFit/>
          </a:bodyPr>
          <a:lstStyle/>
          <a:p>
            <a:pPr algn="ctr"/>
            <a:r>
              <a:rPr kumimoji="1" lang="ko-KR" altLang="en-US" sz="600" b="1" dirty="0">
                <a:solidFill>
                  <a:prstClr val="white"/>
                </a:solidFill>
              </a:rPr>
              <a:t>확인</a:t>
            </a:r>
          </a:p>
        </p:txBody>
      </p:sp>
      <p:sp>
        <p:nvSpPr>
          <p:cNvPr id="43" name="직사각형 11">
            <a:extLst>
              <a:ext uri="{FF2B5EF4-FFF2-40B4-BE49-F238E27FC236}">
                <a16:creationId xmlns:a16="http://schemas.microsoft.com/office/drawing/2014/main" id="{76916330-E620-F1A0-8722-DC106C506A32}"/>
              </a:ext>
            </a:extLst>
          </p:cNvPr>
          <p:cNvSpPr/>
          <p:nvPr/>
        </p:nvSpPr>
        <p:spPr>
          <a:xfrm>
            <a:off x="3188805" y="6046913"/>
            <a:ext cx="1095829" cy="216000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latinLnBrk="0"/>
            <a:r>
              <a:rPr lang="ko-KR" altLang="en-US" sz="700" b="1" kern="0">
                <a:latin typeface="맑은 고딕" pitchFamily="50" charset="-127"/>
                <a:ea typeface="맑은 고딕" pitchFamily="50" charset="-127"/>
              </a:rPr>
              <a:t>학부모 계정 승인거부</a:t>
            </a:r>
            <a:endParaRPr lang="en-US" altLang="ko-KR" sz="700" b="1" kern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Rounded Rectangle">
            <a:extLst>
              <a:ext uri="{FF2B5EF4-FFF2-40B4-BE49-F238E27FC236}">
                <a16:creationId xmlns:a16="http://schemas.microsoft.com/office/drawing/2014/main" id="{0F0FC951-3D80-3B65-FCAA-D9B3931576D2}"/>
              </a:ext>
            </a:extLst>
          </p:cNvPr>
          <p:cNvSpPr/>
          <p:nvPr/>
        </p:nvSpPr>
        <p:spPr>
          <a:xfrm>
            <a:off x="3056119" y="5966615"/>
            <a:ext cx="280178" cy="11716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en-US" altLang="ko-KR" sz="7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1-3-2</a:t>
            </a:r>
            <a:endParaRPr sz="7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09D2721-D7D9-5200-0D45-0CF4C5C9194D}"/>
              </a:ext>
            </a:extLst>
          </p:cNvPr>
          <p:cNvSpPr txBox="1"/>
          <p:nvPr/>
        </p:nvSpPr>
        <p:spPr>
          <a:xfrm>
            <a:off x="5082263" y="6342273"/>
            <a:ext cx="1784116" cy="233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ko-KR" altLang="en-US" sz="700"/>
              <a:t>학부모 계정을 승인 하시겠습니까</a:t>
            </a:r>
            <a:r>
              <a:rPr kumimoji="1" lang="en-US" altLang="ko-KR" sz="700"/>
              <a:t>?</a:t>
            </a:r>
            <a:endParaRPr kumimoji="1" lang="x-none" altLang="en-US" sz="700" dirty="0"/>
          </a:p>
        </p:txBody>
      </p:sp>
      <p:sp>
        <p:nvSpPr>
          <p:cNvPr id="46" name="직사각형 11">
            <a:extLst>
              <a:ext uri="{FF2B5EF4-FFF2-40B4-BE49-F238E27FC236}">
                <a16:creationId xmlns:a16="http://schemas.microsoft.com/office/drawing/2014/main" id="{07C2F04F-5F25-2C2B-F100-41C825C92D21}"/>
              </a:ext>
            </a:extLst>
          </p:cNvPr>
          <p:cNvSpPr/>
          <p:nvPr/>
        </p:nvSpPr>
        <p:spPr>
          <a:xfrm>
            <a:off x="5060680" y="6079692"/>
            <a:ext cx="1126620" cy="201213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latinLnBrk="0"/>
            <a:r>
              <a:rPr lang="ko-KR" altLang="en-US" sz="700" b="1" kern="0">
                <a:latin typeface="맑은 고딕" pitchFamily="50" charset="-127"/>
                <a:ea typeface="맑은 고딕" pitchFamily="50" charset="-127"/>
              </a:rPr>
              <a:t>학부모 계정 승인</a:t>
            </a:r>
            <a:endParaRPr lang="en-US" altLang="ko-KR" sz="700" b="1" kern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" name="제목 10">
            <a:extLst>
              <a:ext uri="{FF2B5EF4-FFF2-40B4-BE49-F238E27FC236}">
                <a16:creationId xmlns:a16="http://schemas.microsoft.com/office/drawing/2014/main" id="{EFF90DA6-BE63-2D7D-79EA-B27D8F6DF633}"/>
              </a:ext>
            </a:extLst>
          </p:cNvPr>
          <p:cNvSpPr txBox="1">
            <a:spLocks/>
          </p:cNvSpPr>
          <p:nvPr/>
        </p:nvSpPr>
        <p:spPr>
          <a:xfrm>
            <a:off x="6133735" y="5866598"/>
            <a:ext cx="1191032" cy="10772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700" kern="0" spc="0">
                <a:solidFill>
                  <a:schemeClr val="bg1"/>
                </a:solidFill>
                <a:latin typeface="+mn-ea"/>
                <a:ea typeface="+mn-ea"/>
              </a:rPr>
              <a:t>&lt;</a:t>
            </a:r>
            <a:r>
              <a:rPr lang="ko-KR" altLang="en-US" sz="700" kern="0" spc="0">
                <a:solidFill>
                  <a:schemeClr val="bg1"/>
                </a:solidFill>
                <a:latin typeface="+mn-ea"/>
                <a:ea typeface="+mn-ea"/>
              </a:rPr>
              <a:t>학부모 계정 승인</a:t>
            </a:r>
            <a:r>
              <a:rPr lang="en-US" altLang="ko-KR" sz="700" kern="0" spc="0">
                <a:solidFill>
                  <a:schemeClr val="bg1"/>
                </a:solidFill>
                <a:latin typeface="+mn-ea"/>
                <a:ea typeface="+mn-ea"/>
              </a:rPr>
              <a:t>- </a:t>
            </a:r>
            <a:r>
              <a:rPr lang="ko-KR" altLang="en-US" sz="700" kern="0" spc="0">
                <a:solidFill>
                  <a:schemeClr val="bg1"/>
                </a:solidFill>
                <a:latin typeface="+mn-ea"/>
                <a:ea typeface="+mn-ea"/>
              </a:rPr>
              <a:t>관련 창</a:t>
            </a:r>
            <a:r>
              <a:rPr lang="en-US" altLang="ko-KR" sz="700" kern="0" spc="0">
                <a:solidFill>
                  <a:schemeClr val="bg1"/>
                </a:solidFill>
                <a:latin typeface="+mn-ea"/>
                <a:ea typeface="+mn-ea"/>
              </a:rPr>
              <a:t>&gt;</a:t>
            </a:r>
            <a:endParaRPr lang="en-US" altLang="ko-KR" sz="800" kern="0" spc="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6" name="Rounded Rectangle">
            <a:extLst>
              <a:ext uri="{FF2B5EF4-FFF2-40B4-BE49-F238E27FC236}">
                <a16:creationId xmlns:a16="http://schemas.microsoft.com/office/drawing/2014/main" id="{024085E3-B20B-F3C0-690D-E3F5429EBD31}"/>
              </a:ext>
            </a:extLst>
          </p:cNvPr>
          <p:cNvSpPr/>
          <p:nvPr/>
        </p:nvSpPr>
        <p:spPr>
          <a:xfrm>
            <a:off x="4977519" y="5925260"/>
            <a:ext cx="280178" cy="11716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en-US" altLang="ko-KR" sz="7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1-4-1</a:t>
            </a:r>
            <a:endParaRPr sz="7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8" name="모서리가 둥근 직사각형 114">
            <a:extLst>
              <a:ext uri="{FF2B5EF4-FFF2-40B4-BE49-F238E27FC236}">
                <a16:creationId xmlns:a16="http://schemas.microsoft.com/office/drawing/2014/main" id="{D4BA21E4-457D-C3E4-0697-4C6E79CCF9F0}"/>
              </a:ext>
            </a:extLst>
          </p:cNvPr>
          <p:cNvSpPr/>
          <p:nvPr/>
        </p:nvSpPr>
        <p:spPr>
          <a:xfrm>
            <a:off x="7162805" y="6017744"/>
            <a:ext cx="1790033" cy="106832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dist="254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>
              <a:lnSpc>
                <a:spcPct val="150000"/>
              </a:lnSpc>
            </a:pPr>
            <a:endParaRPr kumimoji="1" lang="ko-KR" altLang="en-US" sz="600">
              <a:solidFill>
                <a:prstClr val="black"/>
              </a:solidFill>
            </a:endParaRPr>
          </a:p>
        </p:txBody>
      </p:sp>
      <p:cxnSp>
        <p:nvCxnSpPr>
          <p:cNvPr id="59" name="직선 연결선[R] 299">
            <a:extLst>
              <a:ext uri="{FF2B5EF4-FFF2-40B4-BE49-F238E27FC236}">
                <a16:creationId xmlns:a16="http://schemas.microsoft.com/office/drawing/2014/main" id="{6CA6A4D4-00BD-C440-3EF4-E0B17EFD6800}"/>
              </a:ext>
            </a:extLst>
          </p:cNvPr>
          <p:cNvCxnSpPr>
            <a:cxnSpLocks/>
          </p:cNvCxnSpPr>
          <p:nvPr/>
        </p:nvCxnSpPr>
        <p:spPr>
          <a:xfrm>
            <a:off x="7184182" y="6693222"/>
            <a:ext cx="17686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B5B21D5B-DE1F-BB77-47E7-8E1491BB39C0}"/>
              </a:ext>
            </a:extLst>
          </p:cNvPr>
          <p:cNvSpPr txBox="1"/>
          <p:nvPr/>
        </p:nvSpPr>
        <p:spPr>
          <a:xfrm>
            <a:off x="7206011" y="6324280"/>
            <a:ext cx="1665507" cy="233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ko-KR" altLang="en-US" sz="700"/>
              <a:t>학부모 계정이 승인 되었습니다</a:t>
            </a:r>
            <a:r>
              <a:rPr kumimoji="1" lang="en-US" altLang="ko-KR" sz="700"/>
              <a:t>.</a:t>
            </a:r>
            <a:endParaRPr kumimoji="1" lang="x-none" altLang="en-US" sz="700" dirty="0"/>
          </a:p>
        </p:txBody>
      </p:sp>
      <p:sp>
        <p:nvSpPr>
          <p:cNvPr id="62" name="모서리가 둥근 직사각형 155">
            <a:extLst>
              <a:ext uri="{FF2B5EF4-FFF2-40B4-BE49-F238E27FC236}">
                <a16:creationId xmlns:a16="http://schemas.microsoft.com/office/drawing/2014/main" id="{5E132E67-4E51-FBB4-314D-AB9A66156075}"/>
              </a:ext>
            </a:extLst>
          </p:cNvPr>
          <p:cNvSpPr/>
          <p:nvPr/>
        </p:nvSpPr>
        <p:spPr>
          <a:xfrm>
            <a:off x="7906753" y="6781268"/>
            <a:ext cx="444702" cy="201388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tIns="54000" rIns="144000" bIns="54000" rtlCol="0" anchor="ctr">
            <a:spAutoFit/>
          </a:bodyPr>
          <a:lstStyle/>
          <a:p>
            <a:pPr algn="ctr"/>
            <a:r>
              <a:rPr kumimoji="1" lang="ko-KR" altLang="en-US" sz="600" b="1" dirty="0">
                <a:solidFill>
                  <a:prstClr val="white"/>
                </a:solidFill>
              </a:rPr>
              <a:t>확인</a:t>
            </a:r>
          </a:p>
        </p:txBody>
      </p:sp>
      <p:sp>
        <p:nvSpPr>
          <p:cNvPr id="63" name="직사각형 11">
            <a:extLst>
              <a:ext uri="{FF2B5EF4-FFF2-40B4-BE49-F238E27FC236}">
                <a16:creationId xmlns:a16="http://schemas.microsoft.com/office/drawing/2014/main" id="{DC21A128-02A0-3DD4-BDF0-76C3923569A8}"/>
              </a:ext>
            </a:extLst>
          </p:cNvPr>
          <p:cNvSpPr/>
          <p:nvPr/>
        </p:nvSpPr>
        <p:spPr>
          <a:xfrm>
            <a:off x="7240065" y="6046913"/>
            <a:ext cx="1095829" cy="216000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latinLnBrk="0"/>
            <a:r>
              <a:rPr lang="ko-KR" altLang="en-US" sz="700" b="1" kern="0">
                <a:latin typeface="맑은 고딕" pitchFamily="50" charset="-127"/>
                <a:ea typeface="맑은 고딕" pitchFamily="50" charset="-127"/>
              </a:rPr>
              <a:t>학부모 계정 승인</a:t>
            </a:r>
            <a:endParaRPr lang="en-US" altLang="ko-KR" sz="700" b="1" kern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4" name="Rounded Rectangle">
            <a:extLst>
              <a:ext uri="{FF2B5EF4-FFF2-40B4-BE49-F238E27FC236}">
                <a16:creationId xmlns:a16="http://schemas.microsoft.com/office/drawing/2014/main" id="{57096D8A-CEFA-AAC7-977D-7202CBB4818B}"/>
              </a:ext>
            </a:extLst>
          </p:cNvPr>
          <p:cNvSpPr/>
          <p:nvPr/>
        </p:nvSpPr>
        <p:spPr>
          <a:xfrm>
            <a:off x="7039589" y="5966615"/>
            <a:ext cx="280178" cy="11716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en-US" altLang="ko-KR" sz="7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1-4-2</a:t>
            </a:r>
            <a:endParaRPr sz="7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6" name="제목 10">
            <a:extLst>
              <a:ext uri="{FF2B5EF4-FFF2-40B4-BE49-F238E27FC236}">
                <a16:creationId xmlns:a16="http://schemas.microsoft.com/office/drawing/2014/main" id="{09FF696F-3192-60BB-E438-98D1433F5943}"/>
              </a:ext>
            </a:extLst>
          </p:cNvPr>
          <p:cNvSpPr txBox="1">
            <a:spLocks/>
          </p:cNvSpPr>
          <p:nvPr/>
        </p:nvSpPr>
        <p:spPr>
          <a:xfrm>
            <a:off x="2082475" y="5792654"/>
            <a:ext cx="1370568" cy="10772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700" kern="0" spc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&lt;</a:t>
            </a:r>
            <a:r>
              <a:rPr lang="ko-KR" altLang="en-US" sz="700" kern="0" spc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학부모 계정 승인거부</a:t>
            </a:r>
            <a:r>
              <a:rPr lang="en-US" altLang="ko-KR" sz="700" kern="0" spc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- </a:t>
            </a:r>
            <a:r>
              <a:rPr lang="ko-KR" altLang="en-US" sz="700" kern="0" spc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관련 창</a:t>
            </a:r>
            <a:r>
              <a:rPr lang="en-US" altLang="ko-KR" sz="700" kern="0" spc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&gt;</a:t>
            </a:r>
            <a:endParaRPr lang="en-US" altLang="ko-KR" sz="800" kern="0" spc="0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7" name="제목 10">
            <a:extLst>
              <a:ext uri="{FF2B5EF4-FFF2-40B4-BE49-F238E27FC236}">
                <a16:creationId xmlns:a16="http://schemas.microsoft.com/office/drawing/2014/main" id="{52E24F7E-F3B1-718E-7EC3-D4B84520FD7E}"/>
              </a:ext>
            </a:extLst>
          </p:cNvPr>
          <p:cNvSpPr txBox="1">
            <a:spLocks/>
          </p:cNvSpPr>
          <p:nvPr/>
        </p:nvSpPr>
        <p:spPr>
          <a:xfrm>
            <a:off x="6270863" y="5764732"/>
            <a:ext cx="1191032" cy="10772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700" kern="0" spc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&lt;</a:t>
            </a:r>
            <a:r>
              <a:rPr lang="ko-KR" altLang="en-US" sz="700" kern="0" spc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학부모 계정 승인</a:t>
            </a:r>
            <a:r>
              <a:rPr lang="en-US" altLang="ko-KR" sz="700" kern="0" spc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- </a:t>
            </a:r>
            <a:r>
              <a:rPr lang="ko-KR" altLang="en-US" sz="700" kern="0" spc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관련 창</a:t>
            </a:r>
            <a:r>
              <a:rPr lang="en-US" altLang="ko-KR" sz="700" kern="0" spc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&gt;</a:t>
            </a:r>
            <a:endParaRPr lang="en-US" altLang="ko-KR" sz="800" kern="0" spc="0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DE83DA1C-1EBC-94FA-E29F-F952F4AE2B8C}"/>
              </a:ext>
            </a:extLst>
          </p:cNvPr>
          <p:cNvGrpSpPr/>
          <p:nvPr/>
        </p:nvGrpSpPr>
        <p:grpSpPr>
          <a:xfrm>
            <a:off x="1498922" y="6823055"/>
            <a:ext cx="955927" cy="201388"/>
            <a:chOff x="4029791" y="6116818"/>
            <a:chExt cx="955927" cy="201388"/>
          </a:xfrm>
        </p:grpSpPr>
        <p:sp>
          <p:nvSpPr>
            <p:cNvPr id="69" name="모서리가 둥근 직사각형 155">
              <a:extLst>
                <a:ext uri="{FF2B5EF4-FFF2-40B4-BE49-F238E27FC236}">
                  <a16:creationId xmlns:a16="http://schemas.microsoft.com/office/drawing/2014/main" id="{DDA1557A-42E9-6D7C-2418-63E3100C2D19}"/>
                </a:ext>
              </a:extLst>
            </p:cNvPr>
            <p:cNvSpPr/>
            <p:nvPr/>
          </p:nvSpPr>
          <p:spPr>
            <a:xfrm>
              <a:off x="4029791" y="6116818"/>
              <a:ext cx="444702" cy="20138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54000" rIns="144000" bIns="54000" rtlCol="0" anchor="ctr">
              <a:spAutoFit/>
            </a:bodyPr>
            <a:lstStyle/>
            <a:p>
              <a:pPr algn="ctr"/>
              <a:r>
                <a:rPr kumimoji="1" lang="ko-KR" altLang="en-US" sz="600" b="1" dirty="0">
                  <a:solidFill>
                    <a:schemeClr val="tx1"/>
                  </a:solidFill>
                </a:rPr>
                <a:t>취소</a:t>
              </a:r>
            </a:p>
          </p:txBody>
        </p:sp>
        <p:sp>
          <p:nvSpPr>
            <p:cNvPr id="70" name="모서리가 둥근 직사각형 155">
              <a:extLst>
                <a:ext uri="{FF2B5EF4-FFF2-40B4-BE49-F238E27FC236}">
                  <a16:creationId xmlns:a16="http://schemas.microsoft.com/office/drawing/2014/main" id="{215C8DA8-ADCD-3FFA-F04E-21ACAAA2048D}"/>
                </a:ext>
              </a:extLst>
            </p:cNvPr>
            <p:cNvSpPr/>
            <p:nvPr/>
          </p:nvSpPr>
          <p:spPr>
            <a:xfrm>
              <a:off x="4541016" y="6116818"/>
              <a:ext cx="444702" cy="201388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85000"/>
                <a:lumOff val="15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54000" rIns="144000" bIns="54000" rtlCol="0" anchor="ctr">
              <a:spAutoFit/>
            </a:bodyPr>
            <a:lstStyle/>
            <a:p>
              <a:pPr algn="ctr"/>
              <a:r>
                <a:rPr kumimoji="1" lang="ko-KR" altLang="en-US" sz="600" b="1" dirty="0">
                  <a:solidFill>
                    <a:prstClr val="white"/>
                  </a:solidFill>
                </a:rPr>
                <a:t>확인</a:t>
              </a:r>
            </a:p>
          </p:txBody>
        </p:sp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AC9FB235-CBA9-7AB6-A259-2E682BA622D9}"/>
              </a:ext>
            </a:extLst>
          </p:cNvPr>
          <p:cNvGrpSpPr/>
          <p:nvPr/>
        </p:nvGrpSpPr>
        <p:grpSpPr>
          <a:xfrm>
            <a:off x="5544378" y="6823055"/>
            <a:ext cx="955927" cy="201388"/>
            <a:chOff x="4029791" y="6116818"/>
            <a:chExt cx="955927" cy="201388"/>
          </a:xfrm>
        </p:grpSpPr>
        <p:sp>
          <p:nvSpPr>
            <p:cNvPr id="72" name="모서리가 둥근 직사각형 155">
              <a:extLst>
                <a:ext uri="{FF2B5EF4-FFF2-40B4-BE49-F238E27FC236}">
                  <a16:creationId xmlns:a16="http://schemas.microsoft.com/office/drawing/2014/main" id="{8D0C236E-D5EB-F5A6-2831-C02B088E87A0}"/>
                </a:ext>
              </a:extLst>
            </p:cNvPr>
            <p:cNvSpPr/>
            <p:nvPr/>
          </p:nvSpPr>
          <p:spPr>
            <a:xfrm>
              <a:off x="4029791" y="6116818"/>
              <a:ext cx="444702" cy="20138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54000" rIns="144000" bIns="54000" rtlCol="0" anchor="ctr">
              <a:spAutoFit/>
            </a:bodyPr>
            <a:lstStyle/>
            <a:p>
              <a:pPr algn="ctr"/>
              <a:r>
                <a:rPr kumimoji="1" lang="ko-KR" altLang="en-US" sz="600" b="1" dirty="0">
                  <a:solidFill>
                    <a:schemeClr val="tx1"/>
                  </a:solidFill>
                </a:rPr>
                <a:t>취소</a:t>
              </a:r>
            </a:p>
          </p:txBody>
        </p:sp>
        <p:sp>
          <p:nvSpPr>
            <p:cNvPr id="73" name="모서리가 둥근 직사각형 155">
              <a:extLst>
                <a:ext uri="{FF2B5EF4-FFF2-40B4-BE49-F238E27FC236}">
                  <a16:creationId xmlns:a16="http://schemas.microsoft.com/office/drawing/2014/main" id="{BDE45F17-875C-277D-3B5C-EF1233955D17}"/>
                </a:ext>
              </a:extLst>
            </p:cNvPr>
            <p:cNvSpPr/>
            <p:nvPr/>
          </p:nvSpPr>
          <p:spPr>
            <a:xfrm>
              <a:off x="4541016" y="6116818"/>
              <a:ext cx="444702" cy="201388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85000"/>
                <a:lumOff val="15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54000" rIns="144000" bIns="54000" rtlCol="0" anchor="ctr">
              <a:spAutoFit/>
            </a:bodyPr>
            <a:lstStyle/>
            <a:p>
              <a:pPr algn="ctr"/>
              <a:r>
                <a:rPr kumimoji="1" lang="ko-KR" altLang="en-US" sz="600" b="1" dirty="0">
                  <a:solidFill>
                    <a:prstClr val="white"/>
                  </a:solidFill>
                </a:rPr>
                <a:t>확인</a:t>
              </a:r>
            </a:p>
          </p:txBody>
        </p:sp>
      </p:grpSp>
      <p:cxnSp>
        <p:nvCxnSpPr>
          <p:cNvPr id="74" name="직선 연결선[R] 299">
            <a:extLst>
              <a:ext uri="{FF2B5EF4-FFF2-40B4-BE49-F238E27FC236}">
                <a16:creationId xmlns:a16="http://schemas.microsoft.com/office/drawing/2014/main" id="{9EEFB4C8-CB8B-3685-67DE-E03E9BE47EFA}"/>
              </a:ext>
            </a:extLst>
          </p:cNvPr>
          <p:cNvCxnSpPr>
            <a:cxnSpLocks/>
          </p:cNvCxnSpPr>
          <p:nvPr/>
        </p:nvCxnSpPr>
        <p:spPr>
          <a:xfrm>
            <a:off x="5143818" y="6693222"/>
            <a:ext cx="17686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B90A25A1-53B8-D573-62E4-48675E285C7A}"/>
              </a:ext>
            </a:extLst>
          </p:cNvPr>
          <p:cNvSpPr txBox="1"/>
          <p:nvPr/>
        </p:nvSpPr>
        <p:spPr>
          <a:xfrm>
            <a:off x="5782775" y="4868499"/>
            <a:ext cx="30011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00"/>
              <a:t>※ </a:t>
            </a:r>
            <a:r>
              <a:rPr lang="ko-KR" altLang="en-US" sz="500"/>
              <a:t>잘못된 학부모 계정을 승인한 경우</a:t>
            </a:r>
            <a:r>
              <a:rPr lang="en-US" altLang="ko-KR" sz="500"/>
              <a:t>, </a:t>
            </a:r>
            <a:r>
              <a:rPr lang="ko-KR" altLang="en-US" sz="500"/>
              <a:t>학교 관리자에게 초기화를 요청한 후 다시 보호자 인증을 </a:t>
            </a:r>
            <a:endParaRPr lang="en-US" altLang="ko-KR" sz="500"/>
          </a:p>
          <a:p>
            <a:r>
              <a:rPr lang="ko-KR" altLang="en-US" sz="500"/>
              <a:t>진행해야 합니다</a:t>
            </a:r>
            <a:r>
              <a:rPr lang="en-US" altLang="ko-KR" sz="500"/>
              <a:t>. </a:t>
            </a:r>
            <a:r>
              <a:rPr lang="ko-KR" altLang="en-US" sz="500"/>
              <a:t>정보를 다시 한번 확인한 뒤 승인해 주세요</a:t>
            </a:r>
            <a:r>
              <a:rPr lang="en-US" altLang="ko-KR" sz="500"/>
              <a:t>.</a:t>
            </a:r>
            <a:endParaRPr lang="ko-KR" altLang="en-US" sz="500" dirty="0"/>
          </a:p>
        </p:txBody>
      </p: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4D813918-1A03-F1B2-856E-E8E9FC54AC3E}"/>
              </a:ext>
            </a:extLst>
          </p:cNvPr>
          <p:cNvSpPr/>
          <p:nvPr/>
        </p:nvSpPr>
        <p:spPr>
          <a:xfrm>
            <a:off x="2278031" y="2460522"/>
            <a:ext cx="733308" cy="956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altLang="ko-KR" sz="500"/>
              <a:t>[</a:t>
            </a:r>
            <a:r>
              <a:rPr lang="ko-KR" altLang="en-US" sz="500"/>
              <a:t>학생</a:t>
            </a:r>
            <a:r>
              <a:rPr lang="en-US" altLang="ko-KR" sz="500"/>
              <a:t>] </a:t>
            </a:r>
            <a:r>
              <a:rPr lang="ko-KR" altLang="en-US" sz="500"/>
              <a:t>학부모 계정 승인</a:t>
            </a:r>
            <a:endParaRPr lang="en-US" altLang="ko-KR" sz="500" dirty="0"/>
          </a:p>
        </p:txBody>
      </p:sp>
      <p:sp>
        <p:nvSpPr>
          <p:cNvPr id="116" name="직사각형 115">
            <a:extLst>
              <a:ext uri="{FF2B5EF4-FFF2-40B4-BE49-F238E27FC236}">
                <a16:creationId xmlns:a16="http://schemas.microsoft.com/office/drawing/2014/main" id="{B63F2130-38F4-1645-E52B-8BE16CC37871}"/>
              </a:ext>
            </a:extLst>
          </p:cNvPr>
          <p:cNvSpPr/>
          <p:nvPr/>
        </p:nvSpPr>
        <p:spPr>
          <a:xfrm>
            <a:off x="4750954" y="3711609"/>
            <a:ext cx="733308" cy="956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altLang="ko-KR" sz="500"/>
              <a:t>[</a:t>
            </a:r>
            <a:r>
              <a:rPr lang="ko-KR" altLang="en-US" sz="500"/>
              <a:t>학생</a:t>
            </a:r>
            <a:r>
              <a:rPr lang="en-US" altLang="ko-KR" sz="500"/>
              <a:t>] </a:t>
            </a:r>
            <a:r>
              <a:rPr lang="ko-KR" altLang="en-US" sz="500"/>
              <a:t>학부모 계정 승인</a:t>
            </a:r>
            <a:endParaRPr lang="en-US" altLang="ko-KR" sz="500" dirty="0"/>
          </a:p>
        </p:txBody>
      </p:sp>
      <p:sp>
        <p:nvSpPr>
          <p:cNvPr id="132" name="직사각형 131">
            <a:extLst>
              <a:ext uri="{FF2B5EF4-FFF2-40B4-BE49-F238E27FC236}">
                <a16:creationId xmlns:a16="http://schemas.microsoft.com/office/drawing/2014/main" id="{987A26B9-6F0A-DA0D-754E-1FF6838C4DFB}"/>
              </a:ext>
            </a:extLst>
          </p:cNvPr>
          <p:cNvSpPr/>
          <p:nvPr/>
        </p:nvSpPr>
        <p:spPr>
          <a:xfrm>
            <a:off x="7665130" y="5012561"/>
            <a:ext cx="733308" cy="956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altLang="ko-KR" sz="500"/>
              <a:t>[</a:t>
            </a:r>
            <a:r>
              <a:rPr lang="ko-KR" altLang="en-US" sz="500"/>
              <a:t>학생</a:t>
            </a:r>
            <a:r>
              <a:rPr lang="en-US" altLang="ko-KR" sz="500"/>
              <a:t>] </a:t>
            </a:r>
            <a:r>
              <a:rPr lang="ko-KR" altLang="en-US" sz="500"/>
              <a:t>학부모 계정 승인</a:t>
            </a:r>
            <a:endParaRPr lang="en-US" altLang="ko-KR" sz="500" dirty="0"/>
          </a:p>
        </p:txBody>
      </p:sp>
      <p:sp>
        <p:nvSpPr>
          <p:cNvPr id="4" name="제목 10">
            <a:extLst>
              <a:ext uri="{FF2B5EF4-FFF2-40B4-BE49-F238E27FC236}">
                <a16:creationId xmlns:a16="http://schemas.microsoft.com/office/drawing/2014/main" id="{5F5B999E-DFC2-A725-6AC4-F6F85509FF49}"/>
              </a:ext>
            </a:extLst>
          </p:cNvPr>
          <p:cNvSpPr txBox="1">
            <a:spLocks/>
          </p:cNvSpPr>
          <p:nvPr/>
        </p:nvSpPr>
        <p:spPr>
          <a:xfrm>
            <a:off x="2011203" y="7314840"/>
            <a:ext cx="1223092" cy="10772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700" kern="0" spc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&lt;</a:t>
            </a:r>
            <a:r>
              <a:rPr lang="ko-KR" altLang="en-US" sz="700" kern="0" spc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학부모 계정  확인</a:t>
            </a:r>
            <a:r>
              <a:rPr lang="en-US" altLang="ko-KR" sz="700" kern="0" spc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- </a:t>
            </a:r>
            <a:r>
              <a:rPr lang="ko-KR" altLang="en-US" sz="700" kern="0" spc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관련 창</a:t>
            </a:r>
            <a:r>
              <a:rPr lang="en-US" altLang="ko-KR" sz="700" kern="0" spc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&gt;</a:t>
            </a:r>
            <a:endParaRPr lang="en-US" altLang="ko-KR" sz="800" kern="0" spc="0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9" name="모서리가 둥근 직사각형 114">
            <a:extLst>
              <a:ext uri="{FF2B5EF4-FFF2-40B4-BE49-F238E27FC236}">
                <a16:creationId xmlns:a16="http://schemas.microsoft.com/office/drawing/2014/main" id="{FA151F08-DDA5-294C-44D3-10B644C89505}"/>
              </a:ext>
            </a:extLst>
          </p:cNvPr>
          <p:cNvSpPr/>
          <p:nvPr/>
        </p:nvSpPr>
        <p:spPr>
          <a:xfrm>
            <a:off x="1025557" y="7530771"/>
            <a:ext cx="1927123" cy="106832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dist="254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>
              <a:lnSpc>
                <a:spcPct val="150000"/>
              </a:lnSpc>
            </a:pPr>
            <a:endParaRPr kumimoji="1" lang="ko-KR" altLang="en-US" sz="600">
              <a:solidFill>
                <a:prstClr val="black"/>
              </a:solidFill>
            </a:endParaRPr>
          </a:p>
        </p:txBody>
      </p:sp>
      <p:cxnSp>
        <p:nvCxnSpPr>
          <p:cNvPr id="115" name="직선 연결선[R] 299">
            <a:extLst>
              <a:ext uri="{FF2B5EF4-FFF2-40B4-BE49-F238E27FC236}">
                <a16:creationId xmlns:a16="http://schemas.microsoft.com/office/drawing/2014/main" id="{313C5385-D863-A580-5291-5B1E33B9FE3D}"/>
              </a:ext>
            </a:extLst>
          </p:cNvPr>
          <p:cNvCxnSpPr>
            <a:cxnSpLocks/>
          </p:cNvCxnSpPr>
          <p:nvPr/>
        </p:nvCxnSpPr>
        <p:spPr>
          <a:xfrm>
            <a:off x="1046934" y="8206249"/>
            <a:ext cx="19057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CA0C0C30-9D4E-339D-13BA-79D4BF68F8EE}"/>
              </a:ext>
            </a:extLst>
          </p:cNvPr>
          <p:cNvSpPr txBox="1"/>
          <p:nvPr/>
        </p:nvSpPr>
        <p:spPr>
          <a:xfrm>
            <a:off x="966184" y="7837307"/>
            <a:ext cx="2042782" cy="233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ko-KR" altLang="en-US" sz="700" dirty="0"/>
              <a:t>학부모 계정이 이미 승인 거부된 상태입니다</a:t>
            </a:r>
            <a:r>
              <a:rPr kumimoji="1" lang="en-US" altLang="ko-KR" sz="700" dirty="0"/>
              <a:t>.</a:t>
            </a:r>
            <a:endParaRPr kumimoji="1" lang="x-none" altLang="en-US" sz="700" dirty="0"/>
          </a:p>
        </p:txBody>
      </p:sp>
      <p:sp>
        <p:nvSpPr>
          <p:cNvPr id="118" name="모서리가 둥근 직사각형 155">
            <a:extLst>
              <a:ext uri="{FF2B5EF4-FFF2-40B4-BE49-F238E27FC236}">
                <a16:creationId xmlns:a16="http://schemas.microsoft.com/office/drawing/2014/main" id="{64F7AE73-FA58-ECDF-FC70-F71D90B60D30}"/>
              </a:ext>
            </a:extLst>
          </p:cNvPr>
          <p:cNvSpPr/>
          <p:nvPr/>
        </p:nvSpPr>
        <p:spPr>
          <a:xfrm>
            <a:off x="1679165" y="8294295"/>
            <a:ext cx="444702" cy="201388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tIns="54000" rIns="144000" bIns="54000" rtlCol="0" anchor="ctr">
            <a:spAutoFit/>
          </a:bodyPr>
          <a:lstStyle/>
          <a:p>
            <a:pPr algn="ctr"/>
            <a:r>
              <a:rPr kumimoji="1" lang="ko-KR" altLang="en-US" sz="600" b="1" dirty="0">
                <a:solidFill>
                  <a:prstClr val="white"/>
                </a:solidFill>
              </a:rPr>
              <a:t>확인</a:t>
            </a:r>
          </a:p>
        </p:txBody>
      </p:sp>
      <p:sp>
        <p:nvSpPr>
          <p:cNvPr id="119" name="직사각형 11">
            <a:extLst>
              <a:ext uri="{FF2B5EF4-FFF2-40B4-BE49-F238E27FC236}">
                <a16:creationId xmlns:a16="http://schemas.microsoft.com/office/drawing/2014/main" id="{91C910AB-54C7-CE66-8320-9EABF24C69A9}"/>
              </a:ext>
            </a:extLst>
          </p:cNvPr>
          <p:cNvSpPr/>
          <p:nvPr/>
        </p:nvSpPr>
        <p:spPr>
          <a:xfrm>
            <a:off x="1102817" y="7559940"/>
            <a:ext cx="1095829" cy="216000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latinLnBrk="0"/>
            <a:r>
              <a:rPr lang="ko-KR" altLang="en-US" sz="700" b="1" kern="0" dirty="0">
                <a:latin typeface="맑은 고딕" pitchFamily="50" charset="-127"/>
                <a:ea typeface="맑은 고딕" pitchFamily="50" charset="-127"/>
              </a:rPr>
              <a:t>학부모 계정 확인</a:t>
            </a:r>
            <a:endParaRPr lang="en-US" altLang="ko-KR" sz="700" b="1" kern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0" name="Rounded Rectangle">
            <a:extLst>
              <a:ext uri="{FF2B5EF4-FFF2-40B4-BE49-F238E27FC236}">
                <a16:creationId xmlns:a16="http://schemas.microsoft.com/office/drawing/2014/main" id="{52BBBAA0-0F79-FD0C-D034-39F1E3DE1B1B}"/>
              </a:ext>
            </a:extLst>
          </p:cNvPr>
          <p:cNvSpPr/>
          <p:nvPr/>
        </p:nvSpPr>
        <p:spPr>
          <a:xfrm>
            <a:off x="977078" y="7479642"/>
            <a:ext cx="130705" cy="11716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en-US" altLang="ko-KR" sz="7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3</a:t>
            </a:r>
            <a:endParaRPr sz="7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127" name="그룹 126">
            <a:extLst>
              <a:ext uri="{FF2B5EF4-FFF2-40B4-BE49-F238E27FC236}">
                <a16:creationId xmlns:a16="http://schemas.microsoft.com/office/drawing/2014/main" id="{8DF34583-8377-16DF-494E-E77ED4D71031}"/>
              </a:ext>
            </a:extLst>
          </p:cNvPr>
          <p:cNvGrpSpPr/>
          <p:nvPr/>
        </p:nvGrpSpPr>
        <p:grpSpPr>
          <a:xfrm>
            <a:off x="3112239" y="7479642"/>
            <a:ext cx="2042782" cy="1119455"/>
            <a:chOff x="3112239" y="7479642"/>
            <a:chExt cx="2042782" cy="1119455"/>
          </a:xfrm>
        </p:grpSpPr>
        <p:sp>
          <p:nvSpPr>
            <p:cNvPr id="121" name="모서리가 둥근 직사각형 114">
              <a:extLst>
                <a:ext uri="{FF2B5EF4-FFF2-40B4-BE49-F238E27FC236}">
                  <a16:creationId xmlns:a16="http://schemas.microsoft.com/office/drawing/2014/main" id="{F8D8D681-F6E3-7518-9A17-E77445B259B8}"/>
                </a:ext>
              </a:extLst>
            </p:cNvPr>
            <p:cNvSpPr/>
            <p:nvPr/>
          </p:nvSpPr>
          <p:spPr>
            <a:xfrm>
              <a:off x="3171612" y="7530771"/>
              <a:ext cx="1927123" cy="106832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>
                <a:lnSpc>
                  <a:spcPct val="150000"/>
                </a:lnSpc>
              </a:pPr>
              <a:endParaRPr kumimoji="1" lang="ko-KR" altLang="en-US" sz="600">
                <a:solidFill>
                  <a:prstClr val="black"/>
                </a:solidFill>
              </a:endParaRPr>
            </a:p>
          </p:txBody>
        </p:sp>
        <p:cxnSp>
          <p:nvCxnSpPr>
            <p:cNvPr id="122" name="직선 연결선[R] 299">
              <a:extLst>
                <a:ext uri="{FF2B5EF4-FFF2-40B4-BE49-F238E27FC236}">
                  <a16:creationId xmlns:a16="http://schemas.microsoft.com/office/drawing/2014/main" id="{964098FE-DB50-2C16-ABAC-437205E42061}"/>
                </a:ext>
              </a:extLst>
            </p:cNvPr>
            <p:cNvCxnSpPr>
              <a:cxnSpLocks/>
            </p:cNvCxnSpPr>
            <p:nvPr/>
          </p:nvCxnSpPr>
          <p:spPr>
            <a:xfrm>
              <a:off x="3192989" y="8206249"/>
              <a:ext cx="190574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4CCB264-D276-1778-71BE-1AC7FE626A36}"/>
                </a:ext>
              </a:extLst>
            </p:cNvPr>
            <p:cNvSpPr txBox="1"/>
            <p:nvPr/>
          </p:nvSpPr>
          <p:spPr>
            <a:xfrm>
              <a:off x="3112239" y="7837307"/>
              <a:ext cx="2042782" cy="394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ko-KR" altLang="en-US" sz="700"/>
                <a:t>해당 학부모 계정은 이미 승인이 </a:t>
              </a:r>
              <a:endParaRPr kumimoji="1" lang="en-US" altLang="ko-KR" sz="700"/>
            </a:p>
            <a:p>
              <a:pPr algn="ctr">
                <a:lnSpc>
                  <a:spcPct val="150000"/>
                </a:lnSpc>
              </a:pPr>
              <a:r>
                <a:rPr kumimoji="1" lang="ko-KR" altLang="en-US" sz="700"/>
                <a:t>완료된 상태입니다</a:t>
              </a:r>
              <a:r>
                <a:rPr kumimoji="1" lang="en-US" altLang="ko-KR" sz="700"/>
                <a:t>.</a:t>
              </a:r>
              <a:endParaRPr kumimoji="1" lang="x-none" altLang="en-US" sz="700" dirty="0"/>
            </a:p>
          </p:txBody>
        </p:sp>
        <p:sp>
          <p:nvSpPr>
            <p:cNvPr id="124" name="모서리가 둥근 직사각형 155">
              <a:extLst>
                <a:ext uri="{FF2B5EF4-FFF2-40B4-BE49-F238E27FC236}">
                  <a16:creationId xmlns:a16="http://schemas.microsoft.com/office/drawing/2014/main" id="{8D7CBBBC-0B6A-6F3C-E6F4-C7596714F74E}"/>
                </a:ext>
              </a:extLst>
            </p:cNvPr>
            <p:cNvSpPr/>
            <p:nvPr/>
          </p:nvSpPr>
          <p:spPr>
            <a:xfrm>
              <a:off x="3825220" y="8294295"/>
              <a:ext cx="444702" cy="201388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85000"/>
                <a:lumOff val="15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54000" rIns="144000" bIns="54000" rtlCol="0" anchor="ctr">
              <a:spAutoFit/>
            </a:bodyPr>
            <a:lstStyle/>
            <a:p>
              <a:pPr algn="ctr"/>
              <a:r>
                <a:rPr kumimoji="1" lang="ko-KR" altLang="en-US" sz="600" b="1" dirty="0">
                  <a:solidFill>
                    <a:prstClr val="white"/>
                  </a:solidFill>
                </a:rPr>
                <a:t>확인</a:t>
              </a:r>
            </a:p>
          </p:txBody>
        </p:sp>
        <p:sp>
          <p:nvSpPr>
            <p:cNvPr id="125" name="직사각형 11">
              <a:extLst>
                <a:ext uri="{FF2B5EF4-FFF2-40B4-BE49-F238E27FC236}">
                  <a16:creationId xmlns:a16="http://schemas.microsoft.com/office/drawing/2014/main" id="{2581B8C0-FF59-A15F-1AF6-7715BC785A4D}"/>
                </a:ext>
              </a:extLst>
            </p:cNvPr>
            <p:cNvSpPr/>
            <p:nvPr/>
          </p:nvSpPr>
          <p:spPr>
            <a:xfrm>
              <a:off x="3248872" y="7559940"/>
              <a:ext cx="1095829" cy="216000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lIns="36000" rIns="36000" rtlCol="0" anchor="ctr"/>
            <a:lstStyle/>
            <a:p>
              <a:pPr latinLnBrk="0"/>
              <a:r>
                <a:rPr lang="ko-KR" altLang="en-US" sz="700" b="1" kern="0" dirty="0">
                  <a:latin typeface="맑은 고딕" pitchFamily="50" charset="-127"/>
                  <a:ea typeface="맑은 고딕" pitchFamily="50" charset="-127"/>
                </a:rPr>
                <a:t>학부모 계정 확인</a:t>
              </a:r>
              <a:endParaRPr lang="en-US" altLang="ko-KR" sz="700" b="1" kern="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6" name="Rounded Rectangle">
              <a:extLst>
                <a:ext uri="{FF2B5EF4-FFF2-40B4-BE49-F238E27FC236}">
                  <a16:creationId xmlns:a16="http://schemas.microsoft.com/office/drawing/2014/main" id="{9094C51D-B705-70AA-FA0C-98427FD60349}"/>
                </a:ext>
              </a:extLst>
            </p:cNvPr>
            <p:cNvSpPr/>
            <p:nvPr/>
          </p:nvSpPr>
          <p:spPr>
            <a:xfrm>
              <a:off x="3123133" y="7479642"/>
              <a:ext cx="130705" cy="11716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r>
                <a:rPr lang="en-US" sz="700" b="1">
                  <a:solidFill>
                    <a:schemeClr val="bg1"/>
                  </a:solidFill>
                  <a:latin typeface="Calibri"/>
                  <a:ea typeface="Calibri"/>
                  <a:cs typeface="Calibri"/>
                </a:rPr>
                <a:t>4</a:t>
              </a:r>
              <a:endParaRPr sz="700" b="1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03262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2E2E7-5F0A-F335-8BA6-9473B589F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25F54EC1-399D-E18F-4035-6F484846A0B1}"/>
              </a:ext>
            </a:extLst>
          </p:cNvPr>
          <p:cNvSpPr/>
          <p:nvPr/>
        </p:nvSpPr>
        <p:spPr>
          <a:xfrm>
            <a:off x="10200580" y="2978095"/>
            <a:ext cx="1262937" cy="36193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800">
                <a:solidFill>
                  <a:schemeClr val="bg1"/>
                </a:solidFill>
              </a:rPr>
              <a:t>학부모 인증하기 및</a:t>
            </a:r>
            <a:endParaRPr lang="en-US" altLang="ko-KR" sz="800">
              <a:solidFill>
                <a:schemeClr val="bg1"/>
              </a:solidFill>
            </a:endParaRPr>
          </a:p>
          <a:p>
            <a:pPr algn="ctr"/>
            <a:r>
              <a:rPr lang="ko-KR" altLang="en-US" sz="800">
                <a:solidFill>
                  <a:schemeClr val="bg1"/>
                </a:solidFill>
              </a:rPr>
              <a:t> 승인요청 초기화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graphicFrame>
        <p:nvGraphicFramePr>
          <p:cNvPr id="84" name="Google Shape;548;p12">
            <a:extLst>
              <a:ext uri="{FF2B5EF4-FFF2-40B4-BE49-F238E27FC236}">
                <a16:creationId xmlns:a16="http://schemas.microsoft.com/office/drawing/2014/main" id="{C58AD59A-D2AB-0C9E-1E3C-DB136B8D57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7753553"/>
              </p:ext>
            </p:extLst>
          </p:nvPr>
        </p:nvGraphicFramePr>
        <p:xfrm>
          <a:off x="12192000" y="11153"/>
          <a:ext cx="1887100" cy="7036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2.2.5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학생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]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학부모 계정 승인 프로세스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622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2.2.6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학생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]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학부모 승인거부 시</a:t>
                      </a:r>
                      <a:r>
                        <a:rPr kumimoji="1" lang="en-US" altLang="ko-KR" sz="60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kumimoji="1" lang="ko-KR" altLang="en-US" sz="600">
                          <a:solidFill>
                            <a:schemeClr val="tx1"/>
                          </a:solidFill>
                        </a:rPr>
                        <a:t>학부모 인증하기 초기화 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70959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1FCFEDD-3F72-158F-9960-F58B562C50B6}"/>
              </a:ext>
            </a:extLst>
          </p:cNvPr>
          <p:cNvSpPr txBox="1"/>
          <p:nvPr/>
        </p:nvSpPr>
        <p:spPr>
          <a:xfrm>
            <a:off x="171031" y="523838"/>
            <a:ext cx="264976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400" b="1" kern="0" spc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[</a:t>
            </a:r>
            <a:r>
              <a:rPr lang="ko-KR" altLang="en-US" sz="1400" b="1" kern="0" spc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학생</a:t>
            </a:r>
            <a:r>
              <a:rPr lang="en-US" altLang="ko-KR" sz="1400" b="1" kern="0" spc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]</a:t>
            </a:r>
            <a:r>
              <a:rPr lang="ko-KR" altLang="en-US" sz="1400" b="1" kern="0" spc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학부모 계정 승인 프로세스</a:t>
            </a:r>
            <a:endParaRPr kumimoji="1" lang="en-US" altLang="ko-KR" sz="1400" b="1" dirty="0"/>
          </a:p>
        </p:txBody>
      </p:sp>
      <p:graphicFrame>
        <p:nvGraphicFramePr>
          <p:cNvPr id="49" name="표 48">
            <a:extLst>
              <a:ext uri="{FF2B5EF4-FFF2-40B4-BE49-F238E27FC236}">
                <a16:creationId xmlns:a16="http://schemas.microsoft.com/office/drawing/2014/main" id="{D88966E9-7F54-67F0-104D-DEAEBE69E73B}"/>
              </a:ext>
            </a:extLst>
          </p:cNvPr>
          <p:cNvGraphicFramePr>
            <a:graphicFrameLocks noGrp="1"/>
          </p:cNvGraphicFramePr>
          <p:nvPr/>
        </p:nvGraphicFramePr>
        <p:xfrm>
          <a:off x="7716753" y="4371392"/>
          <a:ext cx="3712257" cy="20253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9423">
                  <a:extLst>
                    <a:ext uri="{9D8B030D-6E8A-4147-A177-3AD203B41FA5}">
                      <a16:colId xmlns:a16="http://schemas.microsoft.com/office/drawing/2014/main" val="3173291663"/>
                    </a:ext>
                  </a:extLst>
                </a:gridCol>
                <a:gridCol w="3432834">
                  <a:extLst>
                    <a:ext uri="{9D8B030D-6E8A-4147-A177-3AD203B41FA5}">
                      <a16:colId xmlns:a16="http://schemas.microsoft.com/office/drawing/2014/main" val="369709900"/>
                    </a:ext>
                  </a:extLst>
                </a:gridCol>
              </a:tblGrid>
              <a:tr h="23909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altLang="ko-KR" sz="600" b="0" i="0" u="none" strike="noStrike" cap="non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  <a:sym typeface="Calibri"/>
                        </a:rPr>
                        <a:t>1 </a:t>
                      </a:r>
                      <a:endParaRPr sz="600" b="0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ko-KR" altLang="en-US" sz="600" b="1" u="none" strike="noStrike" cap="none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학부모 인증하기 및 승인요청</a:t>
                      </a:r>
                      <a:endParaRPr lang="en-US" altLang="ko-KR" sz="600" b="1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600">
                          <a:latin typeface="+mn-lt"/>
                        </a:rPr>
                        <a:t>학부모 최초 로그인시 인증하기 진행 </a:t>
                      </a:r>
                      <a:endParaRPr lang="en-US" altLang="ko-KR" sz="600">
                        <a:latin typeface="+mn-lt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600">
                          <a:latin typeface="+mn-lt"/>
                        </a:rPr>
                        <a:t>승인요청 버튼 선택 시</a:t>
                      </a:r>
                      <a:r>
                        <a:rPr lang="en-US" altLang="ko-KR" sz="600">
                          <a:latin typeface="+mn-lt"/>
                        </a:rPr>
                        <a:t>, [</a:t>
                      </a:r>
                      <a:r>
                        <a:rPr lang="ko-KR" altLang="en-US" sz="600">
                          <a:latin typeface="+mn-lt"/>
                        </a:rPr>
                        <a:t>학생</a:t>
                      </a:r>
                      <a:r>
                        <a:rPr lang="en-US" altLang="ko-KR" sz="600">
                          <a:latin typeface="+mn-lt"/>
                        </a:rPr>
                        <a:t>] </a:t>
                      </a:r>
                      <a:r>
                        <a:rPr lang="ko-KR" altLang="en-US" sz="600">
                          <a:latin typeface="+mn-lt"/>
                        </a:rPr>
                        <a:t>로그인 진입시 학부모 계정 승인 팝업 제공</a:t>
                      </a:r>
                      <a:endParaRPr lang="en-US" altLang="ko-KR" sz="600">
                        <a:latin typeface="+mn-lt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721298"/>
                  </a:ext>
                </a:extLst>
              </a:tr>
              <a:tr h="23909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  <a:sym typeface="Calibri"/>
                        </a:rPr>
                        <a:t>2</a:t>
                      </a:r>
                      <a:endParaRPr sz="600" b="0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ko-KR" altLang="en-US" sz="600" b="1" u="none" strike="noStrike" cap="none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보호자 계정승인 팝업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en-US" altLang="ko-KR" sz="600" b="0" spc="0" baseline="0">
                          <a:solidFill>
                            <a:schemeClr val="tx1"/>
                          </a:solidFill>
                          <a:latin typeface="+mn-lt"/>
                          <a:ea typeface="Malgun Gothic" charset="-127"/>
                          <a:cs typeface="Malgun Gothic" charset="-127"/>
                        </a:rPr>
                        <a:t>[</a:t>
                      </a:r>
                      <a:r>
                        <a:rPr lang="ko-KR" altLang="en-US" sz="600" b="0" spc="0" baseline="0">
                          <a:solidFill>
                            <a:schemeClr val="tx1"/>
                          </a:solidFill>
                          <a:latin typeface="+mn-lt"/>
                          <a:ea typeface="Malgun Gothic" charset="-127"/>
                          <a:cs typeface="Malgun Gothic" charset="-127"/>
                        </a:rPr>
                        <a:t>학생</a:t>
                      </a:r>
                      <a:r>
                        <a:rPr lang="en-US" altLang="ko-KR" sz="600" b="0" spc="0" baseline="0">
                          <a:solidFill>
                            <a:schemeClr val="tx1"/>
                          </a:solidFill>
                          <a:latin typeface="+mn-lt"/>
                          <a:ea typeface="Malgun Gothic" charset="-127"/>
                          <a:cs typeface="Malgun Gothic" charset="-127"/>
                        </a:rPr>
                        <a:t>]</a:t>
                      </a:r>
                      <a:r>
                        <a:rPr lang="ko-KR" altLang="en-US" sz="600" b="0" spc="0" baseline="0">
                          <a:solidFill>
                            <a:schemeClr val="tx1"/>
                          </a:solidFill>
                          <a:latin typeface="+mn-lt"/>
                          <a:ea typeface="Malgun Gothic" charset="-127"/>
                          <a:cs typeface="Malgun Gothic" charset="-127"/>
                        </a:rPr>
                        <a:t> 로그인 후 인트로 화면 진입시 마다 팝업 호출</a:t>
                      </a:r>
                      <a:endParaRPr lang="en-US" altLang="ko-KR" sz="600" b="0" spc="0" baseline="0">
                        <a:solidFill>
                          <a:schemeClr val="tx1"/>
                        </a:solidFill>
                        <a:latin typeface="+mn-lt"/>
                        <a:ea typeface="Malgun Gothic" charset="-127"/>
                        <a:cs typeface="Malgun Gothic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600">
                          <a:latin typeface="+mn-lt"/>
                        </a:rPr>
                        <a:t>학부모 최초 로그인시 인증하기에 입력한 정보 제공</a:t>
                      </a:r>
                      <a:endParaRPr lang="en-US" altLang="ko-KR" sz="600">
                        <a:latin typeface="+mn-lt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600" b="0" u="sng" strike="noStrike" cap="none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학부모 계정 승인 </a:t>
                      </a:r>
                      <a:r>
                        <a:rPr lang="en-US" altLang="ko-KR" sz="600" b="0" u="sng" strike="noStrike" cap="none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/ </a:t>
                      </a:r>
                      <a:r>
                        <a:rPr lang="ko-KR" altLang="en-US" sz="600" b="0" u="sng" strike="noStrike" cap="none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승인거부한 계정은 팝업 미 노출</a:t>
                      </a:r>
                      <a:endParaRPr lang="en-US" altLang="x-none" sz="600" b="0" u="sng" strike="noStrike" cap="none">
                        <a:solidFill>
                          <a:srgbClr val="FF0000"/>
                        </a:solidFill>
                        <a:latin typeface="+mn-lt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896212"/>
                  </a:ext>
                </a:extLst>
              </a:tr>
              <a:tr h="23909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  <a:sym typeface="Calibri"/>
                        </a:rPr>
                        <a:t>3</a:t>
                      </a:r>
                      <a:endParaRPr sz="600" b="0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ko-KR" altLang="en-US" sz="600" b="1" u="none" strike="noStrike" cap="none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보호자 계정 승인 버튼 선택 시</a:t>
                      </a:r>
                      <a:endParaRPr lang="en-US" altLang="ko-KR" sz="600" b="1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pPr marL="228600" marR="0" lvl="0" indent="-2286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 typeface="Malgun Gothic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algun Gothic" charset="-127"/>
                          <a:cs typeface="Malgun Gothic" charset="-127"/>
                        </a:rPr>
                        <a:t>선택 시</a:t>
                      </a:r>
                      <a:r>
                        <a:rPr kumimoji="0" lang="en-US" altLang="ko-KR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algun Gothic" charset="-127"/>
                          <a:cs typeface="Malgun Gothic" charset="-127"/>
                        </a:rPr>
                        <a:t>, </a:t>
                      </a:r>
                      <a:r>
                        <a:rPr kumimoji="0" lang="en-US" altLang="ko-KR" sz="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algun Gothic" charset="-127"/>
                          <a:cs typeface="Malgun Gothic" charset="-127"/>
                        </a:rPr>
                        <a:t>“</a:t>
                      </a:r>
                      <a:r>
                        <a:rPr kumimoji="0" lang="ko-KR" altLang="en-US" sz="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algun Gothic" charset="-127"/>
                          <a:cs typeface="Malgun Gothic" charset="-127"/>
                        </a:rPr>
                        <a:t>보호자 계정을 승인 하시겠습니까</a:t>
                      </a:r>
                      <a:r>
                        <a:rPr kumimoji="0" lang="en-US" altLang="ko-KR" sz="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algun Gothic" charset="-127"/>
                          <a:cs typeface="Malgun Gothic" charset="-127"/>
                        </a:rPr>
                        <a:t>?”</a:t>
                      </a:r>
                      <a:r>
                        <a:rPr kumimoji="0" lang="en-US" altLang="ko-KR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algun Gothic" charset="-127"/>
                          <a:cs typeface="Malgun Gothic" charset="-127"/>
                        </a:rPr>
                        <a:t> confirm </a:t>
                      </a:r>
                      <a:r>
                        <a:rPr kumimoji="0" lang="ko-KR" alt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algun Gothic" charset="-127"/>
                          <a:cs typeface="Malgun Gothic" charset="-127"/>
                        </a:rPr>
                        <a:t>창 제공</a:t>
                      </a:r>
                      <a:r>
                        <a:rPr kumimoji="0" lang="en-US" altLang="ko-KR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algun Gothic" charset="-127"/>
                          <a:cs typeface="Malgun Gothic" charset="-127"/>
                        </a:rPr>
                        <a:t> </a:t>
                      </a:r>
                    </a:p>
                    <a:p>
                      <a:pPr marL="228600" marR="0" lvl="0" indent="-2286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 typeface="Malgun Gothic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algun Gothic" charset="-127"/>
                          <a:cs typeface="Malgun Gothic" charset="-127"/>
                        </a:rPr>
                        <a:t>확인 선택 시</a:t>
                      </a:r>
                      <a:r>
                        <a:rPr kumimoji="0" lang="en-US" altLang="ko-KR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algun Gothic" charset="-127"/>
                          <a:cs typeface="Malgun Gothic" charset="-127"/>
                        </a:rPr>
                        <a:t>,</a:t>
                      </a:r>
                      <a:r>
                        <a:rPr kumimoji="0" lang="ko-KR" alt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algun Gothic" charset="-127"/>
                          <a:cs typeface="Malgun Gothic" charset="-127"/>
                        </a:rPr>
                        <a:t> </a:t>
                      </a:r>
                      <a:r>
                        <a:rPr kumimoji="0" lang="en-US" altLang="ko-KR" sz="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algun Gothic" charset="-127"/>
                          <a:cs typeface="Malgun Gothic" charset="-127"/>
                        </a:rPr>
                        <a:t>“</a:t>
                      </a:r>
                      <a:r>
                        <a:rPr kumimoji="0" lang="ko-KR" altLang="en-US" sz="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algun Gothic" charset="-127"/>
                          <a:cs typeface="Malgun Gothic" charset="-127"/>
                        </a:rPr>
                        <a:t>학부모 계정이 승인 되었습니다</a:t>
                      </a:r>
                      <a:r>
                        <a:rPr kumimoji="0" lang="en-US" altLang="ko-KR" sz="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algun Gothic" charset="-127"/>
                          <a:cs typeface="Malgun Gothic" charset="-127"/>
                        </a:rPr>
                        <a:t>.” </a:t>
                      </a:r>
                      <a:r>
                        <a:rPr kumimoji="0" lang="en-US" altLang="ko-KR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algun Gothic" charset="-127"/>
                          <a:cs typeface="Malgun Gothic" charset="-127"/>
                        </a:rPr>
                        <a:t>Alert</a:t>
                      </a:r>
                      <a:r>
                        <a:rPr kumimoji="0" lang="ko-KR" alt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algun Gothic" charset="-127"/>
                          <a:cs typeface="Malgun Gothic" charset="-127"/>
                        </a:rPr>
                        <a:t>창 제공</a:t>
                      </a:r>
                      <a:endParaRPr lang="en-US" altLang="ko-KR" sz="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학부모 인증 시 입력한 휴대폰번호로 </a:t>
                      </a:r>
                      <a:r>
                        <a:rPr lang="en-US" altLang="ko-KR" sz="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SMS </a:t>
                      </a:r>
                      <a:r>
                        <a:rPr lang="ko-KR" altLang="en-US" sz="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발송</a:t>
                      </a:r>
                      <a:r>
                        <a:rPr lang="en-US" altLang="ko-KR" sz="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60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altLang="ko-KR" sz="600" b="1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[OOO</a:t>
                      </a:r>
                      <a:r>
                        <a:rPr lang="ko-KR" altLang="en-US" sz="600" b="1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교육청</a:t>
                      </a:r>
                      <a:r>
                        <a:rPr lang="en-US" altLang="ko-KR" sz="600" b="1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] OOO</a:t>
                      </a:r>
                      <a:r>
                        <a:rPr lang="ko-KR" altLang="en-US" sz="600" b="1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학생 보호자 가입 승인 완료되었습니다</a:t>
                      </a:r>
                      <a:r>
                        <a:rPr lang="en-US" altLang="ko-KR" sz="600" b="1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n-US" altLang="ko-KR" sz="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Malgun Gothic" charset="-127"/>
                        <a:cs typeface="Malgun Gothic" charset="-127"/>
                      </a:endParaRPr>
                    </a:p>
                    <a:p>
                      <a:pPr marL="228600" marR="0" lvl="0" indent="-2286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 typeface="Malgun Gothic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600">
                          <a:latin typeface="+mn-lt"/>
                        </a:rPr>
                        <a:t>학부모 최초 로그인 인증하기에 입력한 비밀번호로 해당 학부모 로그인 가능</a:t>
                      </a:r>
                      <a:endParaRPr lang="en-US" altLang="ko-KR" sz="600">
                        <a:latin typeface="+mn-lt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126894"/>
                  </a:ext>
                </a:extLst>
              </a:tr>
              <a:tr h="23909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  <a:sym typeface="Calibri"/>
                        </a:rPr>
                        <a:t>4</a:t>
                      </a:r>
                      <a:endParaRPr sz="600" b="0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ko-KR" altLang="en-US" sz="600" b="1" u="none" strike="noStrike" cap="none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보호자 계정승인 거부 버튼 선택 시</a:t>
                      </a:r>
                      <a:endParaRPr lang="en-US" altLang="ko-KR" sz="600">
                        <a:latin typeface="+mn-lt"/>
                      </a:endParaRPr>
                    </a:p>
                    <a:p>
                      <a:pPr marL="228600" marR="0" lvl="0" indent="-2286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 typeface="Malgun Gothic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algun Gothic" charset="-127"/>
                          <a:cs typeface="Malgun Gothic" charset="-127"/>
                        </a:rPr>
                        <a:t>선택 시</a:t>
                      </a:r>
                      <a:r>
                        <a:rPr kumimoji="0" lang="en-US" altLang="ko-KR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algun Gothic" charset="-127"/>
                          <a:cs typeface="Malgun Gothic" charset="-127"/>
                        </a:rPr>
                        <a:t>, </a:t>
                      </a:r>
                      <a:r>
                        <a:rPr kumimoji="0" lang="en-US" altLang="ko-KR" sz="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algun Gothic" charset="-127"/>
                          <a:cs typeface="Malgun Gothic" charset="-127"/>
                        </a:rPr>
                        <a:t>“</a:t>
                      </a:r>
                      <a:r>
                        <a:rPr kumimoji="0" lang="ko-KR" altLang="en-US" sz="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algun Gothic" charset="-127"/>
                          <a:cs typeface="Malgun Gothic" charset="-127"/>
                        </a:rPr>
                        <a:t>보호자 계정을 승인 거부 하시겠습니까</a:t>
                      </a:r>
                      <a:r>
                        <a:rPr kumimoji="0" lang="en-US" altLang="ko-KR" sz="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algun Gothic" charset="-127"/>
                          <a:cs typeface="Malgun Gothic" charset="-127"/>
                        </a:rPr>
                        <a:t>?”</a:t>
                      </a:r>
                      <a:r>
                        <a:rPr kumimoji="0" lang="en-US" altLang="ko-KR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algun Gothic" charset="-127"/>
                          <a:cs typeface="Malgun Gothic" charset="-127"/>
                        </a:rPr>
                        <a:t>confirm </a:t>
                      </a:r>
                      <a:r>
                        <a:rPr kumimoji="0" lang="ko-KR" alt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algun Gothic" charset="-127"/>
                          <a:cs typeface="Malgun Gothic" charset="-127"/>
                        </a:rPr>
                        <a:t>창 제공</a:t>
                      </a:r>
                      <a:r>
                        <a:rPr kumimoji="0" lang="en-US" altLang="ko-KR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algun Gothic" charset="-127"/>
                          <a:cs typeface="Malgun Gothic" charset="-127"/>
                        </a:rPr>
                        <a:t> </a:t>
                      </a:r>
                    </a:p>
                    <a:p>
                      <a:pPr marL="228600" marR="0" lvl="0" indent="-2286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 typeface="Malgun Gothic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algun Gothic" charset="-127"/>
                          <a:cs typeface="Malgun Gothic" charset="-127"/>
                        </a:rPr>
                        <a:t>확인 선택 시</a:t>
                      </a:r>
                      <a:r>
                        <a:rPr kumimoji="0" lang="en-US" altLang="ko-KR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algun Gothic" charset="-127"/>
                          <a:cs typeface="Malgun Gothic" charset="-127"/>
                        </a:rPr>
                        <a:t>,  </a:t>
                      </a:r>
                      <a:r>
                        <a:rPr kumimoji="0" lang="en-US" altLang="ko-KR" sz="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algun Gothic" charset="-127"/>
                          <a:cs typeface="Malgun Gothic" charset="-127"/>
                        </a:rPr>
                        <a:t>“</a:t>
                      </a:r>
                      <a:r>
                        <a:rPr kumimoji="0" lang="ko-KR" altLang="en-US" sz="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algun Gothic" charset="-127"/>
                          <a:cs typeface="Malgun Gothic" charset="-127"/>
                        </a:rPr>
                        <a:t>학부모 계정이 승인거부 되었습니다</a:t>
                      </a:r>
                      <a:r>
                        <a:rPr kumimoji="0" lang="en-US" altLang="ko-KR" sz="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algun Gothic" charset="-127"/>
                          <a:cs typeface="Malgun Gothic" charset="-127"/>
                        </a:rPr>
                        <a:t>.” </a:t>
                      </a:r>
                      <a:r>
                        <a:rPr kumimoji="0" lang="en-US" altLang="ko-KR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algun Gothic" charset="-127"/>
                          <a:cs typeface="Malgun Gothic" charset="-127"/>
                        </a:rPr>
                        <a:t>Alert</a:t>
                      </a:r>
                      <a:r>
                        <a:rPr kumimoji="0" lang="ko-KR" alt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algun Gothic" charset="-127"/>
                          <a:cs typeface="Malgun Gothic" charset="-127"/>
                        </a:rPr>
                        <a:t>창 제공</a:t>
                      </a:r>
                      <a:endParaRPr kumimoji="0" lang="en-US" altLang="ko-KR" sz="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Malgun Gothic" charset="-127"/>
                        <a:cs typeface="Malgun Gothic" charset="-127"/>
                      </a:endParaRPr>
                    </a:p>
                    <a:p>
                      <a:pPr marL="228600" marR="0" lvl="0" indent="-2286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 typeface="Malgun Gothic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학부모 인증 시 입력한 휴대폰번호로 </a:t>
                      </a:r>
                      <a:r>
                        <a:rPr lang="en-US" altLang="ko-KR" sz="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SMS </a:t>
                      </a:r>
                      <a:r>
                        <a:rPr lang="ko-KR" altLang="en-US" sz="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발송</a:t>
                      </a:r>
                      <a:r>
                        <a:rPr lang="en-US" altLang="ko-KR" sz="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60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altLang="ko-KR" sz="600" b="1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[OOO</a:t>
                      </a:r>
                      <a:r>
                        <a:rPr lang="ko-KR" altLang="en-US" sz="600" b="1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교육청</a:t>
                      </a:r>
                      <a:r>
                        <a:rPr lang="en-US" altLang="ko-KR" sz="600" b="1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] OOO</a:t>
                      </a:r>
                      <a:r>
                        <a:rPr lang="ko-KR" altLang="en-US" sz="600" b="1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학생 보호자 가입 승인이 거절되었습니다</a:t>
                      </a:r>
                      <a:r>
                        <a:rPr lang="en-US" altLang="ko-KR" sz="600" b="1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600" b="1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담임선생님께 문의하십시오</a:t>
                      </a:r>
                      <a:r>
                        <a:rPr lang="en-US" altLang="ko-KR" sz="600" b="1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28600" marR="0" lvl="0" indent="-2286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700"/>
                        <a:buFont typeface="Malgun Gothic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학부모 최초 로그인시 인증하기 초기화</a:t>
                      </a:r>
                      <a:endParaRPr kumimoji="0" lang="en-US" altLang="ko-KR" sz="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algun Gothic" charset="-127"/>
                        <a:cs typeface="Malgun Gothic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253436"/>
                  </a:ext>
                </a:extLst>
              </a:tr>
            </a:tbl>
          </a:graphicData>
        </a:graphic>
      </p:graphicFrame>
      <p:sp>
        <p:nvSpPr>
          <p:cNvPr id="46" name="제목 10">
            <a:extLst>
              <a:ext uri="{FF2B5EF4-FFF2-40B4-BE49-F238E27FC236}">
                <a16:creationId xmlns:a16="http://schemas.microsoft.com/office/drawing/2014/main" id="{B031AD80-FF42-21CD-1653-F41685EBA85B}"/>
              </a:ext>
            </a:extLst>
          </p:cNvPr>
          <p:cNvSpPr txBox="1">
            <a:spLocks/>
          </p:cNvSpPr>
          <p:nvPr/>
        </p:nvSpPr>
        <p:spPr>
          <a:xfrm>
            <a:off x="4005460" y="1110609"/>
            <a:ext cx="2651107" cy="12311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800" kern="0" spc="0">
                <a:solidFill>
                  <a:srgbClr val="0070C0"/>
                </a:solidFill>
                <a:latin typeface="+mn-ea"/>
                <a:ea typeface="+mn-ea"/>
              </a:rPr>
              <a:t>&lt; [</a:t>
            </a:r>
            <a:r>
              <a:rPr lang="ko-KR" altLang="en-US" sz="800" kern="0" spc="0">
                <a:solidFill>
                  <a:srgbClr val="0070C0"/>
                </a:solidFill>
                <a:latin typeface="+mn-ea"/>
                <a:ea typeface="+mn-ea"/>
              </a:rPr>
              <a:t>학생</a:t>
            </a:r>
            <a:r>
              <a:rPr lang="en-US" altLang="ko-KR" sz="800" kern="0" spc="0">
                <a:solidFill>
                  <a:srgbClr val="0070C0"/>
                </a:solidFill>
                <a:latin typeface="+mn-ea"/>
                <a:ea typeface="+mn-ea"/>
              </a:rPr>
              <a:t>]</a:t>
            </a:r>
            <a:r>
              <a:rPr lang="ko-KR" altLang="en-US" sz="800" kern="0" spc="0">
                <a:solidFill>
                  <a:srgbClr val="0070C0"/>
                </a:solidFill>
                <a:latin typeface="+mn-ea"/>
                <a:ea typeface="+mn-ea"/>
              </a:rPr>
              <a:t>보호자 계정 승인 팝업</a:t>
            </a:r>
            <a:r>
              <a:rPr lang="en-US" altLang="ko-KR" sz="800" kern="0" spc="0">
                <a:solidFill>
                  <a:srgbClr val="0070C0"/>
                </a:solidFill>
                <a:latin typeface="+mn-ea"/>
                <a:ea typeface="+mn-ea"/>
              </a:rPr>
              <a:t>_STU-APP-PAR-001A&gt;</a:t>
            </a:r>
            <a:endParaRPr lang="en-US" altLang="ko-KR" sz="800" kern="0" spc="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80" name="그림 79">
            <a:extLst>
              <a:ext uri="{FF2B5EF4-FFF2-40B4-BE49-F238E27FC236}">
                <a16:creationId xmlns:a16="http://schemas.microsoft.com/office/drawing/2014/main" id="{FBE15B6A-97D1-17CE-7AF2-F6CAECD4A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18" y="1214303"/>
            <a:ext cx="2341031" cy="2919064"/>
          </a:xfrm>
          <a:prstGeom prst="rect">
            <a:avLst/>
          </a:prstGeom>
        </p:spPr>
      </p:pic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C281C3FC-4674-1CB2-8D7B-45F1939D274A}"/>
              </a:ext>
            </a:extLst>
          </p:cNvPr>
          <p:cNvSpPr/>
          <p:nvPr/>
        </p:nvSpPr>
        <p:spPr>
          <a:xfrm>
            <a:off x="1070545" y="4133367"/>
            <a:ext cx="1262937" cy="36193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800">
                <a:solidFill>
                  <a:schemeClr val="bg1"/>
                </a:solidFill>
              </a:rPr>
              <a:t>학부모 인증하기 및</a:t>
            </a:r>
            <a:endParaRPr lang="en-US" altLang="ko-KR" sz="800">
              <a:solidFill>
                <a:schemeClr val="bg1"/>
              </a:solidFill>
            </a:endParaRPr>
          </a:p>
          <a:p>
            <a:pPr algn="ctr"/>
            <a:r>
              <a:rPr lang="ko-KR" altLang="en-US" sz="800">
                <a:solidFill>
                  <a:schemeClr val="bg1"/>
                </a:solidFill>
              </a:rPr>
              <a:t> 승인요청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330B2F83-E454-0B5D-E9BF-1F71C84C79A4}"/>
              </a:ext>
            </a:extLst>
          </p:cNvPr>
          <p:cNvSpPr/>
          <p:nvPr/>
        </p:nvSpPr>
        <p:spPr>
          <a:xfrm>
            <a:off x="4734020" y="4133367"/>
            <a:ext cx="1262937" cy="36193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800">
                <a:solidFill>
                  <a:schemeClr val="tx1"/>
                </a:solidFill>
              </a:rPr>
              <a:t>[</a:t>
            </a:r>
            <a:r>
              <a:rPr lang="ko-KR" altLang="en-US" sz="800">
                <a:solidFill>
                  <a:schemeClr val="tx1"/>
                </a:solidFill>
              </a:rPr>
              <a:t>학생</a:t>
            </a:r>
            <a:r>
              <a:rPr lang="en-US" altLang="ko-KR" sz="800">
                <a:solidFill>
                  <a:schemeClr val="tx1"/>
                </a:solidFill>
              </a:rPr>
              <a:t>] </a:t>
            </a:r>
            <a:r>
              <a:rPr lang="ko-KR" altLang="en-US" sz="800">
                <a:solidFill>
                  <a:schemeClr val="tx1"/>
                </a:solidFill>
              </a:rPr>
              <a:t>보호자 계정 </a:t>
            </a:r>
            <a:endParaRPr lang="en-US" altLang="ko-KR" sz="800">
              <a:solidFill>
                <a:schemeClr val="tx1"/>
              </a:solidFill>
            </a:endParaRPr>
          </a:p>
          <a:p>
            <a:pPr algn="ctr"/>
            <a:r>
              <a:rPr lang="ko-KR" altLang="en-US" sz="800">
                <a:solidFill>
                  <a:schemeClr val="tx1"/>
                </a:solidFill>
              </a:rPr>
              <a:t>승인 팝업 표출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85" name="순서도: 판단 84">
            <a:extLst>
              <a:ext uri="{FF2B5EF4-FFF2-40B4-BE49-F238E27FC236}">
                <a16:creationId xmlns:a16="http://schemas.microsoft.com/office/drawing/2014/main" id="{3586A1E5-609D-688E-A371-FC3BA0B6F293}"/>
              </a:ext>
            </a:extLst>
          </p:cNvPr>
          <p:cNvSpPr/>
          <p:nvPr/>
        </p:nvSpPr>
        <p:spPr>
          <a:xfrm>
            <a:off x="8832347" y="1488796"/>
            <a:ext cx="1497039" cy="562691"/>
          </a:xfrm>
          <a:prstGeom prst="flowChartDecision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승인 여부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86" name="직사각형 85">
            <a:extLst>
              <a:ext uri="{FF2B5EF4-FFF2-40B4-BE49-F238E27FC236}">
                <a16:creationId xmlns:a16="http://schemas.microsoft.com/office/drawing/2014/main" id="{53C4A172-7EED-6C0A-6267-1830AA9A55C7}"/>
              </a:ext>
            </a:extLst>
          </p:cNvPr>
          <p:cNvSpPr/>
          <p:nvPr/>
        </p:nvSpPr>
        <p:spPr>
          <a:xfrm>
            <a:off x="7678805" y="2978332"/>
            <a:ext cx="1262937" cy="36193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800">
                <a:solidFill>
                  <a:schemeClr val="tx1"/>
                </a:solidFill>
              </a:rPr>
              <a:t>학부모 로그인 가능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cxnSp>
        <p:nvCxnSpPr>
          <p:cNvPr id="91" name="직선 연결선 90">
            <a:extLst>
              <a:ext uri="{FF2B5EF4-FFF2-40B4-BE49-F238E27FC236}">
                <a16:creationId xmlns:a16="http://schemas.microsoft.com/office/drawing/2014/main" id="{3C9856B8-4E3D-57A6-8878-4ED05E73972E}"/>
              </a:ext>
            </a:extLst>
          </p:cNvPr>
          <p:cNvCxnSpPr>
            <a:stCxn id="52" idx="3"/>
            <a:endCxn id="81" idx="1"/>
          </p:cNvCxnSpPr>
          <p:nvPr/>
        </p:nvCxnSpPr>
        <p:spPr>
          <a:xfrm>
            <a:off x="2333482" y="4314337"/>
            <a:ext cx="24005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연결선: 꺾임 94">
            <a:extLst>
              <a:ext uri="{FF2B5EF4-FFF2-40B4-BE49-F238E27FC236}">
                <a16:creationId xmlns:a16="http://schemas.microsoft.com/office/drawing/2014/main" id="{57CF282C-36EC-DF65-F8A6-C50AB2955544}"/>
              </a:ext>
            </a:extLst>
          </p:cNvPr>
          <p:cNvCxnSpPr>
            <a:stCxn id="81" idx="3"/>
            <a:endCxn id="85" idx="1"/>
          </p:cNvCxnSpPr>
          <p:nvPr/>
        </p:nvCxnSpPr>
        <p:spPr>
          <a:xfrm flipV="1">
            <a:off x="5996957" y="1770142"/>
            <a:ext cx="2835390" cy="2544195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연결선: 꺾임 96">
            <a:extLst>
              <a:ext uri="{FF2B5EF4-FFF2-40B4-BE49-F238E27FC236}">
                <a16:creationId xmlns:a16="http://schemas.microsoft.com/office/drawing/2014/main" id="{A5F99B75-22A7-3D5A-4E63-21F7695337BB}"/>
              </a:ext>
            </a:extLst>
          </p:cNvPr>
          <p:cNvCxnSpPr>
            <a:stCxn id="85" idx="2"/>
            <a:endCxn id="86" idx="0"/>
          </p:cNvCxnSpPr>
          <p:nvPr/>
        </p:nvCxnSpPr>
        <p:spPr>
          <a:xfrm rot="5400000">
            <a:off x="8482149" y="1879613"/>
            <a:ext cx="926845" cy="1270593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연결선: 꺾임 98">
            <a:extLst>
              <a:ext uri="{FF2B5EF4-FFF2-40B4-BE49-F238E27FC236}">
                <a16:creationId xmlns:a16="http://schemas.microsoft.com/office/drawing/2014/main" id="{BA305B51-A22B-2592-728E-3C51EC1F9139}"/>
              </a:ext>
            </a:extLst>
          </p:cNvPr>
          <p:cNvCxnSpPr>
            <a:cxnSpLocks/>
            <a:stCxn id="85" idx="2"/>
          </p:cNvCxnSpPr>
          <p:nvPr/>
        </p:nvCxnSpPr>
        <p:spPr>
          <a:xfrm rot="16200000" flipH="1">
            <a:off x="9766435" y="1865918"/>
            <a:ext cx="915271" cy="1286407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타원 105">
            <a:extLst>
              <a:ext uri="{FF2B5EF4-FFF2-40B4-BE49-F238E27FC236}">
                <a16:creationId xmlns:a16="http://schemas.microsoft.com/office/drawing/2014/main" id="{97123751-F443-5B58-E637-27740F48F5B3}"/>
              </a:ext>
            </a:extLst>
          </p:cNvPr>
          <p:cNvSpPr/>
          <p:nvPr/>
        </p:nvSpPr>
        <p:spPr>
          <a:xfrm>
            <a:off x="1070545" y="4107274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7" name="타원 106">
            <a:extLst>
              <a:ext uri="{FF2B5EF4-FFF2-40B4-BE49-F238E27FC236}">
                <a16:creationId xmlns:a16="http://schemas.microsoft.com/office/drawing/2014/main" id="{EA6759EC-A9EE-BFDD-F8CD-1091E28C7361}"/>
              </a:ext>
            </a:extLst>
          </p:cNvPr>
          <p:cNvSpPr/>
          <p:nvPr/>
        </p:nvSpPr>
        <p:spPr>
          <a:xfrm>
            <a:off x="4756560" y="4107274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8" name="타원 107">
            <a:extLst>
              <a:ext uri="{FF2B5EF4-FFF2-40B4-BE49-F238E27FC236}">
                <a16:creationId xmlns:a16="http://schemas.microsoft.com/office/drawing/2014/main" id="{A2E23916-0CE6-8635-54FE-1CBDB4F06E1E}"/>
              </a:ext>
            </a:extLst>
          </p:cNvPr>
          <p:cNvSpPr/>
          <p:nvPr/>
        </p:nvSpPr>
        <p:spPr>
          <a:xfrm>
            <a:off x="7667120" y="2929448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9" name="타원 108">
            <a:extLst>
              <a:ext uri="{FF2B5EF4-FFF2-40B4-BE49-F238E27FC236}">
                <a16:creationId xmlns:a16="http://schemas.microsoft.com/office/drawing/2014/main" id="{01303E35-004C-8F93-ECF3-C36C7267974C}"/>
              </a:ext>
            </a:extLst>
          </p:cNvPr>
          <p:cNvSpPr/>
          <p:nvPr/>
        </p:nvSpPr>
        <p:spPr>
          <a:xfrm>
            <a:off x="10218105" y="2960247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E1677A7-03DA-6CA8-BBF9-A932B52419A5}"/>
              </a:ext>
            </a:extLst>
          </p:cNvPr>
          <p:cNvSpPr txBox="1"/>
          <p:nvPr/>
        </p:nvSpPr>
        <p:spPr>
          <a:xfrm>
            <a:off x="8460987" y="2622215"/>
            <a:ext cx="3898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>
                <a:latin typeface="+mn-ea"/>
              </a:rPr>
              <a:t>승인</a:t>
            </a:r>
            <a:endParaRPr lang="ko-KR" altLang="en-US" sz="800" dirty="0" err="1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6F50B70-C2E0-BBD8-8844-F4AE2B770FB7}"/>
              </a:ext>
            </a:extLst>
          </p:cNvPr>
          <p:cNvSpPr txBox="1"/>
          <p:nvPr/>
        </p:nvSpPr>
        <p:spPr>
          <a:xfrm>
            <a:off x="10237015" y="2622215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>
                <a:latin typeface="+mn-ea"/>
              </a:rPr>
              <a:t>승인거부</a:t>
            </a:r>
            <a:endParaRPr lang="ko-KR" altLang="en-US" sz="800" dirty="0" err="1"/>
          </a:p>
        </p:txBody>
      </p:sp>
      <p:sp>
        <p:nvSpPr>
          <p:cNvPr id="9" name="순서도: 수행의 시작/종료 8">
            <a:extLst>
              <a:ext uri="{FF2B5EF4-FFF2-40B4-BE49-F238E27FC236}">
                <a16:creationId xmlns:a16="http://schemas.microsoft.com/office/drawing/2014/main" id="{57E2B5C6-9E74-57E0-7DCF-1C1246EA7628}"/>
              </a:ext>
            </a:extLst>
          </p:cNvPr>
          <p:cNvSpPr/>
          <p:nvPr/>
        </p:nvSpPr>
        <p:spPr>
          <a:xfrm>
            <a:off x="10794972" y="251117"/>
            <a:ext cx="1043940" cy="283691"/>
          </a:xfrm>
          <a:prstGeom prst="flowChartTerminator">
            <a:avLst/>
          </a:prstGeom>
          <a:gradFill>
            <a:gsLst>
              <a:gs pos="100000">
                <a:schemeClr val="tx1"/>
              </a:gs>
              <a:gs pos="0">
                <a:schemeClr val="bg1">
                  <a:lumMod val="6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>
                <a:solidFill>
                  <a:schemeClr val="bg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시작 </a:t>
            </a:r>
            <a:r>
              <a:rPr lang="en-US" altLang="ko-KR" sz="700">
                <a:solidFill>
                  <a:schemeClr val="bg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/ </a:t>
            </a:r>
            <a:r>
              <a:rPr lang="ko-KR" altLang="en-US" sz="700">
                <a:solidFill>
                  <a:schemeClr val="bg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종료</a:t>
            </a:r>
            <a:endParaRPr lang="en-US" altLang="ko-KR" sz="700">
              <a:solidFill>
                <a:schemeClr val="bg1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</p:txBody>
      </p:sp>
      <p:sp>
        <p:nvSpPr>
          <p:cNvPr id="10" name="순서도: 처리 9">
            <a:extLst>
              <a:ext uri="{FF2B5EF4-FFF2-40B4-BE49-F238E27FC236}">
                <a16:creationId xmlns:a16="http://schemas.microsoft.com/office/drawing/2014/main" id="{C992AADF-4366-8985-008B-355D7CA40069}"/>
              </a:ext>
            </a:extLst>
          </p:cNvPr>
          <p:cNvSpPr/>
          <p:nvPr/>
        </p:nvSpPr>
        <p:spPr>
          <a:xfrm>
            <a:off x="10794972" y="642126"/>
            <a:ext cx="1043940" cy="232958"/>
          </a:xfrm>
          <a:prstGeom prst="flowChartProcess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처리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2BDA83CF-BEBC-617F-C466-AD16E88C2722}"/>
              </a:ext>
            </a:extLst>
          </p:cNvPr>
          <p:cNvGrpSpPr/>
          <p:nvPr/>
        </p:nvGrpSpPr>
        <p:grpSpPr>
          <a:xfrm>
            <a:off x="10907694" y="1454836"/>
            <a:ext cx="818495" cy="242918"/>
            <a:chOff x="10907694" y="1454836"/>
            <a:chExt cx="818495" cy="242918"/>
          </a:xfrm>
        </p:grpSpPr>
        <p:cxnSp>
          <p:nvCxnSpPr>
            <p:cNvPr id="13" name="직선 화살표 연결선 12">
              <a:extLst>
                <a:ext uri="{FF2B5EF4-FFF2-40B4-BE49-F238E27FC236}">
                  <a16:creationId xmlns:a16="http://schemas.microsoft.com/office/drawing/2014/main" id="{7656EDE6-6BC4-908C-FA6E-B8A7ACEB0204}"/>
                </a:ext>
              </a:extLst>
            </p:cNvPr>
            <p:cNvCxnSpPr>
              <a:cxnSpLocks/>
            </p:cNvCxnSpPr>
            <p:nvPr/>
          </p:nvCxnSpPr>
          <p:spPr>
            <a:xfrm>
              <a:off x="10907694" y="1454836"/>
              <a:ext cx="818495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8814D9D-CF97-D2E8-C439-453059F1FD55}"/>
                </a:ext>
              </a:extLst>
            </p:cNvPr>
            <p:cNvSpPr txBox="1"/>
            <p:nvPr/>
          </p:nvSpPr>
          <p:spPr>
            <a:xfrm>
              <a:off x="11070576" y="1497699"/>
              <a:ext cx="55454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700"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흐름선</a:t>
              </a:r>
            </a:p>
          </p:txBody>
        </p:sp>
      </p:grpSp>
      <p:sp>
        <p:nvSpPr>
          <p:cNvPr id="18" name="다이아몬드 17">
            <a:extLst>
              <a:ext uri="{FF2B5EF4-FFF2-40B4-BE49-F238E27FC236}">
                <a16:creationId xmlns:a16="http://schemas.microsoft.com/office/drawing/2014/main" id="{4CD7E6C8-8842-D4A3-1DBB-5F1C6AB6BE35}"/>
              </a:ext>
            </a:extLst>
          </p:cNvPr>
          <p:cNvSpPr/>
          <p:nvPr/>
        </p:nvSpPr>
        <p:spPr>
          <a:xfrm>
            <a:off x="10809351" y="982402"/>
            <a:ext cx="1082699" cy="365117"/>
          </a:xfrm>
          <a:prstGeom prst="diamond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판단</a:t>
            </a:r>
          </a:p>
        </p:txBody>
      </p:sp>
      <p:sp>
        <p:nvSpPr>
          <p:cNvPr id="11" name="모서리가 둥근 직사각형 114">
            <a:extLst>
              <a:ext uri="{FF2B5EF4-FFF2-40B4-BE49-F238E27FC236}">
                <a16:creationId xmlns:a16="http://schemas.microsoft.com/office/drawing/2014/main" id="{C20770AC-34C4-92C5-F421-B083FFC11595}"/>
              </a:ext>
            </a:extLst>
          </p:cNvPr>
          <p:cNvSpPr/>
          <p:nvPr/>
        </p:nvSpPr>
        <p:spPr>
          <a:xfrm>
            <a:off x="3626862" y="1348577"/>
            <a:ext cx="3223260" cy="251270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dist="254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>
              <a:lnSpc>
                <a:spcPct val="150000"/>
              </a:lnSpc>
            </a:pPr>
            <a:endParaRPr kumimoji="1" lang="ko-KR" altLang="en-US" sz="600" dirty="0">
              <a:solidFill>
                <a:prstClr val="black"/>
              </a:solidFill>
            </a:endParaRPr>
          </a:p>
        </p:txBody>
      </p:sp>
      <p:sp>
        <p:nvSpPr>
          <p:cNvPr id="12" name="제목 10">
            <a:extLst>
              <a:ext uri="{FF2B5EF4-FFF2-40B4-BE49-F238E27FC236}">
                <a16:creationId xmlns:a16="http://schemas.microsoft.com/office/drawing/2014/main" id="{CD4117AC-B05D-C485-163C-4CE053574186}"/>
              </a:ext>
            </a:extLst>
          </p:cNvPr>
          <p:cNvSpPr txBox="1">
            <a:spLocks/>
          </p:cNvSpPr>
          <p:nvPr/>
        </p:nvSpPr>
        <p:spPr>
          <a:xfrm>
            <a:off x="3757157" y="1416144"/>
            <a:ext cx="708848" cy="12311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kumimoji="1" lang="en-US" altLang="ko-KR" sz="800" b="1"/>
              <a:t>|  </a:t>
            </a:r>
            <a:r>
              <a:rPr kumimoji="1" lang="ko-KR" altLang="en-US" sz="800" b="1"/>
              <a:t>학부모  계정  </a:t>
            </a:r>
            <a:r>
              <a:rPr kumimoji="1" lang="ko-KR" altLang="en-US" sz="800" b="1" dirty="0"/>
              <a:t>승인</a:t>
            </a:r>
            <a:endParaRPr kumimoji="1" lang="en-US" altLang="ko-KR" sz="800" b="1" dirty="0"/>
          </a:p>
        </p:txBody>
      </p:sp>
      <p:cxnSp>
        <p:nvCxnSpPr>
          <p:cNvPr id="14" name="직선 연결선[R] 299">
            <a:extLst>
              <a:ext uri="{FF2B5EF4-FFF2-40B4-BE49-F238E27FC236}">
                <a16:creationId xmlns:a16="http://schemas.microsoft.com/office/drawing/2014/main" id="{CA3A389E-EDED-29C5-7BEC-E037C14CC0CE}"/>
              </a:ext>
            </a:extLst>
          </p:cNvPr>
          <p:cNvCxnSpPr>
            <a:cxnSpLocks/>
          </p:cNvCxnSpPr>
          <p:nvPr/>
        </p:nvCxnSpPr>
        <p:spPr>
          <a:xfrm>
            <a:off x="3626862" y="1617012"/>
            <a:ext cx="32232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표 42">
            <a:extLst>
              <a:ext uri="{FF2B5EF4-FFF2-40B4-BE49-F238E27FC236}">
                <a16:creationId xmlns:a16="http://schemas.microsoft.com/office/drawing/2014/main" id="{2F77A42D-9C74-96B1-D377-52391C405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020393"/>
              </p:ext>
            </p:extLst>
          </p:nvPr>
        </p:nvGraphicFramePr>
        <p:xfrm>
          <a:off x="3755332" y="2309766"/>
          <a:ext cx="2966320" cy="608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160">
                  <a:extLst>
                    <a:ext uri="{9D8B030D-6E8A-4147-A177-3AD203B41FA5}">
                      <a16:colId xmlns:a16="http://schemas.microsoft.com/office/drawing/2014/main" val="2963298559"/>
                    </a:ext>
                  </a:extLst>
                </a:gridCol>
                <a:gridCol w="1483160">
                  <a:extLst>
                    <a:ext uri="{9D8B030D-6E8A-4147-A177-3AD203B41FA5}">
                      <a16:colId xmlns:a16="http://schemas.microsoft.com/office/drawing/2014/main" val="3222414861"/>
                    </a:ext>
                  </a:extLst>
                </a:gridCol>
              </a:tblGrid>
              <a:tr h="304031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0">
                          <a:solidFill>
                            <a:schemeClr val="tx1"/>
                          </a:solidFill>
                        </a:rPr>
                        <a:t>보호자 </a:t>
                      </a:r>
                      <a:r>
                        <a:rPr lang="ko-KR" altLang="en-US" sz="700" b="0" dirty="0">
                          <a:solidFill>
                            <a:schemeClr val="tx1"/>
                          </a:solidFill>
                        </a:rPr>
                        <a:t>이름</a:t>
                      </a:r>
                    </a:p>
                  </a:txBody>
                  <a:tcPr marL="252000" marR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0">
                          <a:solidFill>
                            <a:schemeClr val="tx1"/>
                          </a:solidFill>
                        </a:rPr>
                        <a:t>김아</a:t>
                      </a:r>
                      <a:r>
                        <a:rPr lang="en-US" altLang="ko-KR" sz="700" b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ko-KR" alt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252000" marR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201719"/>
                  </a:ext>
                </a:extLst>
              </a:tr>
              <a:tr h="304031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0" dirty="0">
                          <a:solidFill>
                            <a:schemeClr val="tx1"/>
                          </a:solidFill>
                        </a:rPr>
                        <a:t>보호자 휴대폰번호</a:t>
                      </a:r>
                    </a:p>
                  </a:txBody>
                  <a:tcPr marL="252000" marR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b="0" i="0">
                          <a:solidFill>
                            <a:schemeClr val="tx1"/>
                          </a:solidFill>
                        </a:rPr>
                        <a:t>010-12**-*678</a:t>
                      </a:r>
                      <a:endParaRPr lang="ko-KR" altLang="en-US" sz="7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252000" marR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987060"/>
                  </a:ext>
                </a:extLst>
              </a:tr>
            </a:tbl>
          </a:graphicData>
        </a:graphic>
      </p:graphicFrame>
      <p:cxnSp>
        <p:nvCxnSpPr>
          <p:cNvPr id="20" name="직선 연결선[R] 299">
            <a:extLst>
              <a:ext uri="{FF2B5EF4-FFF2-40B4-BE49-F238E27FC236}">
                <a16:creationId xmlns:a16="http://schemas.microsoft.com/office/drawing/2014/main" id="{89BECEFA-50B7-6ABB-19E1-D326F2B64F8B}"/>
              </a:ext>
            </a:extLst>
          </p:cNvPr>
          <p:cNvCxnSpPr>
            <a:cxnSpLocks/>
          </p:cNvCxnSpPr>
          <p:nvPr/>
        </p:nvCxnSpPr>
        <p:spPr>
          <a:xfrm>
            <a:off x="3626862" y="3405787"/>
            <a:ext cx="32232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모서리가 둥근 직사각형 155">
            <a:extLst>
              <a:ext uri="{FF2B5EF4-FFF2-40B4-BE49-F238E27FC236}">
                <a16:creationId xmlns:a16="http://schemas.microsoft.com/office/drawing/2014/main" id="{2A867B6C-DC81-720D-FEC8-752054F1DDEC}"/>
              </a:ext>
            </a:extLst>
          </p:cNvPr>
          <p:cNvSpPr/>
          <p:nvPr/>
        </p:nvSpPr>
        <p:spPr>
          <a:xfrm>
            <a:off x="5294101" y="3537381"/>
            <a:ext cx="444083" cy="201388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54000" rIns="54000" bIns="54000" rtlCol="0" anchor="ctr">
            <a:spAutoFit/>
          </a:bodyPr>
          <a:lstStyle/>
          <a:p>
            <a:pPr algn="ctr"/>
            <a:r>
              <a:rPr kumimoji="1" lang="ko-KR" altLang="en-US" sz="600" b="1">
                <a:solidFill>
                  <a:prstClr val="white"/>
                </a:solidFill>
              </a:rPr>
              <a:t>승인</a:t>
            </a:r>
            <a:endParaRPr kumimoji="1" lang="ko-KR" altLang="en-US" sz="600" b="1" dirty="0">
              <a:solidFill>
                <a:prstClr val="white"/>
              </a:solidFill>
            </a:endParaRPr>
          </a:p>
        </p:txBody>
      </p:sp>
      <p:pic>
        <p:nvPicPr>
          <p:cNvPr id="22" name="그래픽 88" descr="닫기">
            <a:extLst>
              <a:ext uri="{FF2B5EF4-FFF2-40B4-BE49-F238E27FC236}">
                <a16:creationId xmlns:a16="http://schemas.microsoft.com/office/drawing/2014/main" id="{8A63BBA3-B427-5DFB-E67C-C1BFDB9EF8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24" y="1401527"/>
            <a:ext cx="137728" cy="137728"/>
          </a:xfrm>
          <a:prstGeom prst="rect">
            <a:avLst/>
          </a:prstGeom>
        </p:spPr>
      </p:pic>
      <p:sp>
        <p:nvSpPr>
          <p:cNvPr id="24" name="모서리가 둥근 직사각형 155">
            <a:extLst>
              <a:ext uri="{FF2B5EF4-FFF2-40B4-BE49-F238E27FC236}">
                <a16:creationId xmlns:a16="http://schemas.microsoft.com/office/drawing/2014/main" id="{75A89D6C-6A93-40AD-0117-8302D6DBBDBD}"/>
              </a:ext>
            </a:extLst>
          </p:cNvPr>
          <p:cNvSpPr/>
          <p:nvPr/>
        </p:nvSpPr>
        <p:spPr>
          <a:xfrm>
            <a:off x="4776232" y="3537381"/>
            <a:ext cx="444082" cy="201388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54000" rIns="54000" bIns="54000" rtlCol="0" anchor="ctr">
            <a:spAutoFit/>
          </a:bodyPr>
          <a:lstStyle/>
          <a:p>
            <a:pPr algn="ctr"/>
            <a:r>
              <a:rPr kumimoji="1" lang="ko-KR" altLang="en-US" sz="600" b="1">
                <a:solidFill>
                  <a:schemeClr val="tx1"/>
                </a:solidFill>
              </a:rPr>
              <a:t>승인거부</a:t>
            </a:r>
            <a:endParaRPr kumimoji="1" lang="ko-KR" altLang="en-US" sz="600" b="1" dirty="0">
              <a:solidFill>
                <a:schemeClr val="tx1"/>
              </a:solidFill>
            </a:endParaRPr>
          </a:p>
        </p:txBody>
      </p:sp>
      <p:sp>
        <p:nvSpPr>
          <p:cNvPr id="25" name="제목 10">
            <a:extLst>
              <a:ext uri="{FF2B5EF4-FFF2-40B4-BE49-F238E27FC236}">
                <a16:creationId xmlns:a16="http://schemas.microsoft.com/office/drawing/2014/main" id="{6E37B3B1-E88E-35CA-71AA-84D3E5A40FB5}"/>
              </a:ext>
            </a:extLst>
          </p:cNvPr>
          <p:cNvSpPr txBox="1">
            <a:spLocks/>
          </p:cNvSpPr>
          <p:nvPr/>
        </p:nvSpPr>
        <p:spPr>
          <a:xfrm>
            <a:off x="4969809" y="1749966"/>
            <a:ext cx="627095" cy="12311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kumimoji="1" lang="ko-KR" altLang="en-US" sz="800" b="1"/>
              <a:t>학부모 계정 확인</a:t>
            </a:r>
            <a:endParaRPr kumimoji="1" lang="en-US" altLang="ko-KR" sz="8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68ED6B-F2C1-9C05-0BA5-3D21C6E8AEA8}"/>
              </a:ext>
            </a:extLst>
          </p:cNvPr>
          <p:cNvSpPr txBox="1"/>
          <p:nvPr/>
        </p:nvSpPr>
        <p:spPr>
          <a:xfrm>
            <a:off x="3684635" y="3016626"/>
            <a:ext cx="2937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00"/>
              <a:t>※ </a:t>
            </a:r>
            <a:r>
              <a:rPr lang="ko-KR" altLang="en-US" sz="500"/>
              <a:t>잘못된 학부모 계정을 승인한 경우</a:t>
            </a:r>
            <a:r>
              <a:rPr lang="en-US" altLang="ko-KR" sz="500"/>
              <a:t>, </a:t>
            </a:r>
            <a:r>
              <a:rPr lang="ko-KR" altLang="en-US" sz="500"/>
              <a:t>학교 관리자에게 초기화를 요청한 후 다시 보호자 인증을 </a:t>
            </a:r>
            <a:endParaRPr lang="en-US" altLang="ko-KR" sz="500"/>
          </a:p>
          <a:p>
            <a:r>
              <a:rPr lang="ko-KR" altLang="en-US" sz="500"/>
              <a:t>진행해야 합니다</a:t>
            </a:r>
            <a:r>
              <a:rPr lang="en-US" altLang="ko-KR" sz="500"/>
              <a:t>. </a:t>
            </a:r>
            <a:r>
              <a:rPr lang="ko-KR" altLang="en-US" sz="500"/>
              <a:t>정보를 다시 한번 확인한 뒤 승인해 주세요</a:t>
            </a:r>
            <a:r>
              <a:rPr lang="en-US" altLang="ko-KR" sz="500"/>
              <a:t>.</a:t>
            </a:r>
            <a:endParaRPr lang="ko-KR" altLang="en-US" sz="500" dirty="0"/>
          </a:p>
        </p:txBody>
      </p:sp>
      <p:sp>
        <p:nvSpPr>
          <p:cNvPr id="42" name="제목 10">
            <a:extLst>
              <a:ext uri="{FF2B5EF4-FFF2-40B4-BE49-F238E27FC236}">
                <a16:creationId xmlns:a16="http://schemas.microsoft.com/office/drawing/2014/main" id="{4DD3FCE8-689E-1CA1-46EF-E611E2B67F04}"/>
              </a:ext>
            </a:extLst>
          </p:cNvPr>
          <p:cNvSpPr txBox="1">
            <a:spLocks/>
          </p:cNvSpPr>
          <p:nvPr/>
        </p:nvSpPr>
        <p:spPr>
          <a:xfrm>
            <a:off x="178658" y="1110609"/>
            <a:ext cx="3133504" cy="12311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800" kern="0" spc="0">
                <a:solidFill>
                  <a:srgbClr val="0070C0"/>
                </a:solidFill>
                <a:latin typeface="+mn-ea"/>
                <a:ea typeface="+mn-ea"/>
              </a:rPr>
              <a:t>&lt; </a:t>
            </a:r>
            <a:r>
              <a:rPr lang="ko-KR" altLang="en-US" sz="800" kern="0" spc="0">
                <a:solidFill>
                  <a:srgbClr val="0070C0"/>
                </a:solidFill>
                <a:latin typeface="+mn-ea"/>
                <a:ea typeface="+mn-ea"/>
              </a:rPr>
              <a:t>로그인</a:t>
            </a:r>
            <a:r>
              <a:rPr lang="en-US" altLang="ko-KR" sz="800" kern="0" spc="0">
                <a:solidFill>
                  <a:srgbClr val="0070C0"/>
                </a:solidFill>
                <a:latin typeface="+mn-ea"/>
                <a:ea typeface="+mn-ea"/>
              </a:rPr>
              <a:t>_</a:t>
            </a:r>
            <a:r>
              <a:rPr lang="ko-KR" altLang="en-US" sz="800" kern="0" spc="0">
                <a:solidFill>
                  <a:srgbClr val="0070C0"/>
                </a:solidFill>
                <a:latin typeface="+mn-ea"/>
                <a:ea typeface="+mn-ea"/>
              </a:rPr>
              <a:t>최초 진입 시 학부모</a:t>
            </a:r>
            <a:r>
              <a:rPr lang="en-US" altLang="ko-KR" sz="800" kern="0" spc="0">
                <a:solidFill>
                  <a:srgbClr val="0070C0"/>
                </a:solidFill>
                <a:latin typeface="+mn-ea"/>
                <a:ea typeface="+mn-ea"/>
              </a:rPr>
              <a:t>(</a:t>
            </a:r>
            <a:r>
              <a:rPr lang="ko-KR" altLang="en-US" sz="800" kern="0" spc="0">
                <a:solidFill>
                  <a:srgbClr val="0070C0"/>
                </a:solidFill>
                <a:latin typeface="+mn-ea"/>
                <a:ea typeface="+mn-ea"/>
              </a:rPr>
              <a:t>보호자</a:t>
            </a:r>
            <a:r>
              <a:rPr lang="en-US" altLang="ko-KR" sz="800" kern="0" spc="0">
                <a:solidFill>
                  <a:srgbClr val="0070C0"/>
                </a:solidFill>
                <a:latin typeface="+mn-ea"/>
                <a:ea typeface="+mn-ea"/>
              </a:rPr>
              <a:t>) </a:t>
            </a:r>
            <a:r>
              <a:rPr lang="ko-KR" altLang="en-US" sz="800" kern="0" spc="0">
                <a:solidFill>
                  <a:srgbClr val="0070C0"/>
                </a:solidFill>
                <a:latin typeface="+mn-ea"/>
                <a:ea typeface="+mn-ea"/>
              </a:rPr>
              <a:t>인증하기</a:t>
            </a:r>
            <a:r>
              <a:rPr lang="en-US" altLang="ko-KR" sz="800" kern="0" spc="0">
                <a:solidFill>
                  <a:srgbClr val="0070C0"/>
                </a:solidFill>
                <a:latin typeface="+mn-ea"/>
                <a:ea typeface="+mn-ea"/>
              </a:rPr>
              <a:t>_PAR-LOG-008&gt;</a:t>
            </a:r>
            <a:endParaRPr lang="en-US" altLang="ko-KR" sz="800" kern="0" spc="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04DC52-05AB-8BA3-6A75-F0017B561881}"/>
              </a:ext>
            </a:extLst>
          </p:cNvPr>
          <p:cNvSpPr txBox="1"/>
          <p:nvPr/>
        </p:nvSpPr>
        <p:spPr>
          <a:xfrm>
            <a:off x="3829642" y="1921935"/>
            <a:ext cx="3002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"/>
              <a:t>학부모 계정에서 승인을 요청하였습니다</a:t>
            </a:r>
            <a:r>
              <a:rPr lang="en-US" altLang="ko-KR" sz="600"/>
              <a:t>.</a:t>
            </a:r>
          </a:p>
          <a:p>
            <a:pPr algn="ctr"/>
            <a:r>
              <a:rPr lang="ko-KR" altLang="en-US" sz="600"/>
              <a:t>아래 정보가 보호자의 정보가 맞는지 확인해 주세요</a:t>
            </a:r>
            <a:r>
              <a:rPr lang="en-US" altLang="ko-KR" sz="600"/>
              <a:t>.</a:t>
            </a:r>
          </a:p>
          <a:p>
            <a:pPr algn="ctr"/>
            <a:r>
              <a:rPr lang="ko-KR" altLang="en-US" sz="600"/>
              <a:t>‘승인’</a:t>
            </a:r>
            <a:r>
              <a:rPr lang="en-US" altLang="ko-KR" sz="600"/>
              <a:t> </a:t>
            </a:r>
            <a:r>
              <a:rPr lang="ko-KR" altLang="en-US" sz="600"/>
              <a:t>선택 시</a:t>
            </a:r>
            <a:r>
              <a:rPr lang="en-US" altLang="ko-KR" sz="600"/>
              <a:t>, </a:t>
            </a:r>
            <a:r>
              <a:rPr lang="ko-KR" altLang="en-US" sz="600"/>
              <a:t>해당 보호자가 학생의 학부모로 등록됩니다</a:t>
            </a:r>
            <a:r>
              <a:rPr lang="en-US" altLang="ko-KR" sz="600"/>
              <a:t>.</a:t>
            </a:r>
            <a:endParaRPr lang="ko-KR" altLang="en-US" sz="600" dirty="0"/>
          </a:p>
        </p:txBody>
      </p:sp>
    </p:spTree>
    <p:extLst>
      <p:ext uri="{BB962C8B-B14F-4D97-AF65-F5344CB8AC3E}">
        <p14:creationId xmlns:p14="http://schemas.microsoft.com/office/powerpoint/2010/main" val="12841121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FA0DB6-36B1-91C5-04BE-36F4B745F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x-none" dirty="0"/>
              <a:t>5</a:t>
            </a:r>
            <a:r>
              <a:rPr kumimoji="1" lang="en-US" altLang="ko-KR" dirty="0"/>
              <a:t>-4.</a:t>
            </a:r>
            <a:r>
              <a:rPr kumimoji="1" lang="ko-KR" altLang="en-US" dirty="0"/>
              <a:t> 서비스</a:t>
            </a:r>
            <a:endParaRPr kumimoji="1" lang="x-none" altLang="en-US" dirty="0"/>
          </a:p>
        </p:txBody>
      </p:sp>
    </p:spTree>
    <p:extLst>
      <p:ext uri="{BB962C8B-B14F-4D97-AF65-F5344CB8AC3E}">
        <p14:creationId xmlns:p14="http://schemas.microsoft.com/office/powerpoint/2010/main" val="34977103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그룹 83">
            <a:extLst>
              <a:ext uri="{FF2B5EF4-FFF2-40B4-BE49-F238E27FC236}">
                <a16:creationId xmlns:a16="http://schemas.microsoft.com/office/drawing/2014/main" id="{A1D8A218-8ABB-39B8-7449-A94448375B48}"/>
              </a:ext>
            </a:extLst>
          </p:cNvPr>
          <p:cNvGrpSpPr/>
          <p:nvPr/>
        </p:nvGrpSpPr>
        <p:grpSpPr>
          <a:xfrm>
            <a:off x="118997" y="5777759"/>
            <a:ext cx="8799535" cy="659027"/>
            <a:chOff x="118997" y="5777759"/>
            <a:chExt cx="8799535" cy="659027"/>
          </a:xfrm>
        </p:grpSpPr>
        <p:cxnSp>
          <p:nvCxnSpPr>
            <p:cNvPr id="85" name="직선 연결선[R] 84">
              <a:extLst>
                <a:ext uri="{FF2B5EF4-FFF2-40B4-BE49-F238E27FC236}">
                  <a16:creationId xmlns:a16="http://schemas.microsoft.com/office/drawing/2014/main" id="{098716D8-342E-0C16-FB1C-6ADF4F763AC0}"/>
                </a:ext>
              </a:extLst>
            </p:cNvPr>
            <p:cNvCxnSpPr>
              <a:cxnSpLocks/>
            </p:cNvCxnSpPr>
            <p:nvPr/>
          </p:nvCxnSpPr>
          <p:spPr>
            <a:xfrm>
              <a:off x="118997" y="5777759"/>
              <a:ext cx="87995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텍스트 상자 68">
              <a:extLst>
                <a:ext uri="{FF2B5EF4-FFF2-40B4-BE49-F238E27FC236}">
                  <a16:creationId xmlns:a16="http://schemas.microsoft.com/office/drawing/2014/main" id="{9BB581A4-F108-E3CA-4EE0-F0952FD5B99C}"/>
                </a:ext>
              </a:extLst>
            </p:cNvPr>
            <p:cNvSpPr txBox="1"/>
            <p:nvPr/>
          </p:nvSpPr>
          <p:spPr>
            <a:xfrm>
              <a:off x="360470" y="6024321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회사정보</a:t>
              </a:r>
            </a:p>
          </p:txBody>
        </p:sp>
        <p:sp>
          <p:nvSpPr>
            <p:cNvPr id="87" name="텍스트 상자 68">
              <a:extLst>
                <a:ext uri="{FF2B5EF4-FFF2-40B4-BE49-F238E27FC236}">
                  <a16:creationId xmlns:a16="http://schemas.microsoft.com/office/drawing/2014/main" id="{598AA5E3-1582-F2C0-03CD-A0C5FEE84F4C}"/>
                </a:ext>
              </a:extLst>
            </p:cNvPr>
            <p:cNvSpPr txBox="1"/>
            <p:nvPr/>
          </p:nvSpPr>
          <p:spPr>
            <a:xfrm>
              <a:off x="790293" y="6024321"/>
              <a:ext cx="1856277" cy="1206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/>
                <a:t>대표이사 </a:t>
              </a:r>
              <a:r>
                <a:rPr kumimoji="1" lang="en-US" altLang="ko-KR" sz="600"/>
                <a:t>:</a:t>
              </a:r>
              <a:r>
                <a:rPr kumimoji="1" lang="ko-KR" altLang="en-US" sz="600"/>
                <a:t> </a:t>
              </a:r>
              <a:r>
                <a:rPr kumimoji="1" lang="ko-KR" altLang="en-US" sz="600" err="1"/>
                <a:t>김에듀</a:t>
              </a:r>
              <a:r>
                <a:rPr kumimoji="1" lang="ko-KR" altLang="en-US" sz="600"/>
                <a:t>  </a:t>
              </a:r>
              <a:r>
                <a:rPr kumimoji="1" lang="en-US" altLang="ko-KR" sz="600"/>
                <a:t>|</a:t>
              </a:r>
              <a:r>
                <a:rPr kumimoji="1" lang="ko-KR" altLang="en-US" sz="600"/>
                <a:t>  사업자 등록번호 </a:t>
              </a:r>
              <a:r>
                <a:rPr kumimoji="1" lang="en-US" altLang="ko-KR" sz="600"/>
                <a:t>: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123-45-67890</a:t>
              </a:r>
              <a:endParaRPr kumimoji="1" lang="ko-KR" altLang="en-US" sz="600"/>
            </a:p>
          </p:txBody>
        </p:sp>
        <p:sp>
          <p:nvSpPr>
            <p:cNvPr id="88" name="텍스트 상자 68">
              <a:extLst>
                <a:ext uri="{FF2B5EF4-FFF2-40B4-BE49-F238E27FC236}">
                  <a16:creationId xmlns:a16="http://schemas.microsoft.com/office/drawing/2014/main" id="{00DC2C12-B1AA-2F9A-9E9A-F3FC5205F001}"/>
                </a:ext>
              </a:extLst>
            </p:cNvPr>
            <p:cNvSpPr txBox="1"/>
            <p:nvPr/>
          </p:nvSpPr>
          <p:spPr>
            <a:xfrm>
              <a:off x="360470" y="6278321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고객센터</a:t>
              </a:r>
            </a:p>
          </p:txBody>
        </p:sp>
        <p:sp>
          <p:nvSpPr>
            <p:cNvPr id="89" name="텍스트 상자 68">
              <a:extLst>
                <a:ext uri="{FF2B5EF4-FFF2-40B4-BE49-F238E27FC236}">
                  <a16:creationId xmlns:a16="http://schemas.microsoft.com/office/drawing/2014/main" id="{A1068FE7-5131-17BF-EBB0-09B33D6A92F1}"/>
                </a:ext>
              </a:extLst>
            </p:cNvPr>
            <p:cNvSpPr txBox="1"/>
            <p:nvPr/>
          </p:nvSpPr>
          <p:spPr>
            <a:xfrm>
              <a:off x="790293" y="6288481"/>
              <a:ext cx="1357744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ko-KR" sz="600"/>
                <a:t>1899-1949(8:00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~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18:00,</a:t>
              </a:r>
              <a:r>
                <a:rPr kumimoji="1" lang="ko-KR" altLang="en-US" sz="600"/>
                <a:t> 점심 </a:t>
              </a:r>
              <a:r>
                <a:rPr kumimoji="1" lang="en-US" altLang="ko-KR" sz="600"/>
                <a:t>12:00 ~ 1:00)</a:t>
              </a:r>
              <a:endParaRPr kumimoji="1" lang="ko-KR" altLang="en-US" sz="600"/>
            </a:p>
          </p:txBody>
        </p:sp>
        <p:sp>
          <p:nvSpPr>
            <p:cNvPr id="90" name="텍스트 상자 68">
              <a:extLst>
                <a:ext uri="{FF2B5EF4-FFF2-40B4-BE49-F238E27FC236}">
                  <a16:creationId xmlns:a16="http://schemas.microsoft.com/office/drawing/2014/main" id="{F7DF0843-CF23-8069-B9F9-A09CEFCBEB4A}"/>
                </a:ext>
              </a:extLst>
            </p:cNvPr>
            <p:cNvSpPr txBox="1"/>
            <p:nvPr/>
          </p:nvSpPr>
          <p:spPr>
            <a:xfrm>
              <a:off x="6622357" y="6041279"/>
              <a:ext cx="650819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개인정보 처리방침 </a:t>
              </a:r>
            </a:p>
          </p:txBody>
        </p:sp>
        <p:sp>
          <p:nvSpPr>
            <p:cNvPr id="91" name="텍스트 상자 68">
              <a:extLst>
                <a:ext uri="{FF2B5EF4-FFF2-40B4-BE49-F238E27FC236}">
                  <a16:creationId xmlns:a16="http://schemas.microsoft.com/office/drawing/2014/main" id="{2A7C10E6-F3D9-FE8B-ECF6-B4A97D47B156}"/>
                </a:ext>
              </a:extLst>
            </p:cNvPr>
            <p:cNvSpPr txBox="1"/>
            <p:nvPr/>
          </p:nvSpPr>
          <p:spPr>
            <a:xfrm>
              <a:off x="7513806" y="6041279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이용약관</a:t>
              </a:r>
            </a:p>
          </p:txBody>
        </p:sp>
        <p:sp>
          <p:nvSpPr>
            <p:cNvPr id="92" name="텍스트 상자 68">
              <a:extLst>
                <a:ext uri="{FF2B5EF4-FFF2-40B4-BE49-F238E27FC236}">
                  <a16:creationId xmlns:a16="http://schemas.microsoft.com/office/drawing/2014/main" id="{F4040357-EA18-735D-F072-2877EF7EE8F7}"/>
                </a:ext>
              </a:extLst>
            </p:cNvPr>
            <p:cNvSpPr txBox="1"/>
            <p:nvPr/>
          </p:nvSpPr>
          <p:spPr>
            <a:xfrm>
              <a:off x="8062212" y="6041279"/>
              <a:ext cx="63318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오픈소스 라이선스</a:t>
              </a:r>
            </a:p>
          </p:txBody>
        </p:sp>
        <p:sp>
          <p:nvSpPr>
            <p:cNvPr id="93" name="텍스트 상자 68">
              <a:extLst>
                <a:ext uri="{FF2B5EF4-FFF2-40B4-BE49-F238E27FC236}">
                  <a16:creationId xmlns:a16="http://schemas.microsoft.com/office/drawing/2014/main" id="{939158CF-85D7-19D7-7AC4-4DA4F76775DF}"/>
                </a:ext>
              </a:extLst>
            </p:cNvPr>
            <p:cNvSpPr txBox="1"/>
            <p:nvPr/>
          </p:nvSpPr>
          <p:spPr>
            <a:xfrm>
              <a:off x="7268973" y="6315599"/>
              <a:ext cx="1450718" cy="1211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ko-KR" sz="600"/>
                <a:t>Copyright Ⓒ 2023 KT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All Rights Reserved</a:t>
              </a:r>
              <a:endParaRPr kumimoji="1" lang="ko-KR" altLang="en-US" sz="600"/>
            </a:p>
          </p:txBody>
        </p:sp>
      </p:grpSp>
      <p:graphicFrame>
        <p:nvGraphicFramePr>
          <p:cNvPr id="2" name="Google Shape;912;p23">
            <a:extLst>
              <a:ext uri="{FF2B5EF4-FFF2-40B4-BE49-F238E27FC236}">
                <a16:creationId xmlns:a16="http://schemas.microsoft.com/office/drawing/2014/main" id="{5C6853E0-ECE2-3E27-A5B9-6F7D9C753C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8758836"/>
              </p:ext>
            </p:extLst>
          </p:nvPr>
        </p:nvGraphicFramePr>
        <p:xfrm>
          <a:off x="9042400" y="1315767"/>
          <a:ext cx="3037052" cy="2709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73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구분 선택 </a:t>
                      </a:r>
                      <a:r>
                        <a:rPr lang="ko-KR" altLang="en-US" sz="700" b="1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셀렉박스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default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전체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선택 시 서비스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회원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온라인 학교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기타 제공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28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2</a:t>
                      </a:r>
                      <a:endParaRPr sz="700" b="0" i="0" u="none" strike="noStrike" cap="non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ko-KR" altLang="en-US" sz="700" b="1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검색 필드</a:t>
                      </a:r>
                      <a:endParaRPr lang="en-US" altLang="ko-KR" sz="700" b="1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en-US" altLang="ko-KR" sz="700" b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700" b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700" b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Like </a:t>
                      </a:r>
                      <a:r>
                        <a:rPr lang="ko-KR" altLang="en-US" sz="700" b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검색</a:t>
                      </a:r>
                      <a:r>
                        <a:rPr lang="en-US" altLang="ko-KR" sz="700" b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: </a:t>
                      </a:r>
                      <a:r>
                        <a:rPr lang="ko-KR" altLang="en-US" sz="700" b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제목</a:t>
                      </a:r>
                      <a:endParaRPr lang="en-US" altLang="ko-KR" sz="700" b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091736"/>
                  </a:ext>
                </a:extLst>
              </a:tr>
              <a:tr h="21728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3</a:t>
                      </a:r>
                      <a:endParaRPr sz="700" b="0" i="0" u="none" strike="noStrike" cap="non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검색 버튼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&lt;2&gt;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에 입력한 값이 있는 경우 버튼 클릭 시 검색 동작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&lt;2&gt;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에 입력한 값이 없는 경우 디폴트 화면으로 전환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34128"/>
                  </a:ext>
                </a:extLst>
              </a:tr>
              <a:tr h="21728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4</a:t>
                      </a:r>
                      <a:endParaRPr sz="700" b="0" i="0" u="none" strike="noStrike" cap="non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리스트</a:t>
                      </a:r>
                      <a:endParaRPr lang="en-US" altLang="ko-KR" sz="700" b="1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리스트 목록 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개씩 제공</a:t>
                      </a:r>
                      <a:endParaRPr lang="en-US" altLang="ko-KR" sz="70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리스트의 제목 영역 선택 시 상세 화면으로 이동</a:t>
                      </a:r>
                      <a:endParaRPr lang="en-US" altLang="ko-KR" sz="70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542922"/>
                  </a:ext>
                </a:extLst>
              </a:tr>
              <a:tr h="15415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4A</a:t>
                      </a:r>
                      <a:endParaRPr sz="700" b="0" i="0" u="none" strike="noStrike" cap="non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ea"/>
                          <a:ea typeface="+mn-ea"/>
                        </a:rPr>
                        <a:t>제목</a:t>
                      </a:r>
                      <a:endParaRPr lang="en-US" altLang="ko-KR" sz="700" b="1" u="none" strike="noStrike" cap="non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u="none" strike="noStrike" cap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cap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ea"/>
                          <a:ea typeface="+mn-ea"/>
                        </a:rPr>
                        <a:t>등록자가 등록한 제목 노출</a:t>
                      </a:r>
                      <a:endParaRPr lang="en-US" altLang="ko-KR" sz="700" u="none" strike="noStrike" cap="non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876075"/>
                  </a:ext>
                </a:extLst>
              </a:tr>
              <a:tr h="15415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4B</a:t>
                      </a:r>
                      <a:endParaRPr sz="700" b="0" i="0" u="none" strike="noStrike" cap="non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ea"/>
                          <a:ea typeface="+mn-ea"/>
                        </a:rPr>
                        <a:t>등록자</a:t>
                      </a:r>
                      <a:endParaRPr lang="en-US" altLang="ko-KR" sz="700" b="1" u="none" strike="noStrike" cap="non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u="none" strike="noStrike" cap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cap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ea"/>
                          <a:ea typeface="+mn-ea"/>
                        </a:rPr>
                        <a:t>내가 등록한 게시물인 경우 </a:t>
                      </a:r>
                      <a:r>
                        <a:rPr lang="en-US" altLang="ko-KR" sz="700" u="none" strike="noStrike" cap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ea"/>
                          <a:ea typeface="+mn-ea"/>
                        </a:rPr>
                        <a:t>‘</a:t>
                      </a:r>
                      <a:r>
                        <a:rPr lang="ko-KR" altLang="en-US" sz="700" u="none" strike="noStrike" cap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ea"/>
                          <a:ea typeface="+mn-ea"/>
                        </a:rPr>
                        <a:t>내 질문</a:t>
                      </a:r>
                      <a:r>
                        <a:rPr lang="en-US" altLang="ko-KR" sz="700" u="none" strike="noStrike" cap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ea"/>
                          <a:ea typeface="+mn-ea"/>
                        </a:rPr>
                        <a:t>‘ </a:t>
                      </a:r>
                      <a:r>
                        <a:rPr lang="ko-KR" altLang="en-US" sz="700" u="none" strike="noStrike" cap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ea"/>
                          <a:ea typeface="+mn-ea"/>
                        </a:rPr>
                        <a:t>태그 노출</a:t>
                      </a:r>
                      <a:endParaRPr lang="en-US" altLang="ko-KR" sz="700" u="none" strike="noStrike" cap="non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365105"/>
                  </a:ext>
                </a:extLst>
              </a:tr>
              <a:tr h="15415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4C</a:t>
                      </a:r>
                      <a:endParaRPr sz="700" b="0" i="0" u="none" strike="noStrike" cap="non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ea"/>
                          <a:ea typeface="+mn-ea"/>
                        </a:rPr>
                        <a:t>답변상태</a:t>
                      </a:r>
                      <a:endParaRPr lang="en-US" altLang="ko-KR" sz="700" b="1" u="none" strike="noStrike" cap="non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u="none" strike="noStrike" cap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cap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ea"/>
                          <a:ea typeface="+mn-ea"/>
                        </a:rPr>
                        <a:t>관리자가 답변을 등록한 경우 </a:t>
                      </a:r>
                      <a:r>
                        <a:rPr lang="en-US" altLang="ko-KR" sz="700" u="none" strike="noStrike" cap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u="none" strike="noStrike" cap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ea"/>
                          <a:ea typeface="+mn-ea"/>
                        </a:rPr>
                        <a:t>답변완료</a:t>
                      </a:r>
                      <a:endParaRPr lang="en-US" altLang="ko-KR" sz="700" u="none" strike="noStrike" cap="non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u="none" strike="noStrike" cap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700" u="none" strike="noStrike" cap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ea"/>
                          <a:ea typeface="+mn-ea"/>
                        </a:rPr>
                        <a:t> 관리자가 답변을 등록하지 않은 경우 </a:t>
                      </a:r>
                      <a:r>
                        <a:rPr lang="en-US" altLang="ko-KR" sz="700" u="none" strike="noStrike" cap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u="none" strike="noStrike" cap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ea"/>
                          <a:ea typeface="+mn-ea"/>
                        </a:rPr>
                        <a:t>답변대기</a:t>
                      </a:r>
                      <a:endParaRPr lang="en-US" altLang="ko-KR" sz="700" u="none" strike="noStrike" cap="non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926762"/>
                  </a:ext>
                </a:extLst>
              </a:tr>
              <a:tr h="15415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5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등록 버튼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선택 시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1:1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문의 등록 화면으로 이동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63085"/>
                  </a:ext>
                </a:extLst>
              </a:tr>
            </a:tbl>
          </a:graphicData>
        </a:graphic>
      </p:graphicFrame>
      <p:sp>
        <p:nvSpPr>
          <p:cNvPr id="3" name="제목 10">
            <a:extLst>
              <a:ext uri="{FF2B5EF4-FFF2-40B4-BE49-F238E27FC236}">
                <a16:creationId xmlns:a16="http://schemas.microsoft.com/office/drawing/2014/main" id="{1AE1590A-9E42-CA46-77D4-E12CBB996079}"/>
              </a:ext>
            </a:extLst>
          </p:cNvPr>
          <p:cNvSpPr txBox="1">
            <a:spLocks/>
          </p:cNvSpPr>
          <p:nvPr/>
        </p:nvSpPr>
        <p:spPr>
          <a:xfrm>
            <a:off x="2395709" y="972187"/>
            <a:ext cx="461665" cy="16158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1050" kern="0" spc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1:1</a:t>
            </a:r>
            <a:r>
              <a:rPr lang="ko-KR" altLang="en-US" sz="1050" kern="0" spc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문의</a:t>
            </a:r>
            <a:endParaRPr lang="en-US" altLang="ko-KR" sz="1050" kern="0" spc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E6B2A72D-D18D-13E8-56ED-B6431AE2D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000902"/>
              </p:ext>
            </p:extLst>
          </p:nvPr>
        </p:nvGraphicFramePr>
        <p:xfrm>
          <a:off x="2371520" y="1807369"/>
          <a:ext cx="6044570" cy="2957831"/>
        </p:xfrm>
        <a:graphic>
          <a:graphicData uri="http://schemas.openxmlformats.org/drawingml/2006/table">
            <a:tbl>
              <a:tblPr/>
              <a:tblGrid>
                <a:gridCol w="409314">
                  <a:extLst>
                    <a:ext uri="{9D8B030D-6E8A-4147-A177-3AD203B41FA5}">
                      <a16:colId xmlns:a16="http://schemas.microsoft.com/office/drawing/2014/main" val="2039745352"/>
                    </a:ext>
                  </a:extLst>
                </a:gridCol>
                <a:gridCol w="3026149">
                  <a:extLst>
                    <a:ext uri="{9D8B030D-6E8A-4147-A177-3AD203B41FA5}">
                      <a16:colId xmlns:a16="http://schemas.microsoft.com/office/drawing/2014/main" val="2121707785"/>
                    </a:ext>
                  </a:extLst>
                </a:gridCol>
                <a:gridCol w="556846">
                  <a:extLst>
                    <a:ext uri="{9D8B030D-6E8A-4147-A177-3AD203B41FA5}">
                      <a16:colId xmlns:a16="http://schemas.microsoft.com/office/drawing/2014/main" val="905640802"/>
                    </a:ext>
                  </a:extLst>
                </a:gridCol>
                <a:gridCol w="820616">
                  <a:extLst>
                    <a:ext uri="{9D8B030D-6E8A-4147-A177-3AD203B41FA5}">
                      <a16:colId xmlns:a16="http://schemas.microsoft.com/office/drawing/2014/main" val="119106393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091098805"/>
                    </a:ext>
                  </a:extLst>
                </a:gridCol>
                <a:gridCol w="774445">
                  <a:extLst>
                    <a:ext uri="{9D8B030D-6E8A-4147-A177-3AD203B41FA5}">
                      <a16:colId xmlns:a16="http://schemas.microsoft.com/office/drawing/2014/main" val="4285764670"/>
                    </a:ext>
                  </a:extLst>
                </a:gridCol>
              </a:tblGrid>
              <a:tr h="29659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번호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8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제목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첨부파일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등록일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등록자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답변상태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1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 비밀 글 기능은 없나요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2021.03.16 10:22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1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 문의사항이 있습니다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2021.03.16 10:22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697880"/>
                  </a:ext>
                </a:extLst>
              </a:tr>
              <a:tr h="3801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</a:t>
                      </a:r>
                      <a:r>
                        <a:rPr kumimoji="0" lang="ko-KR" alt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질문 있습니다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!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2021.03.16 10:22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09787"/>
                  </a:ext>
                </a:extLst>
              </a:tr>
              <a:tr h="3801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 학부모 대상 교육을 하고싶습니다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ko-KR" alt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2021.03.16 10:22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2713263"/>
                  </a:ext>
                </a:extLst>
              </a:tr>
              <a:tr h="3801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</a:t>
                      </a:r>
                      <a:r>
                        <a:rPr kumimoji="0" lang="ko-KR" alt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과목 개설은 어떻게 하나요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?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2021.03.16 10:22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515497"/>
                  </a:ext>
                </a:extLst>
              </a:tr>
              <a:tr h="3801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</a:t>
                      </a:r>
                      <a:r>
                        <a:rPr kumimoji="0" lang="ko-KR" alt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비밀번호를 잊어버렸습니다</a:t>
                      </a:r>
                      <a:endParaRPr kumimoji="0" lang="en-US" altLang="ko-KR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2021.03.16 10:22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790316"/>
                  </a:ext>
                </a:extLst>
              </a:tr>
              <a:tr h="3801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 </a:t>
                      </a:r>
                      <a:r>
                        <a:rPr kumimoji="0" lang="ko-KR" alt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문의합니다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2021.03.16 10:22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71043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5160D50-F922-6686-230E-36F42E9E8F64}"/>
              </a:ext>
            </a:extLst>
          </p:cNvPr>
          <p:cNvSpPr txBox="1"/>
          <p:nvPr/>
        </p:nvSpPr>
        <p:spPr>
          <a:xfrm>
            <a:off x="3692904" y="4999309"/>
            <a:ext cx="300892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altLang="ko-KR" sz="800">
                <a:solidFill>
                  <a:prstClr val="white">
                    <a:lumMod val="75000"/>
                  </a:prstClr>
                </a:solidFill>
              </a:rPr>
              <a:t>&lt;&lt;  &lt;</a:t>
            </a:r>
            <a:r>
              <a:rPr lang="en-US" altLang="ko-KR" sz="800">
                <a:solidFill>
                  <a:srgbClr val="000000"/>
                </a:solidFill>
              </a:rPr>
              <a:t>   </a:t>
            </a:r>
            <a:r>
              <a:rPr lang="en-US" altLang="ko-KR" sz="800" b="1" u="sng">
                <a:solidFill>
                  <a:srgbClr val="000000"/>
                </a:solidFill>
              </a:rPr>
              <a:t>1</a:t>
            </a:r>
            <a:r>
              <a:rPr lang="en-US" altLang="ko-KR" sz="800">
                <a:solidFill>
                  <a:srgbClr val="000000"/>
                </a:solidFill>
              </a:rPr>
              <a:t>   2   3   4   5   6   7   8   9   10   &gt;  &gt;&gt;</a:t>
            </a:r>
          </a:p>
        </p:txBody>
      </p:sp>
      <p:grpSp>
        <p:nvGrpSpPr>
          <p:cNvPr id="7" name="Cutout">
            <a:extLst>
              <a:ext uri="{FF2B5EF4-FFF2-40B4-BE49-F238E27FC236}">
                <a16:creationId xmlns:a16="http://schemas.microsoft.com/office/drawing/2014/main" id="{AC68052E-3335-48EE-CDB9-BFD2452F7278}"/>
              </a:ext>
            </a:extLst>
          </p:cNvPr>
          <p:cNvGrpSpPr/>
          <p:nvPr/>
        </p:nvGrpSpPr>
        <p:grpSpPr>
          <a:xfrm rot="5400000">
            <a:off x="5329814" y="1688125"/>
            <a:ext cx="180613" cy="6189785"/>
            <a:chOff x="6402388" y="1584325"/>
            <a:chExt cx="239713" cy="933450"/>
          </a:xfrm>
          <a:solidFill>
            <a:srgbClr val="FFFFFF"/>
          </a:solidFill>
        </p:grpSpPr>
        <p:sp>
          <p:nvSpPr>
            <p:cNvPr id="8" name="Fill">
              <a:extLst>
                <a:ext uri="{FF2B5EF4-FFF2-40B4-BE49-F238E27FC236}">
                  <a16:creationId xmlns:a16="http://schemas.microsoft.com/office/drawing/2014/main" id="{7A0E4056-1FFF-6718-EE08-1699DDD63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388" y="1584325"/>
              <a:ext cx="239713" cy="933450"/>
            </a:xfrm>
            <a:custGeom>
              <a:avLst/>
              <a:gdLst>
                <a:gd name="T0" fmla="*/ 74 w 151"/>
                <a:gd name="T1" fmla="*/ 588 h 588"/>
                <a:gd name="T2" fmla="*/ 151 w 151"/>
                <a:gd name="T3" fmla="*/ 518 h 588"/>
                <a:gd name="T4" fmla="*/ 74 w 151"/>
                <a:gd name="T5" fmla="*/ 441 h 588"/>
                <a:gd name="T6" fmla="*/ 151 w 151"/>
                <a:gd name="T7" fmla="*/ 375 h 588"/>
                <a:gd name="T8" fmla="*/ 74 w 151"/>
                <a:gd name="T9" fmla="*/ 294 h 588"/>
                <a:gd name="T10" fmla="*/ 151 w 151"/>
                <a:gd name="T11" fmla="*/ 231 h 588"/>
                <a:gd name="T12" fmla="*/ 74 w 151"/>
                <a:gd name="T13" fmla="*/ 147 h 588"/>
                <a:gd name="T14" fmla="*/ 151 w 151"/>
                <a:gd name="T15" fmla="*/ 88 h 588"/>
                <a:gd name="T16" fmla="*/ 74 w 151"/>
                <a:gd name="T17" fmla="*/ 0 h 588"/>
                <a:gd name="T18" fmla="*/ 0 w 151"/>
                <a:gd name="T19" fmla="*/ 0 h 588"/>
                <a:gd name="T20" fmla="*/ 78 w 151"/>
                <a:gd name="T21" fmla="*/ 88 h 588"/>
                <a:gd name="T22" fmla="*/ 0 w 151"/>
                <a:gd name="T23" fmla="*/ 147 h 588"/>
                <a:gd name="T24" fmla="*/ 78 w 151"/>
                <a:gd name="T25" fmla="*/ 231 h 588"/>
                <a:gd name="T26" fmla="*/ 0 w 151"/>
                <a:gd name="T27" fmla="*/ 294 h 588"/>
                <a:gd name="T28" fmla="*/ 78 w 151"/>
                <a:gd name="T29" fmla="*/ 375 h 588"/>
                <a:gd name="T30" fmla="*/ 0 w 151"/>
                <a:gd name="T31" fmla="*/ 441 h 588"/>
                <a:gd name="T32" fmla="*/ 78 w 151"/>
                <a:gd name="T33" fmla="*/ 518 h 588"/>
                <a:gd name="T34" fmla="*/ 0 w 151"/>
                <a:gd name="T35" fmla="*/ 588 h 588"/>
                <a:gd name="T36" fmla="*/ 74 w 151"/>
                <a:gd name="T37" fmla="*/ 58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588">
                  <a:moveTo>
                    <a:pt x="74" y="588"/>
                  </a:moveTo>
                  <a:lnTo>
                    <a:pt x="151" y="518"/>
                  </a:lnTo>
                  <a:lnTo>
                    <a:pt x="74" y="441"/>
                  </a:lnTo>
                  <a:lnTo>
                    <a:pt x="151" y="375"/>
                  </a:lnTo>
                  <a:lnTo>
                    <a:pt x="74" y="294"/>
                  </a:lnTo>
                  <a:lnTo>
                    <a:pt x="151" y="231"/>
                  </a:lnTo>
                  <a:lnTo>
                    <a:pt x="74" y="147"/>
                  </a:lnTo>
                  <a:lnTo>
                    <a:pt x="151" y="88"/>
                  </a:lnTo>
                  <a:lnTo>
                    <a:pt x="74" y="0"/>
                  </a:lnTo>
                  <a:lnTo>
                    <a:pt x="0" y="0"/>
                  </a:lnTo>
                  <a:lnTo>
                    <a:pt x="78" y="88"/>
                  </a:lnTo>
                  <a:lnTo>
                    <a:pt x="0" y="147"/>
                  </a:lnTo>
                  <a:lnTo>
                    <a:pt x="78" y="231"/>
                  </a:lnTo>
                  <a:lnTo>
                    <a:pt x="0" y="294"/>
                  </a:lnTo>
                  <a:lnTo>
                    <a:pt x="78" y="375"/>
                  </a:lnTo>
                  <a:lnTo>
                    <a:pt x="0" y="441"/>
                  </a:lnTo>
                  <a:lnTo>
                    <a:pt x="78" y="518"/>
                  </a:lnTo>
                  <a:lnTo>
                    <a:pt x="0" y="588"/>
                  </a:lnTo>
                  <a:lnTo>
                    <a:pt x="74" y="58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Border">
              <a:extLst>
                <a:ext uri="{FF2B5EF4-FFF2-40B4-BE49-F238E27FC236}">
                  <a16:creationId xmlns:a16="http://schemas.microsoft.com/office/drawing/2014/main" id="{D98A841A-C097-36A2-E3C8-5D870ED3B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02388" y="1584325"/>
              <a:ext cx="239713" cy="933450"/>
            </a:xfrm>
            <a:custGeom>
              <a:avLst/>
              <a:gdLst>
                <a:gd name="T0" fmla="*/ 0 w 909"/>
                <a:gd name="T1" fmla="*/ 0 h 3585"/>
                <a:gd name="T2" fmla="*/ 467 w 909"/>
                <a:gd name="T3" fmla="*/ 535 h 3585"/>
                <a:gd name="T4" fmla="*/ 0 w 909"/>
                <a:gd name="T5" fmla="*/ 896 h 3585"/>
                <a:gd name="T6" fmla="*/ 467 w 909"/>
                <a:gd name="T7" fmla="*/ 1409 h 3585"/>
                <a:gd name="T8" fmla="*/ 0 w 909"/>
                <a:gd name="T9" fmla="*/ 1793 h 3585"/>
                <a:gd name="T10" fmla="*/ 467 w 909"/>
                <a:gd name="T11" fmla="*/ 2284 h 3585"/>
                <a:gd name="T12" fmla="*/ 0 w 909"/>
                <a:gd name="T13" fmla="*/ 2689 h 3585"/>
                <a:gd name="T14" fmla="*/ 467 w 909"/>
                <a:gd name="T15" fmla="*/ 3158 h 3585"/>
                <a:gd name="T16" fmla="*/ 0 w 909"/>
                <a:gd name="T17" fmla="*/ 3585 h 3585"/>
                <a:gd name="T18" fmla="*/ 442 w 909"/>
                <a:gd name="T19" fmla="*/ 3585 h 3585"/>
                <a:gd name="T20" fmla="*/ 909 w 909"/>
                <a:gd name="T21" fmla="*/ 3158 h 3585"/>
                <a:gd name="T22" fmla="*/ 442 w 909"/>
                <a:gd name="T23" fmla="*/ 2689 h 3585"/>
                <a:gd name="T24" fmla="*/ 909 w 909"/>
                <a:gd name="T25" fmla="*/ 2284 h 3585"/>
                <a:gd name="T26" fmla="*/ 442 w 909"/>
                <a:gd name="T27" fmla="*/ 1793 h 3585"/>
                <a:gd name="T28" fmla="*/ 909 w 909"/>
                <a:gd name="T29" fmla="*/ 1409 h 3585"/>
                <a:gd name="T30" fmla="*/ 442 w 909"/>
                <a:gd name="T31" fmla="*/ 896 h 3585"/>
                <a:gd name="T32" fmla="*/ 909 w 909"/>
                <a:gd name="T33" fmla="*/ 535 h 3585"/>
                <a:gd name="T34" fmla="*/ 442 w 909"/>
                <a:gd name="T35" fmla="*/ 0 h 3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9" h="3585">
                  <a:moveTo>
                    <a:pt x="0" y="0"/>
                  </a:moveTo>
                  <a:lnTo>
                    <a:pt x="467" y="535"/>
                  </a:lnTo>
                  <a:lnTo>
                    <a:pt x="0" y="896"/>
                  </a:lnTo>
                  <a:lnTo>
                    <a:pt x="467" y="1409"/>
                  </a:lnTo>
                  <a:lnTo>
                    <a:pt x="0" y="1793"/>
                  </a:lnTo>
                  <a:lnTo>
                    <a:pt x="467" y="2284"/>
                  </a:lnTo>
                  <a:lnTo>
                    <a:pt x="0" y="2689"/>
                  </a:lnTo>
                  <a:lnTo>
                    <a:pt x="467" y="3158"/>
                  </a:lnTo>
                  <a:lnTo>
                    <a:pt x="0" y="3585"/>
                  </a:lnTo>
                  <a:moveTo>
                    <a:pt x="442" y="3585"/>
                  </a:moveTo>
                  <a:lnTo>
                    <a:pt x="909" y="3158"/>
                  </a:lnTo>
                  <a:lnTo>
                    <a:pt x="442" y="2689"/>
                  </a:lnTo>
                  <a:lnTo>
                    <a:pt x="909" y="2284"/>
                  </a:lnTo>
                  <a:lnTo>
                    <a:pt x="442" y="1793"/>
                  </a:lnTo>
                  <a:lnTo>
                    <a:pt x="909" y="1409"/>
                  </a:lnTo>
                  <a:lnTo>
                    <a:pt x="442" y="896"/>
                  </a:lnTo>
                  <a:lnTo>
                    <a:pt x="909" y="535"/>
                  </a:lnTo>
                  <a:lnTo>
                    <a:pt x="442" y="0"/>
                  </a:lnTo>
                </a:path>
              </a:pathLst>
            </a:custGeom>
            <a:noFill/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Shape 1517">
            <a:extLst>
              <a:ext uri="{FF2B5EF4-FFF2-40B4-BE49-F238E27FC236}">
                <a16:creationId xmlns:a16="http://schemas.microsoft.com/office/drawing/2014/main" id="{B0D15491-C1CA-5B5B-A09D-8E4ED1E4B18A}"/>
              </a:ext>
            </a:extLst>
          </p:cNvPr>
          <p:cNvSpPr/>
          <p:nvPr/>
        </p:nvSpPr>
        <p:spPr>
          <a:xfrm>
            <a:off x="7739388" y="2575881"/>
            <a:ext cx="601418" cy="209121"/>
          </a:xfrm>
          <a:prstGeom prst="roundRect">
            <a:avLst>
              <a:gd name="adj" fmla="val 8776"/>
            </a:avLst>
          </a:prstGeom>
          <a:solidFill>
            <a:schemeClr val="bg1">
              <a:lumMod val="75000"/>
            </a:schemeClr>
          </a:solidFill>
          <a:ln w="317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ko-KR" altLang="en-US" sz="700">
                <a:solidFill>
                  <a:prstClr val="white"/>
                </a:solidFill>
              </a:rPr>
              <a:t>답변완료</a:t>
            </a:r>
            <a:endParaRPr sz="700">
              <a:solidFill>
                <a:prstClr val="white"/>
              </a:solidFill>
              <a:ea typeface="맑은 고딕" panose="020B0503020000020004" pitchFamily="50" charset="-127"/>
            </a:endParaRPr>
          </a:p>
        </p:txBody>
      </p:sp>
      <p:sp>
        <p:nvSpPr>
          <p:cNvPr id="14" name="Shape 1517">
            <a:extLst>
              <a:ext uri="{FF2B5EF4-FFF2-40B4-BE49-F238E27FC236}">
                <a16:creationId xmlns:a16="http://schemas.microsoft.com/office/drawing/2014/main" id="{569FEA5E-6B2A-B877-3E87-DBCD458C23B0}"/>
              </a:ext>
            </a:extLst>
          </p:cNvPr>
          <p:cNvSpPr/>
          <p:nvPr/>
        </p:nvSpPr>
        <p:spPr>
          <a:xfrm>
            <a:off x="7739388" y="2192468"/>
            <a:ext cx="601418" cy="209121"/>
          </a:xfrm>
          <a:prstGeom prst="roundRect">
            <a:avLst>
              <a:gd name="adj" fmla="val 8776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ko-KR" altLang="en-US" sz="700">
                <a:solidFill>
                  <a:prstClr val="black">
                    <a:lumMod val="50000"/>
                    <a:lumOff val="50000"/>
                  </a:prstClr>
                </a:solidFill>
              </a:rPr>
              <a:t>답변대기</a:t>
            </a:r>
            <a:endParaRPr sz="700">
              <a:solidFill>
                <a:prstClr val="black">
                  <a:lumMod val="50000"/>
                  <a:lumOff val="50000"/>
                </a:prstClr>
              </a:solidFill>
              <a:ea typeface="맑은 고딕" panose="020B0503020000020004" pitchFamily="50" charset="-127"/>
            </a:endParaRPr>
          </a:p>
        </p:txBody>
      </p:sp>
      <p:sp>
        <p:nvSpPr>
          <p:cNvPr id="15" name="Shape 1517">
            <a:extLst>
              <a:ext uri="{FF2B5EF4-FFF2-40B4-BE49-F238E27FC236}">
                <a16:creationId xmlns:a16="http://schemas.microsoft.com/office/drawing/2014/main" id="{284C997A-62F5-86B9-28B3-188B4D0D1BBC}"/>
              </a:ext>
            </a:extLst>
          </p:cNvPr>
          <p:cNvSpPr/>
          <p:nvPr/>
        </p:nvSpPr>
        <p:spPr>
          <a:xfrm>
            <a:off x="7739388" y="2944315"/>
            <a:ext cx="601418" cy="209121"/>
          </a:xfrm>
          <a:prstGeom prst="roundRect">
            <a:avLst>
              <a:gd name="adj" fmla="val 8776"/>
            </a:avLst>
          </a:prstGeom>
          <a:solidFill>
            <a:schemeClr val="bg1">
              <a:lumMod val="75000"/>
            </a:schemeClr>
          </a:solidFill>
          <a:ln w="317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ko-KR" altLang="en-US" sz="700">
                <a:solidFill>
                  <a:prstClr val="white"/>
                </a:solidFill>
              </a:rPr>
              <a:t>답변완료</a:t>
            </a:r>
            <a:endParaRPr sz="700">
              <a:solidFill>
                <a:prstClr val="white"/>
              </a:solidFill>
              <a:ea typeface="맑은 고딕" panose="020B0503020000020004" pitchFamily="50" charset="-127"/>
            </a:endParaRPr>
          </a:p>
        </p:txBody>
      </p:sp>
      <p:sp>
        <p:nvSpPr>
          <p:cNvPr id="16" name="Shape 1517">
            <a:extLst>
              <a:ext uri="{FF2B5EF4-FFF2-40B4-BE49-F238E27FC236}">
                <a16:creationId xmlns:a16="http://schemas.microsoft.com/office/drawing/2014/main" id="{2AE70DB7-DA8A-7DBC-DC62-520264E862D1}"/>
              </a:ext>
            </a:extLst>
          </p:cNvPr>
          <p:cNvSpPr/>
          <p:nvPr/>
        </p:nvSpPr>
        <p:spPr>
          <a:xfrm>
            <a:off x="7739388" y="3338616"/>
            <a:ext cx="601418" cy="209121"/>
          </a:xfrm>
          <a:prstGeom prst="roundRect">
            <a:avLst>
              <a:gd name="adj" fmla="val 8776"/>
            </a:avLst>
          </a:prstGeom>
          <a:solidFill>
            <a:schemeClr val="bg1">
              <a:lumMod val="75000"/>
            </a:schemeClr>
          </a:solidFill>
          <a:ln w="317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ko-KR" altLang="en-US" sz="700">
                <a:solidFill>
                  <a:prstClr val="white"/>
                </a:solidFill>
              </a:rPr>
              <a:t>답변완료</a:t>
            </a:r>
            <a:endParaRPr sz="700">
              <a:solidFill>
                <a:prstClr val="white"/>
              </a:solidFill>
              <a:ea typeface="맑은 고딕" panose="020B0503020000020004" pitchFamily="50" charset="-127"/>
            </a:endParaRPr>
          </a:p>
        </p:txBody>
      </p:sp>
      <p:sp>
        <p:nvSpPr>
          <p:cNvPr id="17" name="Shape 1517">
            <a:extLst>
              <a:ext uri="{FF2B5EF4-FFF2-40B4-BE49-F238E27FC236}">
                <a16:creationId xmlns:a16="http://schemas.microsoft.com/office/drawing/2014/main" id="{19332B02-FAD9-61CF-2916-6860852B7168}"/>
              </a:ext>
            </a:extLst>
          </p:cNvPr>
          <p:cNvSpPr/>
          <p:nvPr/>
        </p:nvSpPr>
        <p:spPr>
          <a:xfrm>
            <a:off x="7739388" y="3707050"/>
            <a:ext cx="601418" cy="209121"/>
          </a:xfrm>
          <a:prstGeom prst="roundRect">
            <a:avLst>
              <a:gd name="adj" fmla="val 8776"/>
            </a:avLst>
          </a:prstGeom>
          <a:solidFill>
            <a:schemeClr val="bg1">
              <a:lumMod val="75000"/>
            </a:schemeClr>
          </a:solidFill>
          <a:ln w="317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ko-KR" altLang="en-US" sz="700">
                <a:solidFill>
                  <a:prstClr val="white"/>
                </a:solidFill>
              </a:rPr>
              <a:t>답변완료</a:t>
            </a:r>
            <a:endParaRPr sz="700">
              <a:solidFill>
                <a:prstClr val="white"/>
              </a:solidFill>
              <a:ea typeface="맑은 고딕" panose="020B0503020000020004" pitchFamily="50" charset="-127"/>
            </a:endParaRPr>
          </a:p>
        </p:txBody>
      </p:sp>
      <p:sp>
        <p:nvSpPr>
          <p:cNvPr id="18" name="Shape 1517">
            <a:extLst>
              <a:ext uri="{FF2B5EF4-FFF2-40B4-BE49-F238E27FC236}">
                <a16:creationId xmlns:a16="http://schemas.microsoft.com/office/drawing/2014/main" id="{8822FF9B-1B69-FD91-56FD-3EE88190D06D}"/>
              </a:ext>
            </a:extLst>
          </p:cNvPr>
          <p:cNvSpPr/>
          <p:nvPr/>
        </p:nvSpPr>
        <p:spPr>
          <a:xfrm>
            <a:off x="7739388" y="4095320"/>
            <a:ext cx="601418" cy="209121"/>
          </a:xfrm>
          <a:prstGeom prst="roundRect">
            <a:avLst>
              <a:gd name="adj" fmla="val 8776"/>
            </a:avLst>
          </a:prstGeom>
          <a:solidFill>
            <a:schemeClr val="bg1">
              <a:lumMod val="75000"/>
            </a:schemeClr>
          </a:solidFill>
          <a:ln w="317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ko-KR" altLang="en-US" sz="700">
                <a:solidFill>
                  <a:prstClr val="white"/>
                </a:solidFill>
              </a:rPr>
              <a:t>답변완료</a:t>
            </a:r>
            <a:endParaRPr sz="700">
              <a:solidFill>
                <a:prstClr val="white"/>
              </a:solidFill>
              <a:ea typeface="맑은 고딕" panose="020B0503020000020004" pitchFamily="50" charset="-127"/>
            </a:endParaRPr>
          </a:p>
        </p:txBody>
      </p:sp>
      <p:sp>
        <p:nvSpPr>
          <p:cNvPr id="19" name="Shape 1517">
            <a:extLst>
              <a:ext uri="{FF2B5EF4-FFF2-40B4-BE49-F238E27FC236}">
                <a16:creationId xmlns:a16="http://schemas.microsoft.com/office/drawing/2014/main" id="{6836CD02-E644-8404-207E-4D86D08BB72B}"/>
              </a:ext>
            </a:extLst>
          </p:cNvPr>
          <p:cNvSpPr/>
          <p:nvPr/>
        </p:nvSpPr>
        <p:spPr>
          <a:xfrm>
            <a:off x="7739388" y="4483590"/>
            <a:ext cx="601418" cy="209121"/>
          </a:xfrm>
          <a:prstGeom prst="roundRect">
            <a:avLst>
              <a:gd name="adj" fmla="val 8776"/>
            </a:avLst>
          </a:prstGeom>
          <a:solidFill>
            <a:schemeClr val="bg1">
              <a:lumMod val="75000"/>
            </a:schemeClr>
          </a:solidFill>
          <a:ln w="317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ko-KR" altLang="en-US" sz="700">
                <a:solidFill>
                  <a:prstClr val="white"/>
                </a:solidFill>
              </a:rPr>
              <a:t>답변완료</a:t>
            </a:r>
            <a:endParaRPr sz="700">
              <a:solidFill>
                <a:prstClr val="white"/>
              </a:solidFill>
              <a:ea typeface="맑은 고딕" panose="020B0503020000020004" pitchFamily="50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0A2848AB-5A22-9561-2BE4-ED36446F6BCE}"/>
              </a:ext>
            </a:extLst>
          </p:cNvPr>
          <p:cNvSpPr/>
          <p:nvPr/>
        </p:nvSpPr>
        <p:spPr>
          <a:xfrm>
            <a:off x="2329496" y="1840459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9730BBB3-534B-864B-F394-D7B966595D0B}"/>
              </a:ext>
            </a:extLst>
          </p:cNvPr>
          <p:cNvSpPr/>
          <p:nvPr/>
        </p:nvSpPr>
        <p:spPr>
          <a:xfrm>
            <a:off x="2890327" y="2107567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4A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AC9B1F2F-1779-4E67-7F2B-E581D9123E7D}"/>
              </a:ext>
            </a:extLst>
          </p:cNvPr>
          <p:cNvSpPr/>
          <p:nvPr/>
        </p:nvSpPr>
        <p:spPr>
          <a:xfrm>
            <a:off x="7329006" y="2107567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4B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2" name="첨부.png" descr="첨부.png">
            <a:extLst>
              <a:ext uri="{FF2B5EF4-FFF2-40B4-BE49-F238E27FC236}">
                <a16:creationId xmlns:a16="http://schemas.microsoft.com/office/drawing/2014/main" id="{AAAC129E-705A-66AB-3C29-161CA0826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11949">
            <a:off x="6065446" y="2583664"/>
            <a:ext cx="70002" cy="148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첨부.png" descr="첨부.png">
            <a:extLst>
              <a:ext uri="{FF2B5EF4-FFF2-40B4-BE49-F238E27FC236}">
                <a16:creationId xmlns:a16="http://schemas.microsoft.com/office/drawing/2014/main" id="{5D4C51B7-9B61-1F89-7B37-E91D0A654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11949">
            <a:off x="6065445" y="3346399"/>
            <a:ext cx="70002" cy="14887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타원 33">
            <a:extLst>
              <a:ext uri="{FF2B5EF4-FFF2-40B4-BE49-F238E27FC236}">
                <a16:creationId xmlns:a16="http://schemas.microsoft.com/office/drawing/2014/main" id="{ED22FFE1-C299-750C-30FE-65DD0095F5F7}"/>
              </a:ext>
            </a:extLst>
          </p:cNvPr>
          <p:cNvSpPr/>
          <p:nvPr/>
        </p:nvSpPr>
        <p:spPr>
          <a:xfrm>
            <a:off x="8265597" y="2107567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4C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35" name="표 34">
            <a:extLst>
              <a:ext uri="{FF2B5EF4-FFF2-40B4-BE49-F238E27FC236}">
                <a16:creationId xmlns:a16="http://schemas.microsoft.com/office/drawing/2014/main" id="{8CE21FDF-3F9D-75FD-8B24-26C84C160212}"/>
              </a:ext>
            </a:extLst>
          </p:cNvPr>
          <p:cNvGraphicFramePr>
            <a:graphicFrameLocks noGrp="1"/>
          </p:cNvGraphicFramePr>
          <p:nvPr/>
        </p:nvGraphicFramePr>
        <p:xfrm>
          <a:off x="9042400" y="111727"/>
          <a:ext cx="3047760" cy="92617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All-MY-</a:t>
                      </a:r>
                      <a:r>
                        <a:rPr lang="en-US" altLang="ko-KR" sz="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맑은 고딕"/>
                        </a:rPr>
                        <a:t>1:1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-001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 </a:t>
                      </a:r>
                      <a:r>
                        <a:rPr lang="en-US" altLang="ko-KR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– 1:1</a:t>
                      </a: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문의 목록</a:t>
                      </a: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6" name="그룹 35">
            <a:extLst>
              <a:ext uri="{FF2B5EF4-FFF2-40B4-BE49-F238E27FC236}">
                <a16:creationId xmlns:a16="http://schemas.microsoft.com/office/drawing/2014/main" id="{CDB62620-B45D-8B6F-05DC-3C635D643792}"/>
              </a:ext>
            </a:extLst>
          </p:cNvPr>
          <p:cNvGrpSpPr/>
          <p:nvPr/>
        </p:nvGrpSpPr>
        <p:grpSpPr>
          <a:xfrm>
            <a:off x="7251214" y="2230876"/>
            <a:ext cx="286939" cy="149080"/>
            <a:chOff x="7334651" y="2195239"/>
            <a:chExt cx="286939" cy="149080"/>
          </a:xfrm>
        </p:grpSpPr>
        <p:sp>
          <p:nvSpPr>
            <p:cNvPr id="37" name="사각형: 둥근 모서리 84">
              <a:extLst>
                <a:ext uri="{FF2B5EF4-FFF2-40B4-BE49-F238E27FC236}">
                  <a16:creationId xmlns:a16="http://schemas.microsoft.com/office/drawing/2014/main" id="{B726651F-5418-9EF3-923C-3871557665A1}"/>
                </a:ext>
              </a:extLst>
            </p:cNvPr>
            <p:cNvSpPr/>
            <p:nvPr/>
          </p:nvSpPr>
          <p:spPr>
            <a:xfrm>
              <a:off x="7350145" y="2197793"/>
              <a:ext cx="265594" cy="136844"/>
            </a:xfrm>
            <a:prstGeom prst="roundRect">
              <a:avLst>
                <a:gd name="adj" fmla="val 16938"/>
              </a:avLst>
            </a:prstGeom>
            <a:solidFill>
              <a:srgbClr val="00A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 b="1">
                <a:solidFill>
                  <a:prstClr val="white"/>
                </a:solidFill>
              </a:endParaRPr>
            </a:p>
          </p:txBody>
        </p:sp>
        <p:sp>
          <p:nvSpPr>
            <p:cNvPr id="38" name="수업 다시보기">
              <a:extLst>
                <a:ext uri="{FF2B5EF4-FFF2-40B4-BE49-F238E27FC236}">
                  <a16:creationId xmlns:a16="http://schemas.microsoft.com/office/drawing/2014/main" id="{1AEADE57-8AAB-34E3-2ADE-9FF34E91BA65}"/>
                </a:ext>
              </a:extLst>
            </p:cNvPr>
            <p:cNvSpPr txBox="1"/>
            <p:nvPr/>
          </p:nvSpPr>
          <p:spPr>
            <a:xfrm>
              <a:off x="7334651" y="2195239"/>
              <a:ext cx="286939" cy="149080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800"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pPr algn="ctr"/>
              <a:r>
                <a:rPr lang="ko-KR" altLang="en-US" sz="500" b="1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내 질문</a:t>
              </a:r>
              <a:endParaRPr sz="500" b="1">
                <a:solidFill>
                  <a:prstClr val="white"/>
                </a:solidFill>
                <a:ea typeface="+mn-ea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56A54175-3C8D-7D3D-FE34-E5CD9367C4FF}"/>
              </a:ext>
            </a:extLst>
          </p:cNvPr>
          <p:cNvGrpSpPr/>
          <p:nvPr/>
        </p:nvGrpSpPr>
        <p:grpSpPr>
          <a:xfrm>
            <a:off x="7251214" y="2604101"/>
            <a:ext cx="286939" cy="149080"/>
            <a:chOff x="7334651" y="2195239"/>
            <a:chExt cx="286939" cy="149080"/>
          </a:xfrm>
        </p:grpSpPr>
        <p:sp>
          <p:nvSpPr>
            <p:cNvPr id="43" name="사각형: 둥근 모서리 84">
              <a:extLst>
                <a:ext uri="{FF2B5EF4-FFF2-40B4-BE49-F238E27FC236}">
                  <a16:creationId xmlns:a16="http://schemas.microsoft.com/office/drawing/2014/main" id="{C82CA27A-82DB-3DED-E6D1-C4D371F57DBE}"/>
                </a:ext>
              </a:extLst>
            </p:cNvPr>
            <p:cNvSpPr/>
            <p:nvPr/>
          </p:nvSpPr>
          <p:spPr>
            <a:xfrm>
              <a:off x="7350145" y="2197793"/>
              <a:ext cx="265594" cy="136844"/>
            </a:xfrm>
            <a:prstGeom prst="roundRect">
              <a:avLst>
                <a:gd name="adj" fmla="val 16938"/>
              </a:avLst>
            </a:prstGeom>
            <a:solidFill>
              <a:srgbClr val="00A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 b="1">
                <a:solidFill>
                  <a:prstClr val="white"/>
                </a:solidFill>
              </a:endParaRPr>
            </a:p>
          </p:txBody>
        </p:sp>
        <p:sp>
          <p:nvSpPr>
            <p:cNvPr id="44" name="수업 다시보기">
              <a:extLst>
                <a:ext uri="{FF2B5EF4-FFF2-40B4-BE49-F238E27FC236}">
                  <a16:creationId xmlns:a16="http://schemas.microsoft.com/office/drawing/2014/main" id="{49368002-98CA-90EF-D154-F1E6BD71122E}"/>
                </a:ext>
              </a:extLst>
            </p:cNvPr>
            <p:cNvSpPr txBox="1"/>
            <p:nvPr/>
          </p:nvSpPr>
          <p:spPr>
            <a:xfrm>
              <a:off x="7334651" y="2195239"/>
              <a:ext cx="286939" cy="149080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800"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pPr algn="ctr"/>
              <a:r>
                <a:rPr lang="ko-KR" altLang="en-US" sz="500" b="1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내 질문</a:t>
              </a:r>
              <a:endParaRPr sz="500" b="1">
                <a:solidFill>
                  <a:prstClr val="white"/>
                </a:solidFill>
                <a:ea typeface="+mn-ea"/>
              </a:endParaRP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64B88D60-F8A8-69FD-979F-E6C6020103F0}"/>
              </a:ext>
            </a:extLst>
          </p:cNvPr>
          <p:cNvGrpSpPr/>
          <p:nvPr/>
        </p:nvGrpSpPr>
        <p:grpSpPr>
          <a:xfrm>
            <a:off x="7251214" y="2989766"/>
            <a:ext cx="286939" cy="149080"/>
            <a:chOff x="7334651" y="2195239"/>
            <a:chExt cx="286939" cy="149080"/>
          </a:xfrm>
        </p:grpSpPr>
        <p:sp>
          <p:nvSpPr>
            <p:cNvPr id="46" name="사각형: 둥근 모서리 84">
              <a:extLst>
                <a:ext uri="{FF2B5EF4-FFF2-40B4-BE49-F238E27FC236}">
                  <a16:creationId xmlns:a16="http://schemas.microsoft.com/office/drawing/2014/main" id="{40000D80-B390-FFA9-F76F-AF98116BB190}"/>
                </a:ext>
              </a:extLst>
            </p:cNvPr>
            <p:cNvSpPr/>
            <p:nvPr/>
          </p:nvSpPr>
          <p:spPr>
            <a:xfrm>
              <a:off x="7350145" y="2197793"/>
              <a:ext cx="265594" cy="136844"/>
            </a:xfrm>
            <a:prstGeom prst="roundRect">
              <a:avLst>
                <a:gd name="adj" fmla="val 16938"/>
              </a:avLst>
            </a:prstGeom>
            <a:solidFill>
              <a:srgbClr val="00A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 b="1">
                <a:solidFill>
                  <a:prstClr val="white"/>
                </a:solidFill>
              </a:endParaRPr>
            </a:p>
          </p:txBody>
        </p:sp>
        <p:sp>
          <p:nvSpPr>
            <p:cNvPr id="47" name="수업 다시보기">
              <a:extLst>
                <a:ext uri="{FF2B5EF4-FFF2-40B4-BE49-F238E27FC236}">
                  <a16:creationId xmlns:a16="http://schemas.microsoft.com/office/drawing/2014/main" id="{B7061F06-C63F-AA5A-1B08-D603A73B44BB}"/>
                </a:ext>
              </a:extLst>
            </p:cNvPr>
            <p:cNvSpPr txBox="1"/>
            <p:nvPr/>
          </p:nvSpPr>
          <p:spPr>
            <a:xfrm>
              <a:off x="7334651" y="2195239"/>
              <a:ext cx="286939" cy="149080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800"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pPr algn="ctr"/>
              <a:r>
                <a:rPr lang="ko-KR" altLang="en-US" sz="500" b="1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내 질문</a:t>
              </a:r>
              <a:endParaRPr sz="500" b="1">
                <a:solidFill>
                  <a:prstClr val="white"/>
                </a:solidFill>
                <a:ea typeface="+mn-ea"/>
              </a:endParaRPr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C7DA016A-AE75-AF79-14C2-1D7B5348728D}"/>
              </a:ext>
            </a:extLst>
          </p:cNvPr>
          <p:cNvGrpSpPr/>
          <p:nvPr/>
        </p:nvGrpSpPr>
        <p:grpSpPr>
          <a:xfrm>
            <a:off x="7251214" y="3362991"/>
            <a:ext cx="286939" cy="149080"/>
            <a:chOff x="7334651" y="2195239"/>
            <a:chExt cx="286939" cy="149080"/>
          </a:xfrm>
        </p:grpSpPr>
        <p:sp>
          <p:nvSpPr>
            <p:cNvPr id="49" name="사각형: 둥근 모서리 84">
              <a:extLst>
                <a:ext uri="{FF2B5EF4-FFF2-40B4-BE49-F238E27FC236}">
                  <a16:creationId xmlns:a16="http://schemas.microsoft.com/office/drawing/2014/main" id="{FAC06E75-CD47-F7A3-2288-07FC264EF5F7}"/>
                </a:ext>
              </a:extLst>
            </p:cNvPr>
            <p:cNvSpPr/>
            <p:nvPr/>
          </p:nvSpPr>
          <p:spPr>
            <a:xfrm>
              <a:off x="7350145" y="2197793"/>
              <a:ext cx="265594" cy="136844"/>
            </a:xfrm>
            <a:prstGeom prst="roundRect">
              <a:avLst>
                <a:gd name="adj" fmla="val 16938"/>
              </a:avLst>
            </a:prstGeom>
            <a:solidFill>
              <a:srgbClr val="00A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 b="1">
                <a:solidFill>
                  <a:prstClr val="white"/>
                </a:solidFill>
              </a:endParaRPr>
            </a:p>
          </p:txBody>
        </p:sp>
        <p:sp>
          <p:nvSpPr>
            <p:cNvPr id="50" name="수업 다시보기">
              <a:extLst>
                <a:ext uri="{FF2B5EF4-FFF2-40B4-BE49-F238E27FC236}">
                  <a16:creationId xmlns:a16="http://schemas.microsoft.com/office/drawing/2014/main" id="{BEF1D197-7F46-43F8-72AD-C1DBD8AACD24}"/>
                </a:ext>
              </a:extLst>
            </p:cNvPr>
            <p:cNvSpPr txBox="1"/>
            <p:nvPr/>
          </p:nvSpPr>
          <p:spPr>
            <a:xfrm>
              <a:off x="7334651" y="2195239"/>
              <a:ext cx="286939" cy="149080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800"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pPr algn="ctr"/>
              <a:r>
                <a:rPr lang="ko-KR" altLang="en-US" sz="500" b="1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내 질문</a:t>
              </a:r>
              <a:endParaRPr sz="500" b="1">
                <a:solidFill>
                  <a:prstClr val="white"/>
                </a:solidFill>
                <a:ea typeface="+mn-ea"/>
              </a:endParaRP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5DF6302C-CAA8-6326-3E4D-ECD169D6888D}"/>
              </a:ext>
            </a:extLst>
          </p:cNvPr>
          <p:cNvGrpSpPr/>
          <p:nvPr/>
        </p:nvGrpSpPr>
        <p:grpSpPr>
          <a:xfrm>
            <a:off x="7251214" y="3748656"/>
            <a:ext cx="286939" cy="149080"/>
            <a:chOff x="7334651" y="2195239"/>
            <a:chExt cx="286939" cy="149080"/>
          </a:xfrm>
        </p:grpSpPr>
        <p:sp>
          <p:nvSpPr>
            <p:cNvPr id="52" name="사각형: 둥근 모서리 84">
              <a:extLst>
                <a:ext uri="{FF2B5EF4-FFF2-40B4-BE49-F238E27FC236}">
                  <a16:creationId xmlns:a16="http://schemas.microsoft.com/office/drawing/2014/main" id="{D1D13AAA-DF6C-BEC6-6A5C-164B33AC4607}"/>
                </a:ext>
              </a:extLst>
            </p:cNvPr>
            <p:cNvSpPr/>
            <p:nvPr/>
          </p:nvSpPr>
          <p:spPr>
            <a:xfrm>
              <a:off x="7350145" y="2197793"/>
              <a:ext cx="265594" cy="136844"/>
            </a:xfrm>
            <a:prstGeom prst="roundRect">
              <a:avLst>
                <a:gd name="adj" fmla="val 16938"/>
              </a:avLst>
            </a:prstGeom>
            <a:solidFill>
              <a:srgbClr val="00A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 b="1">
                <a:solidFill>
                  <a:prstClr val="white"/>
                </a:solidFill>
              </a:endParaRPr>
            </a:p>
          </p:txBody>
        </p:sp>
        <p:sp>
          <p:nvSpPr>
            <p:cNvPr id="53" name="수업 다시보기">
              <a:extLst>
                <a:ext uri="{FF2B5EF4-FFF2-40B4-BE49-F238E27FC236}">
                  <a16:creationId xmlns:a16="http://schemas.microsoft.com/office/drawing/2014/main" id="{27E8BAA1-8007-A5A8-D83E-0AC23351D577}"/>
                </a:ext>
              </a:extLst>
            </p:cNvPr>
            <p:cNvSpPr txBox="1"/>
            <p:nvPr/>
          </p:nvSpPr>
          <p:spPr>
            <a:xfrm>
              <a:off x="7334651" y="2195239"/>
              <a:ext cx="286939" cy="149080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800"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pPr algn="ctr"/>
              <a:r>
                <a:rPr lang="ko-KR" altLang="en-US" sz="500" b="1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내 질문</a:t>
              </a:r>
              <a:endParaRPr sz="500" b="1">
                <a:solidFill>
                  <a:prstClr val="white"/>
                </a:solidFill>
                <a:ea typeface="+mn-ea"/>
              </a:endParaRP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CBB30239-0C8E-3339-C31E-365070186E3E}"/>
              </a:ext>
            </a:extLst>
          </p:cNvPr>
          <p:cNvGrpSpPr/>
          <p:nvPr/>
        </p:nvGrpSpPr>
        <p:grpSpPr>
          <a:xfrm>
            <a:off x="7251214" y="4121881"/>
            <a:ext cx="286939" cy="149080"/>
            <a:chOff x="7334651" y="2195239"/>
            <a:chExt cx="286939" cy="149080"/>
          </a:xfrm>
        </p:grpSpPr>
        <p:sp>
          <p:nvSpPr>
            <p:cNvPr id="55" name="사각형: 둥근 모서리 84">
              <a:extLst>
                <a:ext uri="{FF2B5EF4-FFF2-40B4-BE49-F238E27FC236}">
                  <a16:creationId xmlns:a16="http://schemas.microsoft.com/office/drawing/2014/main" id="{B0AA7266-AE74-4F00-8F1C-DF984F730B40}"/>
                </a:ext>
              </a:extLst>
            </p:cNvPr>
            <p:cNvSpPr/>
            <p:nvPr/>
          </p:nvSpPr>
          <p:spPr>
            <a:xfrm>
              <a:off x="7350145" y="2197793"/>
              <a:ext cx="265594" cy="136844"/>
            </a:xfrm>
            <a:prstGeom prst="roundRect">
              <a:avLst>
                <a:gd name="adj" fmla="val 16938"/>
              </a:avLst>
            </a:prstGeom>
            <a:solidFill>
              <a:srgbClr val="00A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 b="1">
                <a:solidFill>
                  <a:prstClr val="white"/>
                </a:solidFill>
              </a:endParaRPr>
            </a:p>
          </p:txBody>
        </p:sp>
        <p:sp>
          <p:nvSpPr>
            <p:cNvPr id="56" name="수업 다시보기">
              <a:extLst>
                <a:ext uri="{FF2B5EF4-FFF2-40B4-BE49-F238E27FC236}">
                  <a16:creationId xmlns:a16="http://schemas.microsoft.com/office/drawing/2014/main" id="{C1706335-998B-3A4D-5CE1-4E3AA0C2A72B}"/>
                </a:ext>
              </a:extLst>
            </p:cNvPr>
            <p:cNvSpPr txBox="1"/>
            <p:nvPr/>
          </p:nvSpPr>
          <p:spPr>
            <a:xfrm>
              <a:off x="7334651" y="2195239"/>
              <a:ext cx="286939" cy="149080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800"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pPr algn="ctr"/>
              <a:r>
                <a:rPr lang="ko-KR" altLang="en-US" sz="500" b="1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내 질문</a:t>
              </a:r>
              <a:endParaRPr sz="500" b="1">
                <a:solidFill>
                  <a:prstClr val="white"/>
                </a:solidFill>
                <a:ea typeface="+mn-ea"/>
              </a:endParaRPr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8BD55D06-7B94-1275-28F7-F1F742A6BF90}"/>
              </a:ext>
            </a:extLst>
          </p:cNvPr>
          <p:cNvGrpSpPr/>
          <p:nvPr/>
        </p:nvGrpSpPr>
        <p:grpSpPr>
          <a:xfrm>
            <a:off x="7251214" y="4488885"/>
            <a:ext cx="286939" cy="149080"/>
            <a:chOff x="7334651" y="2195239"/>
            <a:chExt cx="286939" cy="149080"/>
          </a:xfrm>
        </p:grpSpPr>
        <p:sp>
          <p:nvSpPr>
            <p:cNvPr id="58" name="사각형: 둥근 모서리 84">
              <a:extLst>
                <a:ext uri="{FF2B5EF4-FFF2-40B4-BE49-F238E27FC236}">
                  <a16:creationId xmlns:a16="http://schemas.microsoft.com/office/drawing/2014/main" id="{3E46FAD0-C4A8-3ACE-F010-EA5281630685}"/>
                </a:ext>
              </a:extLst>
            </p:cNvPr>
            <p:cNvSpPr/>
            <p:nvPr/>
          </p:nvSpPr>
          <p:spPr>
            <a:xfrm>
              <a:off x="7350145" y="2197793"/>
              <a:ext cx="265594" cy="136844"/>
            </a:xfrm>
            <a:prstGeom prst="roundRect">
              <a:avLst>
                <a:gd name="adj" fmla="val 16938"/>
              </a:avLst>
            </a:prstGeom>
            <a:solidFill>
              <a:srgbClr val="00A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 b="1">
                <a:solidFill>
                  <a:prstClr val="white"/>
                </a:solidFill>
              </a:endParaRPr>
            </a:p>
          </p:txBody>
        </p:sp>
        <p:sp>
          <p:nvSpPr>
            <p:cNvPr id="59" name="수업 다시보기">
              <a:extLst>
                <a:ext uri="{FF2B5EF4-FFF2-40B4-BE49-F238E27FC236}">
                  <a16:creationId xmlns:a16="http://schemas.microsoft.com/office/drawing/2014/main" id="{8FE95E2A-C7AF-0105-33CF-7DC187BB7E46}"/>
                </a:ext>
              </a:extLst>
            </p:cNvPr>
            <p:cNvSpPr txBox="1"/>
            <p:nvPr/>
          </p:nvSpPr>
          <p:spPr>
            <a:xfrm>
              <a:off x="7334651" y="2195239"/>
              <a:ext cx="286939" cy="149080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800"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pPr algn="ctr"/>
              <a:r>
                <a:rPr lang="ko-KR" altLang="en-US" sz="500" b="1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내 질문</a:t>
              </a:r>
              <a:endParaRPr sz="500" b="1">
                <a:solidFill>
                  <a:prstClr val="white"/>
                </a:solidFill>
                <a:ea typeface="+mn-ea"/>
              </a:endParaRPr>
            </a:p>
          </p:txBody>
        </p:sp>
      </p:grpSp>
      <p:grpSp>
        <p:nvGrpSpPr>
          <p:cNvPr id="130" name="그룹 129">
            <a:extLst>
              <a:ext uri="{FF2B5EF4-FFF2-40B4-BE49-F238E27FC236}">
                <a16:creationId xmlns:a16="http://schemas.microsoft.com/office/drawing/2014/main" id="{239C24A2-4982-4E41-185A-44F976CE89EB}"/>
              </a:ext>
            </a:extLst>
          </p:cNvPr>
          <p:cNvGrpSpPr/>
          <p:nvPr/>
        </p:nvGrpSpPr>
        <p:grpSpPr>
          <a:xfrm>
            <a:off x="2358580" y="1246581"/>
            <a:ext cx="6057510" cy="449704"/>
            <a:chOff x="2358580" y="1246581"/>
            <a:chExt cx="6057510" cy="449704"/>
          </a:xfrm>
        </p:grpSpPr>
        <p:sp>
          <p:nvSpPr>
            <p:cNvPr id="131" name="직사각형 130">
              <a:extLst>
                <a:ext uri="{FF2B5EF4-FFF2-40B4-BE49-F238E27FC236}">
                  <a16:creationId xmlns:a16="http://schemas.microsoft.com/office/drawing/2014/main" id="{96167434-EACE-6F00-5154-1924F8627E95}"/>
                </a:ext>
              </a:extLst>
            </p:cNvPr>
            <p:cNvSpPr/>
            <p:nvPr/>
          </p:nvSpPr>
          <p:spPr>
            <a:xfrm>
              <a:off x="2358580" y="1246581"/>
              <a:ext cx="6057510" cy="449704"/>
            </a:xfrm>
            <a:prstGeom prst="rect">
              <a:avLst/>
            </a:prstGeom>
            <a:solidFill>
              <a:srgbClr val="F7F7F7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x-none" altLang="en-US">
                <a:solidFill>
                  <a:prstClr val="white"/>
                </a:solidFill>
              </a:endParaRPr>
            </a:p>
          </p:txBody>
        </p:sp>
        <p:sp>
          <p:nvSpPr>
            <p:cNvPr id="132" name="직사각형 131">
              <a:extLst>
                <a:ext uri="{FF2B5EF4-FFF2-40B4-BE49-F238E27FC236}">
                  <a16:creationId xmlns:a16="http://schemas.microsoft.com/office/drawing/2014/main" id="{9683A871-2550-66C8-D929-A67893CECE03}"/>
                </a:ext>
              </a:extLst>
            </p:cNvPr>
            <p:cNvSpPr/>
            <p:nvPr/>
          </p:nvSpPr>
          <p:spPr>
            <a:xfrm>
              <a:off x="2453943" y="1354671"/>
              <a:ext cx="872541" cy="216000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algn="ctr" latinLnBrk="0">
                <a:defRPr/>
              </a:pPr>
              <a:r>
                <a:rPr lang="ko-KR" altLang="en-US" sz="700" kern="0">
                  <a:solidFill>
                    <a:prstClr val="black"/>
                  </a:solidFill>
                </a:rPr>
                <a:t>전체              </a:t>
              </a:r>
              <a:r>
                <a:rPr lang="ko-KR" altLang="en-US" sz="400" kern="0">
                  <a:solidFill>
                    <a:prstClr val="black"/>
                  </a:solidFill>
                </a:rPr>
                <a:t>▼</a:t>
              </a:r>
              <a:endParaRPr lang="en-US" altLang="ko-KR" sz="700" kern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77;p22">
              <a:extLst>
                <a:ext uri="{FF2B5EF4-FFF2-40B4-BE49-F238E27FC236}">
                  <a16:creationId xmlns:a16="http://schemas.microsoft.com/office/drawing/2014/main" id="{FBEED633-FE1B-6017-1482-67163B110040}"/>
                </a:ext>
              </a:extLst>
            </p:cNvPr>
            <p:cNvSpPr/>
            <p:nvPr/>
          </p:nvSpPr>
          <p:spPr>
            <a:xfrm>
              <a:off x="7425856" y="1352376"/>
              <a:ext cx="406320" cy="216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31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700"/>
                <a:buFont typeface="Malgun Gothic"/>
                <a:buNone/>
              </a:pPr>
              <a:r>
                <a:rPr lang="ko-KR" altLang="en-US" sz="700" b="1">
                  <a:solidFill>
                    <a:srgbClr val="FFFFFF"/>
                  </a:solidFill>
                  <a:cs typeface="Malgun Gothic"/>
                  <a:sym typeface="Malgun Gothic"/>
                </a:rPr>
                <a:t>검색</a:t>
              </a: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직사각형 133">
              <a:extLst>
                <a:ext uri="{FF2B5EF4-FFF2-40B4-BE49-F238E27FC236}">
                  <a16:creationId xmlns:a16="http://schemas.microsoft.com/office/drawing/2014/main" id="{07E0AC25-32E8-2173-87BC-0E2550EE88D8}"/>
                </a:ext>
              </a:extLst>
            </p:cNvPr>
            <p:cNvSpPr/>
            <p:nvPr/>
          </p:nvSpPr>
          <p:spPr>
            <a:xfrm>
              <a:off x="3455580" y="1354671"/>
              <a:ext cx="3937299" cy="216000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latinLnBrk="0">
                <a:defRPr/>
              </a:pPr>
              <a:r>
                <a:rPr lang="ko-KR" altLang="en-US" sz="700" kern="0" dirty="0">
                  <a:solidFill>
                    <a:schemeClr val="bg1">
                      <a:lumMod val="85000"/>
                    </a:schemeClr>
                  </a:solidFill>
                </a:rPr>
                <a:t>검색어를 입력해주세요</a:t>
              </a:r>
              <a:r>
                <a:rPr lang="en-US" altLang="ko-KR" sz="700" kern="0" dirty="0">
                  <a:solidFill>
                    <a:schemeClr val="bg1">
                      <a:lumMod val="85000"/>
                    </a:schemeClr>
                  </a:solidFill>
                </a:rPr>
                <a:t>.</a:t>
              </a:r>
            </a:p>
          </p:txBody>
        </p:sp>
        <p:sp>
          <p:nvSpPr>
            <p:cNvPr id="135" name="Google Shape;877;p22">
              <a:extLst>
                <a:ext uri="{FF2B5EF4-FFF2-40B4-BE49-F238E27FC236}">
                  <a16:creationId xmlns:a16="http://schemas.microsoft.com/office/drawing/2014/main" id="{80C8033A-3753-35F7-BC31-F035BE7C64D7}"/>
                </a:ext>
              </a:extLst>
            </p:cNvPr>
            <p:cNvSpPr/>
            <p:nvPr/>
          </p:nvSpPr>
          <p:spPr>
            <a:xfrm>
              <a:off x="7865153" y="1354829"/>
              <a:ext cx="452324" cy="216000"/>
            </a:xfrm>
            <a:prstGeom prst="rect">
              <a:avLst/>
            </a:prstGeom>
            <a:solidFill>
              <a:schemeClr val="bg1"/>
            </a:solidFill>
            <a:ln w="31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700"/>
                <a:buFont typeface="Malgun Gothic"/>
                <a:buNone/>
              </a:pPr>
              <a:r>
                <a:rPr lang="ko-KR" altLang="en-US" sz="700" b="1">
                  <a:cs typeface="Malgun Gothic"/>
                  <a:sym typeface="Malgun Gothic"/>
                </a:rPr>
                <a:t>등록</a:t>
              </a:r>
              <a:endParaRPr/>
            </a:p>
          </p:txBody>
        </p:sp>
      </p:grpSp>
      <p:sp>
        <p:nvSpPr>
          <p:cNvPr id="136" name="타원 135">
            <a:extLst>
              <a:ext uri="{FF2B5EF4-FFF2-40B4-BE49-F238E27FC236}">
                <a16:creationId xmlns:a16="http://schemas.microsoft.com/office/drawing/2014/main" id="{C1C5ABCA-1B0F-AC2F-C984-F274DF36E3EF}"/>
              </a:ext>
            </a:extLst>
          </p:cNvPr>
          <p:cNvSpPr/>
          <p:nvPr/>
        </p:nvSpPr>
        <p:spPr>
          <a:xfrm>
            <a:off x="2420966" y="1306743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7" name="타원 136">
            <a:extLst>
              <a:ext uri="{FF2B5EF4-FFF2-40B4-BE49-F238E27FC236}">
                <a16:creationId xmlns:a16="http://schemas.microsoft.com/office/drawing/2014/main" id="{0672BC3A-ACF3-C5E9-BED3-64678906048F}"/>
              </a:ext>
            </a:extLst>
          </p:cNvPr>
          <p:cNvSpPr/>
          <p:nvPr/>
        </p:nvSpPr>
        <p:spPr>
          <a:xfrm>
            <a:off x="3380897" y="1300563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8" name="타원 137">
            <a:extLst>
              <a:ext uri="{FF2B5EF4-FFF2-40B4-BE49-F238E27FC236}">
                <a16:creationId xmlns:a16="http://schemas.microsoft.com/office/drawing/2014/main" id="{31A7C687-604D-A3A3-CBCC-71FDF9A59507}"/>
              </a:ext>
            </a:extLst>
          </p:cNvPr>
          <p:cNvSpPr/>
          <p:nvPr/>
        </p:nvSpPr>
        <p:spPr>
          <a:xfrm>
            <a:off x="7381435" y="1300563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9" name="타원 138">
            <a:extLst>
              <a:ext uri="{FF2B5EF4-FFF2-40B4-BE49-F238E27FC236}">
                <a16:creationId xmlns:a16="http://schemas.microsoft.com/office/drawing/2014/main" id="{91F88375-E27B-1419-7B63-1CEDFFEFD29A}"/>
              </a:ext>
            </a:extLst>
          </p:cNvPr>
          <p:cNvSpPr/>
          <p:nvPr/>
        </p:nvSpPr>
        <p:spPr>
          <a:xfrm>
            <a:off x="7821729" y="1297656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0" name="Google Shape;548;p12">
            <a:extLst>
              <a:ext uri="{FF2B5EF4-FFF2-40B4-BE49-F238E27FC236}">
                <a16:creationId xmlns:a16="http://schemas.microsoft.com/office/drawing/2014/main" id="{634C7994-4DAA-5EBF-93C4-22E33324E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7203187"/>
              </p:ext>
            </p:extLst>
          </p:nvPr>
        </p:nvGraphicFramePr>
        <p:xfrm>
          <a:off x="12192000" y="-6932"/>
          <a:ext cx="1887100" cy="6122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2.3.6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구분 선택 </a:t>
                      </a:r>
                      <a:r>
                        <a:rPr kumimoji="1" lang="ko-KR" altLang="en-US" sz="600" dirty="0" err="1">
                          <a:solidFill>
                            <a:schemeClr val="tx1"/>
                          </a:solidFill>
                        </a:rPr>
                        <a:t>셀렉트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 박스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‘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온라인 학교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’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652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2.3.9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&lt;3&gt;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내용 정의 수정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006096"/>
                  </a:ext>
                </a:extLst>
              </a:tr>
            </a:tbl>
          </a:graphicData>
        </a:graphic>
      </p:graphicFrame>
      <p:sp>
        <p:nvSpPr>
          <p:cNvPr id="4" name="직사각형 84">
            <a:extLst>
              <a:ext uri="{FF2B5EF4-FFF2-40B4-BE49-F238E27FC236}">
                <a16:creationId xmlns:a16="http://schemas.microsoft.com/office/drawing/2014/main" id="{E8C51907-15F1-BAC5-62D1-F5D11E240FD6}"/>
              </a:ext>
            </a:extLst>
          </p:cNvPr>
          <p:cNvSpPr/>
          <p:nvPr/>
        </p:nvSpPr>
        <p:spPr>
          <a:xfrm>
            <a:off x="131574" y="819600"/>
            <a:ext cx="1855893" cy="49335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3AD23CF-5022-105D-BBDB-597ED4F65C59}"/>
              </a:ext>
            </a:extLst>
          </p:cNvPr>
          <p:cNvSpPr txBox="1"/>
          <p:nvPr/>
        </p:nvSpPr>
        <p:spPr>
          <a:xfrm>
            <a:off x="199493" y="1535481"/>
            <a:ext cx="17200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로그인 계정 프로필 정보 영역</a:t>
            </a:r>
          </a:p>
        </p:txBody>
      </p: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34FCFCA9-DE5E-F415-ACE1-B1850A3F8851}"/>
              </a:ext>
            </a:extLst>
          </p:cNvPr>
          <p:cNvGrpSpPr/>
          <p:nvPr/>
        </p:nvGrpSpPr>
        <p:grpSpPr>
          <a:xfrm>
            <a:off x="180517" y="2389369"/>
            <a:ext cx="1758006" cy="2826832"/>
            <a:chOff x="180517" y="2389369"/>
            <a:chExt cx="1758006" cy="2826832"/>
          </a:xfrm>
        </p:grpSpPr>
        <p:sp>
          <p:nvSpPr>
            <p:cNvPr id="25" name="텍스트 상자 68">
              <a:extLst>
                <a:ext uri="{FF2B5EF4-FFF2-40B4-BE49-F238E27FC236}">
                  <a16:creationId xmlns:a16="http://schemas.microsoft.com/office/drawing/2014/main" id="{50AE97C8-1029-8617-F038-51BCC453C9BF}"/>
                </a:ext>
              </a:extLst>
            </p:cNvPr>
            <p:cNvSpPr txBox="1"/>
            <p:nvPr/>
          </p:nvSpPr>
          <p:spPr>
            <a:xfrm>
              <a:off x="239863" y="3012057"/>
              <a:ext cx="26930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7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서비스</a:t>
              </a:r>
              <a:endPara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6" name="텍스트 상자 68">
              <a:extLst>
                <a:ext uri="{FF2B5EF4-FFF2-40B4-BE49-F238E27FC236}">
                  <a16:creationId xmlns:a16="http://schemas.microsoft.com/office/drawing/2014/main" id="{1F1B4F4C-10ED-3478-4CA2-1D012C84A69F}"/>
                </a:ext>
              </a:extLst>
            </p:cNvPr>
            <p:cNvSpPr txBox="1"/>
            <p:nvPr/>
          </p:nvSpPr>
          <p:spPr>
            <a:xfrm>
              <a:off x="331702" y="3244204"/>
              <a:ext cx="61705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altLang="x-none" sz="900" dirty="0">
                  <a:solidFill>
                    <a:schemeClr val="tx1"/>
                  </a:solidFill>
                </a:rPr>
                <a:t>1</a:t>
              </a:r>
              <a:r>
                <a:rPr lang="en-US" altLang="ko-KR" sz="900" dirty="0">
                  <a:solidFill>
                    <a:schemeClr val="tx1"/>
                  </a:solidFill>
                </a:rPr>
                <a:t>:1 </a:t>
              </a:r>
              <a:r>
                <a:rPr lang="ko-KR" altLang="en-US" sz="900" dirty="0">
                  <a:solidFill>
                    <a:schemeClr val="tx1"/>
                  </a:solidFill>
                </a:rPr>
                <a:t>문의</a:t>
              </a:r>
            </a:p>
          </p:txBody>
        </p:sp>
        <p:sp>
          <p:nvSpPr>
            <p:cNvPr id="28" name="텍스트 상자 68">
              <a:extLst>
                <a:ext uri="{FF2B5EF4-FFF2-40B4-BE49-F238E27FC236}">
                  <a16:creationId xmlns:a16="http://schemas.microsoft.com/office/drawing/2014/main" id="{7E77C5B5-1EB8-D5B2-633E-76DFC0646485}"/>
                </a:ext>
              </a:extLst>
            </p:cNvPr>
            <p:cNvSpPr txBox="1"/>
            <p:nvPr/>
          </p:nvSpPr>
          <p:spPr>
            <a:xfrm>
              <a:off x="331702" y="3481387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이용약관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29" name="텍스트 상자 68">
              <a:extLst>
                <a:ext uri="{FF2B5EF4-FFF2-40B4-BE49-F238E27FC236}">
                  <a16:creationId xmlns:a16="http://schemas.microsoft.com/office/drawing/2014/main" id="{ABFE8E18-2395-A291-B254-1F25430EE436}"/>
                </a:ext>
              </a:extLst>
            </p:cNvPr>
            <p:cNvSpPr txBox="1"/>
            <p:nvPr/>
          </p:nvSpPr>
          <p:spPr>
            <a:xfrm>
              <a:off x="331702" y="3728252"/>
              <a:ext cx="96340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 dirty="0">
                  <a:solidFill>
                    <a:schemeClr val="tx1"/>
                  </a:solidFill>
                </a:rPr>
                <a:t>개인정보 처리방침</a:t>
              </a:r>
              <a:endParaRPr lang="ko-KR" alt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39" name="텍스트 상자 68">
              <a:extLst>
                <a:ext uri="{FF2B5EF4-FFF2-40B4-BE49-F238E27FC236}">
                  <a16:creationId xmlns:a16="http://schemas.microsoft.com/office/drawing/2014/main" id="{6177B298-E926-7602-5DB3-7135EBC1A4EB}"/>
                </a:ext>
              </a:extLst>
            </p:cNvPr>
            <p:cNvSpPr txBox="1"/>
            <p:nvPr/>
          </p:nvSpPr>
          <p:spPr>
            <a:xfrm>
              <a:off x="331702" y="3689366"/>
              <a:ext cx="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endParaRPr lang="ko-KR" altLang="en-US" sz="900" b="0">
                <a:solidFill>
                  <a:schemeClr val="tx1"/>
                </a:solidFill>
              </a:endParaRPr>
            </a:p>
          </p:txBody>
        </p:sp>
        <p:cxnSp>
          <p:nvCxnSpPr>
            <p:cNvPr id="40" name="직선 연결선[R] 22">
              <a:extLst>
                <a:ext uri="{FF2B5EF4-FFF2-40B4-BE49-F238E27FC236}">
                  <a16:creationId xmlns:a16="http://schemas.microsoft.com/office/drawing/2014/main" id="{0EE56C43-2FB0-EB84-9D78-D9BA14B08C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2932132"/>
              <a:ext cx="1758006" cy="330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텍스트 상자 68">
              <a:extLst>
                <a:ext uri="{FF2B5EF4-FFF2-40B4-BE49-F238E27FC236}">
                  <a16:creationId xmlns:a16="http://schemas.microsoft.com/office/drawing/2014/main" id="{F2407ED4-EBB6-BBA2-7E18-A2248B3730F6}"/>
                </a:ext>
              </a:extLst>
            </p:cNvPr>
            <p:cNvSpPr txBox="1"/>
            <p:nvPr/>
          </p:nvSpPr>
          <p:spPr>
            <a:xfrm>
              <a:off x="239863" y="4351825"/>
              <a:ext cx="359073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7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고객센터</a:t>
              </a:r>
              <a:endPara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0" name="텍스트 상자 68">
              <a:extLst>
                <a:ext uri="{FF2B5EF4-FFF2-40B4-BE49-F238E27FC236}">
                  <a16:creationId xmlns:a16="http://schemas.microsoft.com/office/drawing/2014/main" id="{7B18B701-C131-4CDF-98DF-420A87D91F01}"/>
                </a:ext>
              </a:extLst>
            </p:cNvPr>
            <p:cNvSpPr txBox="1"/>
            <p:nvPr/>
          </p:nvSpPr>
          <p:spPr>
            <a:xfrm>
              <a:off x="331702" y="4583972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고객센터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61" name="텍스트 상자 68">
              <a:extLst>
                <a:ext uri="{FF2B5EF4-FFF2-40B4-BE49-F238E27FC236}">
                  <a16:creationId xmlns:a16="http://schemas.microsoft.com/office/drawing/2014/main" id="{6DEA24F2-5B83-A2FF-9008-61CE935E03AB}"/>
                </a:ext>
              </a:extLst>
            </p:cNvPr>
            <p:cNvSpPr txBox="1"/>
            <p:nvPr/>
          </p:nvSpPr>
          <p:spPr>
            <a:xfrm>
              <a:off x="331702" y="4830837"/>
              <a:ext cx="77264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자주 묻는 질문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62" name="텍스트 상자 68">
              <a:extLst>
                <a:ext uri="{FF2B5EF4-FFF2-40B4-BE49-F238E27FC236}">
                  <a16:creationId xmlns:a16="http://schemas.microsoft.com/office/drawing/2014/main" id="{D67DE8F6-B35A-B392-0228-CD4B3E3B9CC4}"/>
                </a:ext>
              </a:extLst>
            </p:cNvPr>
            <p:cNvSpPr txBox="1"/>
            <p:nvPr/>
          </p:nvSpPr>
          <p:spPr>
            <a:xfrm>
              <a:off x="331702" y="5077702"/>
              <a:ext cx="50174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이용 안내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cxnSp>
          <p:nvCxnSpPr>
            <p:cNvPr id="83" name="직선 연결선[R] 16">
              <a:extLst>
                <a:ext uri="{FF2B5EF4-FFF2-40B4-BE49-F238E27FC236}">
                  <a16:creationId xmlns:a16="http://schemas.microsoft.com/office/drawing/2014/main" id="{E3C9145C-B564-1B1D-BF6E-8E8E31EC16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4166467"/>
              <a:ext cx="1758006" cy="330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텍스트 상자 68">
              <a:extLst>
                <a:ext uri="{FF2B5EF4-FFF2-40B4-BE49-F238E27FC236}">
                  <a16:creationId xmlns:a16="http://schemas.microsoft.com/office/drawing/2014/main" id="{F5BB5062-7227-702B-750F-BE8305413055}"/>
                </a:ext>
              </a:extLst>
            </p:cNvPr>
            <p:cNvSpPr txBox="1"/>
            <p:nvPr/>
          </p:nvSpPr>
          <p:spPr>
            <a:xfrm>
              <a:off x="331702" y="2469723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 dirty="0">
                  <a:solidFill>
                    <a:schemeClr val="tx1"/>
                  </a:solidFill>
                </a:rPr>
                <a:t>정보수정</a:t>
              </a:r>
              <a:endParaRPr lang="ko-KR" altLang="en-US" sz="900" b="0" dirty="0">
                <a:solidFill>
                  <a:schemeClr val="tx1"/>
                </a:solidFill>
              </a:endParaRPr>
            </a:p>
          </p:txBody>
        </p:sp>
        <p:cxnSp>
          <p:nvCxnSpPr>
            <p:cNvPr id="95" name="직선 연결선[R] 11">
              <a:extLst>
                <a:ext uri="{FF2B5EF4-FFF2-40B4-BE49-F238E27FC236}">
                  <a16:creationId xmlns:a16="http://schemas.microsoft.com/office/drawing/2014/main" id="{2B66BAC7-A965-6D14-212C-60F9717EF4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2389369"/>
              <a:ext cx="1758006" cy="330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텍스트 상자 68">
              <a:extLst>
                <a:ext uri="{FF2B5EF4-FFF2-40B4-BE49-F238E27FC236}">
                  <a16:creationId xmlns:a16="http://schemas.microsoft.com/office/drawing/2014/main" id="{401327DC-83DB-EC11-8CAA-FF91C2E4A6E1}"/>
                </a:ext>
              </a:extLst>
            </p:cNvPr>
            <p:cNvSpPr txBox="1"/>
            <p:nvPr/>
          </p:nvSpPr>
          <p:spPr>
            <a:xfrm>
              <a:off x="331702" y="2716588"/>
              <a:ext cx="61705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ko-KR" altLang="en-US" sz="900" b="0" dirty="0">
                  <a:solidFill>
                    <a:schemeClr val="tx1"/>
                  </a:solidFill>
                </a:rPr>
                <a:t>나의 이력</a:t>
              </a:r>
            </a:p>
          </p:txBody>
        </p:sp>
        <p:sp>
          <p:nvSpPr>
            <p:cNvPr id="100" name="텍스트 상자 68">
              <a:extLst>
                <a:ext uri="{FF2B5EF4-FFF2-40B4-BE49-F238E27FC236}">
                  <a16:creationId xmlns:a16="http://schemas.microsoft.com/office/drawing/2014/main" id="{35AB75EF-08F9-5DDE-077D-24C83C8CEB8E}"/>
                </a:ext>
              </a:extLst>
            </p:cNvPr>
            <p:cNvSpPr txBox="1"/>
            <p:nvPr/>
          </p:nvSpPr>
          <p:spPr>
            <a:xfrm>
              <a:off x="331702" y="3934752"/>
              <a:ext cx="23083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ko-KR" altLang="en-US" sz="900" b="0" dirty="0">
                  <a:solidFill>
                    <a:schemeClr val="tx1"/>
                  </a:solidFill>
                </a:rPr>
                <a:t>탈퇴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47859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직사각형 141">
            <a:extLst>
              <a:ext uri="{FF2B5EF4-FFF2-40B4-BE49-F238E27FC236}">
                <a16:creationId xmlns:a16="http://schemas.microsoft.com/office/drawing/2014/main" id="{2FDFC6F1-E2A6-C2B2-3B2F-78E7DDCC7594}"/>
              </a:ext>
            </a:extLst>
          </p:cNvPr>
          <p:cNvSpPr/>
          <p:nvPr/>
        </p:nvSpPr>
        <p:spPr>
          <a:xfrm>
            <a:off x="2242159" y="1180313"/>
            <a:ext cx="6275540" cy="4431106"/>
          </a:xfrm>
          <a:prstGeom prst="rect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직사각형 91">
            <a:extLst>
              <a:ext uri="{FF2B5EF4-FFF2-40B4-BE49-F238E27FC236}">
                <a16:creationId xmlns:a16="http://schemas.microsoft.com/office/drawing/2014/main" id="{42CB5533-ED9D-4408-FBF0-9CF04885A289}"/>
              </a:ext>
            </a:extLst>
          </p:cNvPr>
          <p:cNvSpPr/>
          <p:nvPr/>
        </p:nvSpPr>
        <p:spPr>
          <a:xfrm>
            <a:off x="-6378400" y="598038"/>
            <a:ext cx="6283018" cy="2520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E90248FC-E4A3-2F7B-D23A-383A9A73E3C4}"/>
              </a:ext>
            </a:extLst>
          </p:cNvPr>
          <p:cNvGrpSpPr/>
          <p:nvPr/>
        </p:nvGrpSpPr>
        <p:grpSpPr>
          <a:xfrm>
            <a:off x="118997" y="5777759"/>
            <a:ext cx="8799535" cy="659027"/>
            <a:chOff x="118997" y="5777759"/>
            <a:chExt cx="8799535" cy="659027"/>
          </a:xfrm>
        </p:grpSpPr>
        <p:cxnSp>
          <p:nvCxnSpPr>
            <p:cNvPr id="3" name="직선 연결선[R] 84">
              <a:extLst>
                <a:ext uri="{FF2B5EF4-FFF2-40B4-BE49-F238E27FC236}">
                  <a16:creationId xmlns:a16="http://schemas.microsoft.com/office/drawing/2014/main" id="{C385EF01-8AE9-73A1-35CE-96F05A3A9406}"/>
                </a:ext>
              </a:extLst>
            </p:cNvPr>
            <p:cNvCxnSpPr>
              <a:cxnSpLocks/>
            </p:cNvCxnSpPr>
            <p:nvPr/>
          </p:nvCxnSpPr>
          <p:spPr>
            <a:xfrm>
              <a:off x="118997" y="5777759"/>
              <a:ext cx="87995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텍스트 상자 68">
              <a:extLst>
                <a:ext uri="{FF2B5EF4-FFF2-40B4-BE49-F238E27FC236}">
                  <a16:creationId xmlns:a16="http://schemas.microsoft.com/office/drawing/2014/main" id="{B53FA78A-2050-5C64-80C4-53CBF22FA920}"/>
                </a:ext>
              </a:extLst>
            </p:cNvPr>
            <p:cNvSpPr txBox="1"/>
            <p:nvPr/>
          </p:nvSpPr>
          <p:spPr>
            <a:xfrm>
              <a:off x="360470" y="6024321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회사정보</a:t>
              </a:r>
            </a:p>
          </p:txBody>
        </p:sp>
        <p:sp>
          <p:nvSpPr>
            <p:cNvPr id="5" name="텍스트 상자 68">
              <a:extLst>
                <a:ext uri="{FF2B5EF4-FFF2-40B4-BE49-F238E27FC236}">
                  <a16:creationId xmlns:a16="http://schemas.microsoft.com/office/drawing/2014/main" id="{2898124D-CF89-DB90-5C64-ABA1FE010BBA}"/>
                </a:ext>
              </a:extLst>
            </p:cNvPr>
            <p:cNvSpPr txBox="1"/>
            <p:nvPr/>
          </p:nvSpPr>
          <p:spPr>
            <a:xfrm>
              <a:off x="790293" y="6024321"/>
              <a:ext cx="1856277" cy="1206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/>
                <a:t>대표이사 </a:t>
              </a:r>
              <a:r>
                <a:rPr kumimoji="1" lang="en-US" altLang="ko-KR" sz="600"/>
                <a:t>:</a:t>
              </a:r>
              <a:r>
                <a:rPr kumimoji="1" lang="ko-KR" altLang="en-US" sz="600"/>
                <a:t> </a:t>
              </a:r>
              <a:r>
                <a:rPr kumimoji="1" lang="ko-KR" altLang="en-US" sz="600" err="1"/>
                <a:t>김에듀</a:t>
              </a:r>
              <a:r>
                <a:rPr kumimoji="1" lang="ko-KR" altLang="en-US" sz="600"/>
                <a:t>  </a:t>
              </a:r>
              <a:r>
                <a:rPr kumimoji="1" lang="en-US" altLang="ko-KR" sz="600"/>
                <a:t>|</a:t>
              </a:r>
              <a:r>
                <a:rPr kumimoji="1" lang="ko-KR" altLang="en-US" sz="600"/>
                <a:t>  사업자 등록번호 </a:t>
              </a:r>
              <a:r>
                <a:rPr kumimoji="1" lang="en-US" altLang="ko-KR" sz="600"/>
                <a:t>: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123-45-67890</a:t>
              </a:r>
              <a:endParaRPr kumimoji="1" lang="ko-KR" altLang="en-US" sz="600"/>
            </a:p>
          </p:txBody>
        </p:sp>
        <p:sp>
          <p:nvSpPr>
            <p:cNvPr id="6" name="텍스트 상자 68">
              <a:extLst>
                <a:ext uri="{FF2B5EF4-FFF2-40B4-BE49-F238E27FC236}">
                  <a16:creationId xmlns:a16="http://schemas.microsoft.com/office/drawing/2014/main" id="{5569C433-111D-0B78-952D-C1ED28BE4D19}"/>
                </a:ext>
              </a:extLst>
            </p:cNvPr>
            <p:cNvSpPr txBox="1"/>
            <p:nvPr/>
          </p:nvSpPr>
          <p:spPr>
            <a:xfrm>
              <a:off x="360470" y="6278321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고객센터</a:t>
              </a:r>
            </a:p>
          </p:txBody>
        </p:sp>
        <p:sp>
          <p:nvSpPr>
            <p:cNvPr id="7" name="텍스트 상자 68">
              <a:extLst>
                <a:ext uri="{FF2B5EF4-FFF2-40B4-BE49-F238E27FC236}">
                  <a16:creationId xmlns:a16="http://schemas.microsoft.com/office/drawing/2014/main" id="{5A4EF024-69A4-8E14-5DA6-68C8D64FEF3D}"/>
                </a:ext>
              </a:extLst>
            </p:cNvPr>
            <p:cNvSpPr txBox="1"/>
            <p:nvPr/>
          </p:nvSpPr>
          <p:spPr>
            <a:xfrm>
              <a:off x="790293" y="6288481"/>
              <a:ext cx="1357744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ko-KR" sz="600"/>
                <a:t>1899-1949(8:00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~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18:00,</a:t>
              </a:r>
              <a:r>
                <a:rPr kumimoji="1" lang="ko-KR" altLang="en-US" sz="600"/>
                <a:t> 점심 </a:t>
              </a:r>
              <a:r>
                <a:rPr kumimoji="1" lang="en-US" altLang="ko-KR" sz="600"/>
                <a:t>12:00 ~ 1:00)</a:t>
              </a:r>
              <a:endParaRPr kumimoji="1" lang="ko-KR" altLang="en-US" sz="600"/>
            </a:p>
          </p:txBody>
        </p:sp>
        <p:sp>
          <p:nvSpPr>
            <p:cNvPr id="8" name="텍스트 상자 68">
              <a:extLst>
                <a:ext uri="{FF2B5EF4-FFF2-40B4-BE49-F238E27FC236}">
                  <a16:creationId xmlns:a16="http://schemas.microsoft.com/office/drawing/2014/main" id="{96354481-53A5-B99D-0C38-76EA38F945F0}"/>
                </a:ext>
              </a:extLst>
            </p:cNvPr>
            <p:cNvSpPr txBox="1"/>
            <p:nvPr/>
          </p:nvSpPr>
          <p:spPr>
            <a:xfrm>
              <a:off x="6622357" y="6041279"/>
              <a:ext cx="650819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개인정보 처리방침 </a:t>
              </a:r>
            </a:p>
          </p:txBody>
        </p:sp>
        <p:sp>
          <p:nvSpPr>
            <p:cNvPr id="9" name="텍스트 상자 68">
              <a:extLst>
                <a:ext uri="{FF2B5EF4-FFF2-40B4-BE49-F238E27FC236}">
                  <a16:creationId xmlns:a16="http://schemas.microsoft.com/office/drawing/2014/main" id="{17FF06DD-FB18-B4C6-30E4-2B13F35970DF}"/>
                </a:ext>
              </a:extLst>
            </p:cNvPr>
            <p:cNvSpPr txBox="1"/>
            <p:nvPr/>
          </p:nvSpPr>
          <p:spPr>
            <a:xfrm>
              <a:off x="7513806" y="6041279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이용약관</a:t>
              </a:r>
            </a:p>
          </p:txBody>
        </p:sp>
        <p:sp>
          <p:nvSpPr>
            <p:cNvPr id="10" name="텍스트 상자 68">
              <a:extLst>
                <a:ext uri="{FF2B5EF4-FFF2-40B4-BE49-F238E27FC236}">
                  <a16:creationId xmlns:a16="http://schemas.microsoft.com/office/drawing/2014/main" id="{6CAF42F6-EA47-548B-F614-5B28A5B1E81B}"/>
                </a:ext>
              </a:extLst>
            </p:cNvPr>
            <p:cNvSpPr txBox="1"/>
            <p:nvPr/>
          </p:nvSpPr>
          <p:spPr>
            <a:xfrm>
              <a:off x="8062212" y="6041279"/>
              <a:ext cx="63318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오픈소스 라이선스</a:t>
              </a:r>
            </a:p>
          </p:txBody>
        </p:sp>
        <p:sp>
          <p:nvSpPr>
            <p:cNvPr id="11" name="텍스트 상자 68">
              <a:extLst>
                <a:ext uri="{FF2B5EF4-FFF2-40B4-BE49-F238E27FC236}">
                  <a16:creationId xmlns:a16="http://schemas.microsoft.com/office/drawing/2014/main" id="{B3FA5E35-5835-8C01-733B-20C21CF7A38D}"/>
                </a:ext>
              </a:extLst>
            </p:cNvPr>
            <p:cNvSpPr txBox="1"/>
            <p:nvPr/>
          </p:nvSpPr>
          <p:spPr>
            <a:xfrm>
              <a:off x="7268973" y="6315599"/>
              <a:ext cx="1450718" cy="1211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ko-KR" sz="600"/>
                <a:t>Copyright Ⓒ 2023 KT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All Rights Reserved</a:t>
              </a:r>
              <a:endParaRPr kumimoji="1" lang="ko-KR" altLang="en-US" sz="600"/>
            </a:p>
          </p:txBody>
        </p:sp>
      </p:grpSp>
      <p:sp>
        <p:nvSpPr>
          <p:cNvPr id="12" name="제목 10">
            <a:extLst>
              <a:ext uri="{FF2B5EF4-FFF2-40B4-BE49-F238E27FC236}">
                <a16:creationId xmlns:a16="http://schemas.microsoft.com/office/drawing/2014/main" id="{47BAD1B6-0150-F5C1-9B4C-CFFE301E9AF1}"/>
              </a:ext>
            </a:extLst>
          </p:cNvPr>
          <p:cNvSpPr txBox="1">
            <a:spLocks/>
          </p:cNvSpPr>
          <p:nvPr/>
        </p:nvSpPr>
        <p:spPr>
          <a:xfrm>
            <a:off x="2395709" y="972187"/>
            <a:ext cx="461665" cy="16158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1050" kern="0" spc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1:1</a:t>
            </a:r>
            <a:r>
              <a:rPr lang="ko-KR" altLang="en-US" sz="1050" kern="0" spc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문의</a:t>
            </a:r>
            <a:endParaRPr lang="en-US" altLang="ko-KR" sz="1050" kern="0" spc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1ACD8589-B983-417C-9132-F1EF67D5C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034299"/>
              </p:ext>
            </p:extLst>
          </p:nvPr>
        </p:nvGraphicFramePr>
        <p:xfrm>
          <a:off x="2371520" y="1807369"/>
          <a:ext cx="6044570" cy="2957831"/>
        </p:xfrm>
        <a:graphic>
          <a:graphicData uri="http://schemas.openxmlformats.org/drawingml/2006/table">
            <a:tbl>
              <a:tblPr/>
              <a:tblGrid>
                <a:gridCol w="409314">
                  <a:extLst>
                    <a:ext uri="{9D8B030D-6E8A-4147-A177-3AD203B41FA5}">
                      <a16:colId xmlns:a16="http://schemas.microsoft.com/office/drawing/2014/main" val="2039745352"/>
                    </a:ext>
                  </a:extLst>
                </a:gridCol>
                <a:gridCol w="3026149">
                  <a:extLst>
                    <a:ext uri="{9D8B030D-6E8A-4147-A177-3AD203B41FA5}">
                      <a16:colId xmlns:a16="http://schemas.microsoft.com/office/drawing/2014/main" val="2121707785"/>
                    </a:ext>
                  </a:extLst>
                </a:gridCol>
                <a:gridCol w="556846">
                  <a:extLst>
                    <a:ext uri="{9D8B030D-6E8A-4147-A177-3AD203B41FA5}">
                      <a16:colId xmlns:a16="http://schemas.microsoft.com/office/drawing/2014/main" val="905640802"/>
                    </a:ext>
                  </a:extLst>
                </a:gridCol>
                <a:gridCol w="820616">
                  <a:extLst>
                    <a:ext uri="{9D8B030D-6E8A-4147-A177-3AD203B41FA5}">
                      <a16:colId xmlns:a16="http://schemas.microsoft.com/office/drawing/2014/main" val="119106393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091098805"/>
                    </a:ext>
                  </a:extLst>
                </a:gridCol>
                <a:gridCol w="774445">
                  <a:extLst>
                    <a:ext uri="{9D8B030D-6E8A-4147-A177-3AD203B41FA5}">
                      <a16:colId xmlns:a16="http://schemas.microsoft.com/office/drawing/2014/main" val="4285764670"/>
                    </a:ext>
                  </a:extLst>
                </a:gridCol>
              </a:tblGrid>
              <a:tr h="29659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번호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8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제목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첨부파일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등록일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등록자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답변상태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239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검색 결과가 없습니다</a:t>
                      </a:r>
                      <a:r>
                        <a:rPr kumimoji="0" lang="en-US" altLang="ko-KR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3" name="표 82">
            <a:extLst>
              <a:ext uri="{FF2B5EF4-FFF2-40B4-BE49-F238E27FC236}">
                <a16:creationId xmlns:a16="http://schemas.microsoft.com/office/drawing/2014/main" id="{E9CE8916-155D-599B-F119-D9BE6F758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390152"/>
              </p:ext>
            </p:extLst>
          </p:nvPr>
        </p:nvGraphicFramePr>
        <p:xfrm>
          <a:off x="9042400" y="111727"/>
          <a:ext cx="3047760" cy="92617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All-MY-</a:t>
                      </a:r>
                      <a:r>
                        <a:rPr lang="en-US" altLang="ko-KR" sz="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맑은 고딕"/>
                        </a:rPr>
                        <a:t>1:1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-001a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 </a:t>
                      </a:r>
                      <a:r>
                        <a:rPr lang="en-US" altLang="ko-KR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– 1:1</a:t>
                      </a: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문의 목록</a:t>
                      </a:r>
                      <a:r>
                        <a:rPr lang="en-US" altLang="ko-KR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_</a:t>
                      </a:r>
                      <a:r>
                        <a:rPr lang="ko-KR" altLang="en-US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케이스별 화면 정의</a:t>
                      </a: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5" name="제목 10">
            <a:extLst>
              <a:ext uri="{FF2B5EF4-FFF2-40B4-BE49-F238E27FC236}">
                <a16:creationId xmlns:a16="http://schemas.microsoft.com/office/drawing/2014/main" id="{688B5549-7299-76DC-A4C2-AB64D1762E4B}"/>
              </a:ext>
            </a:extLst>
          </p:cNvPr>
          <p:cNvSpPr txBox="1">
            <a:spLocks/>
          </p:cNvSpPr>
          <p:nvPr/>
        </p:nvSpPr>
        <p:spPr>
          <a:xfrm>
            <a:off x="-6256252" y="740971"/>
            <a:ext cx="461665" cy="16158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1050" kern="0" spc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1:1</a:t>
            </a:r>
            <a:r>
              <a:rPr lang="ko-KR" altLang="en-US" sz="1050" kern="0" spc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문의</a:t>
            </a:r>
            <a:endParaRPr lang="en-US" altLang="ko-KR" sz="1050" kern="0" spc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6" name="직사각형 85">
            <a:extLst>
              <a:ext uri="{FF2B5EF4-FFF2-40B4-BE49-F238E27FC236}">
                <a16:creationId xmlns:a16="http://schemas.microsoft.com/office/drawing/2014/main" id="{51E9B59C-876A-FA41-AEB2-EFE376B497E2}"/>
              </a:ext>
            </a:extLst>
          </p:cNvPr>
          <p:cNvSpPr/>
          <p:nvPr/>
        </p:nvSpPr>
        <p:spPr>
          <a:xfrm>
            <a:off x="-6280440" y="986986"/>
            <a:ext cx="6057510" cy="449704"/>
          </a:xfrm>
          <a:prstGeom prst="rect">
            <a:avLst/>
          </a:prstGeom>
          <a:solidFill>
            <a:srgbClr val="F7F7F7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>
              <a:solidFill>
                <a:prstClr val="white"/>
              </a:solidFill>
            </a:endParaRPr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AA05851C-DCF8-D733-F38C-F9EB3FF620BB}"/>
              </a:ext>
            </a:extLst>
          </p:cNvPr>
          <p:cNvSpPr/>
          <p:nvPr/>
        </p:nvSpPr>
        <p:spPr>
          <a:xfrm>
            <a:off x="-6185077" y="1095076"/>
            <a:ext cx="872541" cy="21600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rIns="36000" rtlCol="0" anchor="ctr"/>
          <a:lstStyle/>
          <a:p>
            <a:pPr algn="ctr" latinLnBrk="0">
              <a:defRPr/>
            </a:pPr>
            <a:r>
              <a:rPr lang="ko-KR" altLang="en-US" sz="700" kern="0">
                <a:solidFill>
                  <a:prstClr val="black"/>
                </a:solidFill>
              </a:rPr>
              <a:t>전체              </a:t>
            </a:r>
            <a:r>
              <a:rPr lang="ko-KR" altLang="en-US" sz="400" kern="0">
                <a:solidFill>
                  <a:prstClr val="black"/>
                </a:solidFill>
              </a:rPr>
              <a:t>▼</a:t>
            </a:r>
            <a:endParaRPr lang="en-US" altLang="ko-KR" sz="700" kern="0">
              <a:solidFill>
                <a:prstClr val="black"/>
              </a:solidFill>
            </a:endParaRPr>
          </a:p>
        </p:txBody>
      </p:sp>
      <p:sp>
        <p:nvSpPr>
          <p:cNvPr id="89" name="Google Shape;877;p22">
            <a:extLst>
              <a:ext uri="{FF2B5EF4-FFF2-40B4-BE49-F238E27FC236}">
                <a16:creationId xmlns:a16="http://schemas.microsoft.com/office/drawing/2014/main" id="{17A6AA1F-65E4-F4D2-16EA-5240185E44DE}"/>
              </a:ext>
            </a:extLst>
          </p:cNvPr>
          <p:cNvSpPr/>
          <p:nvPr/>
        </p:nvSpPr>
        <p:spPr>
          <a:xfrm>
            <a:off x="-1213164" y="1092781"/>
            <a:ext cx="406320" cy="216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700"/>
              <a:buFont typeface="Malgun Gothic"/>
              <a:buNone/>
            </a:pPr>
            <a:r>
              <a:rPr lang="ko-KR" altLang="en-US" sz="700" b="1">
                <a:solidFill>
                  <a:srgbClr val="FFFFFF"/>
                </a:solidFill>
                <a:cs typeface="Malgun Gothic"/>
                <a:sym typeface="Malgun Gothic"/>
              </a:rPr>
              <a:t>검색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3A7FAA20-AEF0-2827-F0D3-BB9BC7877E32}"/>
              </a:ext>
            </a:extLst>
          </p:cNvPr>
          <p:cNvSpPr/>
          <p:nvPr/>
        </p:nvSpPr>
        <p:spPr>
          <a:xfrm>
            <a:off x="-5183440" y="1095076"/>
            <a:ext cx="3937299" cy="21600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rIns="36000" rtlCol="0" anchor="ctr"/>
          <a:lstStyle/>
          <a:p>
            <a:pPr latinLnBrk="0">
              <a:defRPr/>
            </a:pPr>
            <a:r>
              <a:rPr lang="ko-KR" altLang="en-US" sz="700" kern="0" dirty="0">
                <a:solidFill>
                  <a:prstClr val="black"/>
                </a:solidFill>
              </a:rPr>
              <a:t>문의</a:t>
            </a:r>
            <a:endParaRPr lang="en-US" altLang="ko-KR" sz="700" kern="0" dirty="0">
              <a:solidFill>
                <a:prstClr val="black"/>
              </a:solidFill>
            </a:endParaRPr>
          </a:p>
        </p:txBody>
      </p:sp>
      <p:graphicFrame>
        <p:nvGraphicFramePr>
          <p:cNvPr id="93" name="표 92">
            <a:extLst>
              <a:ext uri="{FF2B5EF4-FFF2-40B4-BE49-F238E27FC236}">
                <a16:creationId xmlns:a16="http://schemas.microsoft.com/office/drawing/2014/main" id="{0F034515-704D-51E2-FC95-DA66B27B3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868220"/>
              </p:ext>
            </p:extLst>
          </p:nvPr>
        </p:nvGraphicFramePr>
        <p:xfrm>
          <a:off x="-6285945" y="1544780"/>
          <a:ext cx="6044570" cy="1056946"/>
        </p:xfrm>
        <a:graphic>
          <a:graphicData uri="http://schemas.openxmlformats.org/drawingml/2006/table">
            <a:tbl>
              <a:tblPr/>
              <a:tblGrid>
                <a:gridCol w="409314">
                  <a:extLst>
                    <a:ext uri="{9D8B030D-6E8A-4147-A177-3AD203B41FA5}">
                      <a16:colId xmlns:a16="http://schemas.microsoft.com/office/drawing/2014/main" val="2039745352"/>
                    </a:ext>
                  </a:extLst>
                </a:gridCol>
                <a:gridCol w="3026149">
                  <a:extLst>
                    <a:ext uri="{9D8B030D-6E8A-4147-A177-3AD203B41FA5}">
                      <a16:colId xmlns:a16="http://schemas.microsoft.com/office/drawing/2014/main" val="2121707785"/>
                    </a:ext>
                  </a:extLst>
                </a:gridCol>
                <a:gridCol w="556846">
                  <a:extLst>
                    <a:ext uri="{9D8B030D-6E8A-4147-A177-3AD203B41FA5}">
                      <a16:colId xmlns:a16="http://schemas.microsoft.com/office/drawing/2014/main" val="905640802"/>
                    </a:ext>
                  </a:extLst>
                </a:gridCol>
                <a:gridCol w="820616">
                  <a:extLst>
                    <a:ext uri="{9D8B030D-6E8A-4147-A177-3AD203B41FA5}">
                      <a16:colId xmlns:a16="http://schemas.microsoft.com/office/drawing/2014/main" val="119106393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091098805"/>
                    </a:ext>
                  </a:extLst>
                </a:gridCol>
                <a:gridCol w="774445">
                  <a:extLst>
                    <a:ext uri="{9D8B030D-6E8A-4147-A177-3AD203B41FA5}">
                      <a16:colId xmlns:a16="http://schemas.microsoft.com/office/drawing/2014/main" val="4285764670"/>
                    </a:ext>
                  </a:extLst>
                </a:gridCol>
              </a:tblGrid>
              <a:tr h="29659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번호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8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제목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첨부파일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등록일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등록자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답변상태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1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 문의사항이 있습니다</a:t>
                      </a: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2021.03.16 10:22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697880"/>
                  </a:ext>
                </a:extLst>
              </a:tr>
              <a:tr h="3801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</a:t>
                      </a:r>
                      <a:r>
                        <a:rPr kumimoji="0" lang="ko-KR" alt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문의합니다</a:t>
                      </a: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2021.03.16 10:22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710432"/>
                  </a:ext>
                </a:extLst>
              </a:tr>
            </a:tbl>
          </a:graphicData>
        </a:graphic>
      </p:graphicFrame>
      <p:sp>
        <p:nvSpPr>
          <p:cNvPr id="97" name="Shape 1517">
            <a:extLst>
              <a:ext uri="{FF2B5EF4-FFF2-40B4-BE49-F238E27FC236}">
                <a16:creationId xmlns:a16="http://schemas.microsoft.com/office/drawing/2014/main" id="{2552B8C0-1BF0-E01B-22A7-FFE9E722C91F}"/>
              </a:ext>
            </a:extLst>
          </p:cNvPr>
          <p:cNvSpPr/>
          <p:nvPr/>
        </p:nvSpPr>
        <p:spPr>
          <a:xfrm>
            <a:off x="-918077" y="2313292"/>
            <a:ext cx="601418" cy="209121"/>
          </a:xfrm>
          <a:prstGeom prst="roundRect">
            <a:avLst>
              <a:gd name="adj" fmla="val 8776"/>
            </a:avLst>
          </a:prstGeom>
          <a:solidFill>
            <a:schemeClr val="bg1">
              <a:lumMod val="75000"/>
            </a:schemeClr>
          </a:solidFill>
          <a:ln w="317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ko-KR" altLang="en-US" sz="700">
                <a:solidFill>
                  <a:prstClr val="white"/>
                </a:solidFill>
              </a:rPr>
              <a:t>답변완료</a:t>
            </a:r>
            <a:endParaRPr sz="700">
              <a:solidFill>
                <a:prstClr val="white"/>
              </a:solidFill>
              <a:ea typeface="맑은 고딕" panose="020B0503020000020004" pitchFamily="50" charset="-127"/>
            </a:endParaRPr>
          </a:p>
        </p:txBody>
      </p:sp>
      <p:sp>
        <p:nvSpPr>
          <p:cNvPr id="98" name="Shape 1517">
            <a:extLst>
              <a:ext uri="{FF2B5EF4-FFF2-40B4-BE49-F238E27FC236}">
                <a16:creationId xmlns:a16="http://schemas.microsoft.com/office/drawing/2014/main" id="{F01F3B8C-8D75-1AF4-15F4-0BA0189291D9}"/>
              </a:ext>
            </a:extLst>
          </p:cNvPr>
          <p:cNvSpPr/>
          <p:nvPr/>
        </p:nvSpPr>
        <p:spPr>
          <a:xfrm>
            <a:off x="-918077" y="1929879"/>
            <a:ext cx="601418" cy="209121"/>
          </a:xfrm>
          <a:prstGeom prst="roundRect">
            <a:avLst>
              <a:gd name="adj" fmla="val 8776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ko-KR" altLang="en-US" sz="700">
                <a:solidFill>
                  <a:prstClr val="black">
                    <a:lumMod val="50000"/>
                    <a:lumOff val="50000"/>
                  </a:prstClr>
                </a:solidFill>
              </a:rPr>
              <a:t>답변대기</a:t>
            </a:r>
            <a:endParaRPr sz="700">
              <a:solidFill>
                <a:prstClr val="black">
                  <a:lumMod val="50000"/>
                  <a:lumOff val="50000"/>
                </a:prstClr>
              </a:solidFill>
              <a:ea typeface="맑은 고딕" panose="020B0503020000020004" pitchFamily="50" charset="-127"/>
            </a:endParaRPr>
          </a:p>
        </p:txBody>
      </p:sp>
      <p:pic>
        <p:nvPicPr>
          <p:cNvPr id="107" name="첨부.png" descr="첨부.png">
            <a:extLst>
              <a:ext uri="{FF2B5EF4-FFF2-40B4-BE49-F238E27FC236}">
                <a16:creationId xmlns:a16="http://schemas.microsoft.com/office/drawing/2014/main" id="{8C68E18D-B850-20C6-59F6-C8165BCB4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11949">
            <a:off x="-2592019" y="2321075"/>
            <a:ext cx="70002" cy="1488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0" name="그룹 109">
            <a:extLst>
              <a:ext uri="{FF2B5EF4-FFF2-40B4-BE49-F238E27FC236}">
                <a16:creationId xmlns:a16="http://schemas.microsoft.com/office/drawing/2014/main" id="{7B919EAF-3108-A1E1-FCB2-941B37C1FFB5}"/>
              </a:ext>
            </a:extLst>
          </p:cNvPr>
          <p:cNvGrpSpPr/>
          <p:nvPr/>
        </p:nvGrpSpPr>
        <p:grpSpPr>
          <a:xfrm>
            <a:off x="-1406251" y="1968287"/>
            <a:ext cx="286939" cy="149080"/>
            <a:chOff x="7334651" y="2195239"/>
            <a:chExt cx="286939" cy="149080"/>
          </a:xfrm>
        </p:grpSpPr>
        <p:sp>
          <p:nvSpPr>
            <p:cNvPr id="111" name="사각형: 둥근 모서리 84">
              <a:extLst>
                <a:ext uri="{FF2B5EF4-FFF2-40B4-BE49-F238E27FC236}">
                  <a16:creationId xmlns:a16="http://schemas.microsoft.com/office/drawing/2014/main" id="{BC2A7EE3-6065-7191-8F70-3EA35A3259DB}"/>
                </a:ext>
              </a:extLst>
            </p:cNvPr>
            <p:cNvSpPr/>
            <p:nvPr/>
          </p:nvSpPr>
          <p:spPr>
            <a:xfrm>
              <a:off x="7350145" y="2197793"/>
              <a:ext cx="265594" cy="136844"/>
            </a:xfrm>
            <a:prstGeom prst="roundRect">
              <a:avLst>
                <a:gd name="adj" fmla="val 16938"/>
              </a:avLst>
            </a:prstGeom>
            <a:solidFill>
              <a:srgbClr val="00A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 b="1">
                <a:solidFill>
                  <a:prstClr val="white"/>
                </a:solidFill>
              </a:endParaRPr>
            </a:p>
          </p:txBody>
        </p:sp>
        <p:sp>
          <p:nvSpPr>
            <p:cNvPr id="112" name="수업 다시보기">
              <a:extLst>
                <a:ext uri="{FF2B5EF4-FFF2-40B4-BE49-F238E27FC236}">
                  <a16:creationId xmlns:a16="http://schemas.microsoft.com/office/drawing/2014/main" id="{EC9C30FD-834D-0046-6E8C-EB435DD92141}"/>
                </a:ext>
              </a:extLst>
            </p:cNvPr>
            <p:cNvSpPr txBox="1"/>
            <p:nvPr/>
          </p:nvSpPr>
          <p:spPr>
            <a:xfrm>
              <a:off x="7334651" y="2195239"/>
              <a:ext cx="286939" cy="149080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800"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pPr algn="ctr"/>
              <a:r>
                <a:rPr lang="ko-KR" altLang="en-US" sz="500" b="1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내 질문</a:t>
              </a:r>
              <a:endParaRPr sz="500" b="1">
                <a:solidFill>
                  <a:prstClr val="white"/>
                </a:solidFill>
                <a:ea typeface="+mn-ea"/>
              </a:endParaRPr>
            </a:p>
          </p:txBody>
        </p:sp>
      </p:grpSp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BE88CB0A-A732-D2F4-1BFA-1D3A436247F7}"/>
              </a:ext>
            </a:extLst>
          </p:cNvPr>
          <p:cNvGrpSpPr/>
          <p:nvPr/>
        </p:nvGrpSpPr>
        <p:grpSpPr>
          <a:xfrm>
            <a:off x="-1406251" y="2341512"/>
            <a:ext cx="286939" cy="149080"/>
            <a:chOff x="7334651" y="2195239"/>
            <a:chExt cx="286939" cy="149080"/>
          </a:xfrm>
        </p:grpSpPr>
        <p:sp>
          <p:nvSpPr>
            <p:cNvPr id="114" name="사각형: 둥근 모서리 84">
              <a:extLst>
                <a:ext uri="{FF2B5EF4-FFF2-40B4-BE49-F238E27FC236}">
                  <a16:creationId xmlns:a16="http://schemas.microsoft.com/office/drawing/2014/main" id="{1531D30C-1EBC-AD8A-7D47-28DA1E9610D6}"/>
                </a:ext>
              </a:extLst>
            </p:cNvPr>
            <p:cNvSpPr/>
            <p:nvPr/>
          </p:nvSpPr>
          <p:spPr>
            <a:xfrm>
              <a:off x="7350145" y="2197793"/>
              <a:ext cx="265594" cy="136844"/>
            </a:xfrm>
            <a:prstGeom prst="roundRect">
              <a:avLst>
                <a:gd name="adj" fmla="val 16938"/>
              </a:avLst>
            </a:prstGeom>
            <a:solidFill>
              <a:srgbClr val="00A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 b="1">
                <a:solidFill>
                  <a:prstClr val="white"/>
                </a:solidFill>
              </a:endParaRPr>
            </a:p>
          </p:txBody>
        </p:sp>
        <p:sp>
          <p:nvSpPr>
            <p:cNvPr id="115" name="수업 다시보기">
              <a:extLst>
                <a:ext uri="{FF2B5EF4-FFF2-40B4-BE49-F238E27FC236}">
                  <a16:creationId xmlns:a16="http://schemas.microsoft.com/office/drawing/2014/main" id="{30FE17BD-1F3C-D36B-9A87-45153D5F5B7A}"/>
                </a:ext>
              </a:extLst>
            </p:cNvPr>
            <p:cNvSpPr txBox="1"/>
            <p:nvPr/>
          </p:nvSpPr>
          <p:spPr>
            <a:xfrm>
              <a:off x="7334651" y="2195239"/>
              <a:ext cx="286939" cy="149080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800">
                  <a:latin typeface="Apple SD 산돌고딕 Neo 볼드체"/>
                  <a:ea typeface="Apple SD 산돌고딕 Neo 볼드체"/>
                  <a:cs typeface="Apple SD 산돌고딕 Neo 볼드체"/>
                  <a:sym typeface="Apple SD 산돌고딕 Neo 볼드체"/>
                </a:defRPr>
              </a:lvl1pPr>
            </a:lstStyle>
            <a:p>
              <a:pPr algn="ctr"/>
              <a:r>
                <a:rPr lang="ko-KR" altLang="en-US" sz="500" b="1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내 질문</a:t>
              </a:r>
              <a:endParaRPr sz="500" b="1">
                <a:solidFill>
                  <a:prstClr val="white"/>
                </a:solidFill>
                <a:ea typeface="+mn-ea"/>
              </a:endParaRPr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D4A9C15D-13F0-1FBB-5DB1-1A18801E12D1}"/>
              </a:ext>
            </a:extLst>
          </p:cNvPr>
          <p:cNvSpPr txBox="1"/>
          <p:nvPr/>
        </p:nvSpPr>
        <p:spPr>
          <a:xfrm>
            <a:off x="-4608773" y="2733588"/>
            <a:ext cx="300892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altLang="ko-KR" sz="800" b="1" u="sng" dirty="0">
                <a:solidFill>
                  <a:srgbClr val="000000"/>
                </a:solidFill>
              </a:rPr>
              <a:t>1</a:t>
            </a:r>
            <a:endParaRPr lang="en-US" altLang="ko-KR" sz="800" dirty="0">
              <a:solidFill>
                <a:srgbClr val="000000"/>
              </a:solidFill>
            </a:endParaRPr>
          </a:p>
        </p:txBody>
      </p:sp>
      <p:sp>
        <p:nvSpPr>
          <p:cNvPr id="132" name="Google Shape;877;p22">
            <a:extLst>
              <a:ext uri="{FF2B5EF4-FFF2-40B4-BE49-F238E27FC236}">
                <a16:creationId xmlns:a16="http://schemas.microsoft.com/office/drawing/2014/main" id="{0BF9E123-9393-D37D-503D-B491631134A1}"/>
              </a:ext>
            </a:extLst>
          </p:cNvPr>
          <p:cNvSpPr/>
          <p:nvPr/>
        </p:nvSpPr>
        <p:spPr>
          <a:xfrm>
            <a:off x="-773867" y="1095234"/>
            <a:ext cx="452324" cy="216000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700"/>
              <a:buFont typeface="Malgun Gothic"/>
              <a:buNone/>
            </a:pPr>
            <a:r>
              <a:rPr lang="ko-KR" altLang="en-US" sz="700" b="1">
                <a:cs typeface="Malgun Gothic"/>
                <a:sym typeface="Malgun Gothic"/>
              </a:rPr>
              <a:t>등록</a:t>
            </a:r>
            <a:endParaRPr/>
          </a:p>
        </p:txBody>
      </p:sp>
      <p:grpSp>
        <p:nvGrpSpPr>
          <p:cNvPr id="138" name="그룹 137">
            <a:extLst>
              <a:ext uri="{FF2B5EF4-FFF2-40B4-BE49-F238E27FC236}">
                <a16:creationId xmlns:a16="http://schemas.microsoft.com/office/drawing/2014/main" id="{D6473884-515A-8647-721C-45C6CCE11138}"/>
              </a:ext>
            </a:extLst>
          </p:cNvPr>
          <p:cNvGrpSpPr/>
          <p:nvPr/>
        </p:nvGrpSpPr>
        <p:grpSpPr>
          <a:xfrm>
            <a:off x="2358580" y="1246581"/>
            <a:ext cx="6057510" cy="449704"/>
            <a:chOff x="2358580" y="1246581"/>
            <a:chExt cx="6057510" cy="449704"/>
          </a:xfrm>
        </p:grpSpPr>
        <p:sp>
          <p:nvSpPr>
            <p:cNvPr id="133" name="직사각형 132">
              <a:extLst>
                <a:ext uri="{FF2B5EF4-FFF2-40B4-BE49-F238E27FC236}">
                  <a16:creationId xmlns:a16="http://schemas.microsoft.com/office/drawing/2014/main" id="{45F91319-2FCF-610D-F202-C904EE35D9A5}"/>
                </a:ext>
              </a:extLst>
            </p:cNvPr>
            <p:cNvSpPr/>
            <p:nvPr/>
          </p:nvSpPr>
          <p:spPr>
            <a:xfrm>
              <a:off x="2358580" y="1246581"/>
              <a:ext cx="6057510" cy="449704"/>
            </a:xfrm>
            <a:prstGeom prst="rect">
              <a:avLst/>
            </a:prstGeom>
            <a:solidFill>
              <a:srgbClr val="F7F7F7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x-none" altLang="en-US">
                <a:solidFill>
                  <a:prstClr val="white"/>
                </a:solidFill>
              </a:endParaRPr>
            </a:p>
          </p:txBody>
        </p:sp>
        <p:sp>
          <p:nvSpPr>
            <p:cNvPr id="134" name="직사각형 133">
              <a:extLst>
                <a:ext uri="{FF2B5EF4-FFF2-40B4-BE49-F238E27FC236}">
                  <a16:creationId xmlns:a16="http://schemas.microsoft.com/office/drawing/2014/main" id="{C2AE4ED8-D0E4-65E2-00CB-C0799458BB98}"/>
                </a:ext>
              </a:extLst>
            </p:cNvPr>
            <p:cNvSpPr/>
            <p:nvPr/>
          </p:nvSpPr>
          <p:spPr>
            <a:xfrm>
              <a:off x="2453943" y="1354671"/>
              <a:ext cx="872541" cy="216000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algn="ctr" latinLnBrk="0">
                <a:defRPr/>
              </a:pPr>
              <a:r>
                <a:rPr lang="ko-KR" altLang="en-US" sz="700" kern="0">
                  <a:solidFill>
                    <a:prstClr val="black"/>
                  </a:solidFill>
                </a:rPr>
                <a:t>전체              </a:t>
              </a:r>
              <a:r>
                <a:rPr lang="ko-KR" altLang="en-US" sz="400" kern="0">
                  <a:solidFill>
                    <a:prstClr val="black"/>
                  </a:solidFill>
                </a:rPr>
                <a:t>▼</a:t>
              </a:r>
              <a:endParaRPr lang="en-US" altLang="ko-KR" sz="700" kern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77;p22">
              <a:extLst>
                <a:ext uri="{FF2B5EF4-FFF2-40B4-BE49-F238E27FC236}">
                  <a16:creationId xmlns:a16="http://schemas.microsoft.com/office/drawing/2014/main" id="{0636F5C6-9A8D-8088-A544-B8252F956BA1}"/>
                </a:ext>
              </a:extLst>
            </p:cNvPr>
            <p:cNvSpPr/>
            <p:nvPr/>
          </p:nvSpPr>
          <p:spPr>
            <a:xfrm>
              <a:off x="7425856" y="1352376"/>
              <a:ext cx="406320" cy="216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31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700"/>
                <a:buFont typeface="Malgun Gothic"/>
                <a:buNone/>
              </a:pPr>
              <a:r>
                <a:rPr lang="ko-KR" altLang="en-US" sz="700" b="1">
                  <a:solidFill>
                    <a:srgbClr val="FFFFFF"/>
                  </a:solidFill>
                  <a:cs typeface="Malgun Gothic"/>
                  <a:sym typeface="Malgun Gothic"/>
                </a:rPr>
                <a:t>검색</a:t>
              </a: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직사각형 135">
              <a:extLst>
                <a:ext uri="{FF2B5EF4-FFF2-40B4-BE49-F238E27FC236}">
                  <a16:creationId xmlns:a16="http://schemas.microsoft.com/office/drawing/2014/main" id="{F247695F-8D0D-4CA0-A9F4-8FE2F0B8CE48}"/>
                </a:ext>
              </a:extLst>
            </p:cNvPr>
            <p:cNvSpPr/>
            <p:nvPr/>
          </p:nvSpPr>
          <p:spPr>
            <a:xfrm>
              <a:off x="3455580" y="1354671"/>
              <a:ext cx="3937299" cy="216000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latinLnBrk="0">
                <a:defRPr/>
              </a:pPr>
              <a:r>
                <a:rPr lang="ko-KR" altLang="en-US" sz="700" kern="0" dirty="0" err="1">
                  <a:solidFill>
                    <a:prstClr val="black"/>
                  </a:solidFill>
                </a:rPr>
                <a:t>ㅁㄴㅇㅁㄴㅇ</a:t>
              </a:r>
              <a:endParaRPr lang="en-US" altLang="ko-KR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77;p22">
              <a:extLst>
                <a:ext uri="{FF2B5EF4-FFF2-40B4-BE49-F238E27FC236}">
                  <a16:creationId xmlns:a16="http://schemas.microsoft.com/office/drawing/2014/main" id="{08BF99E3-5E21-8A5E-E0C8-FD07A38F89BC}"/>
                </a:ext>
              </a:extLst>
            </p:cNvPr>
            <p:cNvSpPr/>
            <p:nvPr/>
          </p:nvSpPr>
          <p:spPr>
            <a:xfrm>
              <a:off x="7865153" y="1354829"/>
              <a:ext cx="452324" cy="216000"/>
            </a:xfrm>
            <a:prstGeom prst="rect">
              <a:avLst/>
            </a:prstGeom>
            <a:solidFill>
              <a:schemeClr val="bg1"/>
            </a:solidFill>
            <a:ln w="31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700"/>
                <a:buFont typeface="Malgun Gothic"/>
                <a:buNone/>
              </a:pPr>
              <a:r>
                <a:rPr lang="ko-KR" altLang="en-US" sz="700" b="1">
                  <a:cs typeface="Malgun Gothic"/>
                  <a:sym typeface="Malgun Gothic"/>
                </a:rPr>
                <a:t>등록</a:t>
              </a:r>
              <a:endParaRPr/>
            </a:p>
          </p:txBody>
        </p:sp>
      </p:grpSp>
      <p:sp>
        <p:nvSpPr>
          <p:cNvPr id="139" name="제목 10">
            <a:extLst>
              <a:ext uri="{FF2B5EF4-FFF2-40B4-BE49-F238E27FC236}">
                <a16:creationId xmlns:a16="http://schemas.microsoft.com/office/drawing/2014/main" id="{EC1A9F58-D8D5-F463-6F34-B0041BDC09A1}"/>
              </a:ext>
            </a:extLst>
          </p:cNvPr>
          <p:cNvSpPr txBox="1">
            <a:spLocks/>
          </p:cNvSpPr>
          <p:nvPr/>
        </p:nvSpPr>
        <p:spPr>
          <a:xfrm>
            <a:off x="-3670044" y="390504"/>
            <a:ext cx="1152560" cy="12311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 </a:t>
            </a:r>
            <a:r>
              <a:rPr lang="ko-KR" altLang="en-US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검색 결과 있음 화면 </a:t>
            </a:r>
            <a:r>
              <a:rPr lang="en-US" altLang="ko-KR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</a:p>
        </p:txBody>
      </p:sp>
      <p:graphicFrame>
        <p:nvGraphicFramePr>
          <p:cNvPr id="140" name="Google Shape;912;p23">
            <a:extLst>
              <a:ext uri="{FF2B5EF4-FFF2-40B4-BE49-F238E27FC236}">
                <a16:creationId xmlns:a16="http://schemas.microsoft.com/office/drawing/2014/main" id="{DE1F3F00-4B8B-FD21-9ABD-0433D4F457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2240405"/>
              </p:ext>
            </p:extLst>
          </p:nvPr>
        </p:nvGraphicFramePr>
        <p:xfrm>
          <a:off x="9042400" y="1315767"/>
          <a:ext cx="3037052" cy="9627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15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검색 결과 없음 화면 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검색 필드에 입력한 검색어가 없을 경우 </a:t>
                      </a:r>
                      <a:r>
                        <a:rPr lang="en-US" altLang="ko-KR" sz="700" b="0" u="none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“</a:t>
                      </a:r>
                      <a:r>
                        <a:rPr lang="ko-KR" altLang="en-US" sz="700" b="0" u="none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검색 결과가 없습니다</a:t>
                      </a:r>
                      <a:r>
                        <a:rPr lang="en-US" altLang="ko-KR" sz="700" b="0" u="none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.”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문구 제공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63085"/>
                  </a:ext>
                </a:extLst>
              </a:tr>
              <a:tr h="15415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2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검색 결과 있음 화면 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검색 필드에 검색어가 제목에 포함된 경우 목록에 노출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030102"/>
                  </a:ext>
                </a:extLst>
              </a:tr>
              <a:tr h="154158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3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데이터 없음 화면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등록된 문의가 없을 경우 </a:t>
                      </a:r>
                      <a:r>
                        <a:rPr lang="en-US" altLang="ko-KR" sz="700" b="0" u="none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“</a:t>
                      </a:r>
                      <a:r>
                        <a:rPr lang="ko-KR" altLang="en-US" sz="700" b="0" u="none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문의 사항이 없습니다</a:t>
                      </a:r>
                      <a:r>
                        <a:rPr lang="en-US" altLang="ko-KR" sz="700" b="0" u="none" strike="noStrike" cap="none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“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문구 제공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53266"/>
                  </a:ext>
                </a:extLst>
              </a:tr>
            </a:tbl>
          </a:graphicData>
        </a:graphic>
      </p:graphicFrame>
      <p:sp>
        <p:nvSpPr>
          <p:cNvPr id="141" name="타원 140">
            <a:extLst>
              <a:ext uri="{FF2B5EF4-FFF2-40B4-BE49-F238E27FC236}">
                <a16:creationId xmlns:a16="http://schemas.microsoft.com/office/drawing/2014/main" id="{59BE7000-A993-B48F-156C-D9559DB48466}"/>
              </a:ext>
            </a:extLst>
          </p:cNvPr>
          <p:cNvSpPr/>
          <p:nvPr/>
        </p:nvSpPr>
        <p:spPr>
          <a:xfrm>
            <a:off x="2192577" y="1139921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4" name="직사각형 143">
            <a:extLst>
              <a:ext uri="{FF2B5EF4-FFF2-40B4-BE49-F238E27FC236}">
                <a16:creationId xmlns:a16="http://schemas.microsoft.com/office/drawing/2014/main" id="{925EE7F1-E535-4A12-B123-528AD50B6C99}"/>
              </a:ext>
            </a:extLst>
          </p:cNvPr>
          <p:cNvSpPr/>
          <p:nvPr/>
        </p:nvSpPr>
        <p:spPr>
          <a:xfrm>
            <a:off x="-6306480" y="634286"/>
            <a:ext cx="6128336" cy="2346166"/>
          </a:xfrm>
          <a:prstGeom prst="rect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타원 144">
            <a:extLst>
              <a:ext uri="{FF2B5EF4-FFF2-40B4-BE49-F238E27FC236}">
                <a16:creationId xmlns:a16="http://schemas.microsoft.com/office/drawing/2014/main" id="{A35BF6E8-4035-F752-EEAE-3B30C742021F}"/>
              </a:ext>
            </a:extLst>
          </p:cNvPr>
          <p:cNvSpPr/>
          <p:nvPr/>
        </p:nvSpPr>
        <p:spPr>
          <a:xfrm>
            <a:off x="-6346696" y="573536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7" name="직사각형 146">
            <a:extLst>
              <a:ext uri="{FF2B5EF4-FFF2-40B4-BE49-F238E27FC236}">
                <a16:creationId xmlns:a16="http://schemas.microsoft.com/office/drawing/2014/main" id="{A8FCE985-376A-06CC-E6A3-056D888DBA82}"/>
              </a:ext>
            </a:extLst>
          </p:cNvPr>
          <p:cNvSpPr/>
          <p:nvPr/>
        </p:nvSpPr>
        <p:spPr>
          <a:xfrm>
            <a:off x="-6389984" y="3456411"/>
            <a:ext cx="6283018" cy="367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46" name="표 145">
            <a:extLst>
              <a:ext uri="{FF2B5EF4-FFF2-40B4-BE49-F238E27FC236}">
                <a16:creationId xmlns:a16="http://schemas.microsoft.com/office/drawing/2014/main" id="{13F7DD68-DFB9-835C-0940-6E1F3F6DF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742379"/>
              </p:ext>
            </p:extLst>
          </p:nvPr>
        </p:nvGraphicFramePr>
        <p:xfrm>
          <a:off x="-6277158" y="4092079"/>
          <a:ext cx="6044570" cy="2765921"/>
        </p:xfrm>
        <a:graphic>
          <a:graphicData uri="http://schemas.openxmlformats.org/drawingml/2006/table">
            <a:tbl>
              <a:tblPr/>
              <a:tblGrid>
                <a:gridCol w="409314">
                  <a:extLst>
                    <a:ext uri="{9D8B030D-6E8A-4147-A177-3AD203B41FA5}">
                      <a16:colId xmlns:a16="http://schemas.microsoft.com/office/drawing/2014/main" val="2039745352"/>
                    </a:ext>
                  </a:extLst>
                </a:gridCol>
                <a:gridCol w="3026149">
                  <a:extLst>
                    <a:ext uri="{9D8B030D-6E8A-4147-A177-3AD203B41FA5}">
                      <a16:colId xmlns:a16="http://schemas.microsoft.com/office/drawing/2014/main" val="2121707785"/>
                    </a:ext>
                  </a:extLst>
                </a:gridCol>
                <a:gridCol w="556846">
                  <a:extLst>
                    <a:ext uri="{9D8B030D-6E8A-4147-A177-3AD203B41FA5}">
                      <a16:colId xmlns:a16="http://schemas.microsoft.com/office/drawing/2014/main" val="905640802"/>
                    </a:ext>
                  </a:extLst>
                </a:gridCol>
                <a:gridCol w="820616">
                  <a:extLst>
                    <a:ext uri="{9D8B030D-6E8A-4147-A177-3AD203B41FA5}">
                      <a16:colId xmlns:a16="http://schemas.microsoft.com/office/drawing/2014/main" val="119106393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091098805"/>
                    </a:ext>
                  </a:extLst>
                </a:gridCol>
                <a:gridCol w="774445">
                  <a:extLst>
                    <a:ext uri="{9D8B030D-6E8A-4147-A177-3AD203B41FA5}">
                      <a16:colId xmlns:a16="http://schemas.microsoft.com/office/drawing/2014/main" val="4285764670"/>
                    </a:ext>
                  </a:extLst>
                </a:gridCol>
              </a:tblGrid>
              <a:tr h="27734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번호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8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제목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첨부파일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등록일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등록자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답변상태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8572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문의 사항이 없습니다</a:t>
                      </a:r>
                      <a:r>
                        <a:rPr kumimoji="0" lang="en-US" altLang="ko-KR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48" name="그룹 147">
            <a:extLst>
              <a:ext uri="{FF2B5EF4-FFF2-40B4-BE49-F238E27FC236}">
                <a16:creationId xmlns:a16="http://schemas.microsoft.com/office/drawing/2014/main" id="{BE9DF3D3-6091-5F95-992A-99F12DAB0702}"/>
              </a:ext>
            </a:extLst>
          </p:cNvPr>
          <p:cNvGrpSpPr/>
          <p:nvPr/>
        </p:nvGrpSpPr>
        <p:grpSpPr>
          <a:xfrm>
            <a:off x="-6290098" y="3531291"/>
            <a:ext cx="6057510" cy="449704"/>
            <a:chOff x="2358580" y="1246581"/>
            <a:chExt cx="6057510" cy="449704"/>
          </a:xfrm>
        </p:grpSpPr>
        <p:sp>
          <p:nvSpPr>
            <p:cNvPr id="149" name="직사각형 148">
              <a:extLst>
                <a:ext uri="{FF2B5EF4-FFF2-40B4-BE49-F238E27FC236}">
                  <a16:creationId xmlns:a16="http://schemas.microsoft.com/office/drawing/2014/main" id="{8D056593-CD8D-AE80-D725-384F48161229}"/>
                </a:ext>
              </a:extLst>
            </p:cNvPr>
            <p:cNvSpPr/>
            <p:nvPr/>
          </p:nvSpPr>
          <p:spPr>
            <a:xfrm>
              <a:off x="2358580" y="1246581"/>
              <a:ext cx="6057510" cy="449704"/>
            </a:xfrm>
            <a:prstGeom prst="rect">
              <a:avLst/>
            </a:prstGeom>
            <a:solidFill>
              <a:srgbClr val="F7F7F7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x-none" altLang="en-US">
                <a:solidFill>
                  <a:prstClr val="white"/>
                </a:solidFill>
              </a:endParaRPr>
            </a:p>
          </p:txBody>
        </p:sp>
        <p:sp>
          <p:nvSpPr>
            <p:cNvPr id="150" name="직사각형 149">
              <a:extLst>
                <a:ext uri="{FF2B5EF4-FFF2-40B4-BE49-F238E27FC236}">
                  <a16:creationId xmlns:a16="http://schemas.microsoft.com/office/drawing/2014/main" id="{953B89E2-5805-449C-8482-AB40D9C60526}"/>
                </a:ext>
              </a:extLst>
            </p:cNvPr>
            <p:cNvSpPr/>
            <p:nvPr/>
          </p:nvSpPr>
          <p:spPr>
            <a:xfrm>
              <a:off x="2453943" y="1354671"/>
              <a:ext cx="872541" cy="216000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algn="ctr" latinLnBrk="0">
                <a:defRPr/>
              </a:pPr>
              <a:r>
                <a:rPr lang="ko-KR" altLang="en-US" sz="700" kern="0">
                  <a:solidFill>
                    <a:prstClr val="black"/>
                  </a:solidFill>
                </a:rPr>
                <a:t>전체              </a:t>
              </a:r>
              <a:r>
                <a:rPr lang="ko-KR" altLang="en-US" sz="400" kern="0">
                  <a:solidFill>
                    <a:prstClr val="black"/>
                  </a:solidFill>
                </a:rPr>
                <a:t>▼</a:t>
              </a:r>
              <a:endParaRPr lang="en-US" altLang="ko-KR" sz="700" kern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77;p22">
              <a:extLst>
                <a:ext uri="{FF2B5EF4-FFF2-40B4-BE49-F238E27FC236}">
                  <a16:creationId xmlns:a16="http://schemas.microsoft.com/office/drawing/2014/main" id="{1C8F641D-769C-C745-F280-533CE35B217A}"/>
                </a:ext>
              </a:extLst>
            </p:cNvPr>
            <p:cNvSpPr/>
            <p:nvPr/>
          </p:nvSpPr>
          <p:spPr>
            <a:xfrm>
              <a:off x="7425856" y="1352376"/>
              <a:ext cx="406320" cy="216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31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700"/>
                <a:buFont typeface="Malgun Gothic"/>
                <a:buNone/>
              </a:pPr>
              <a:r>
                <a:rPr lang="ko-KR" altLang="en-US" sz="700" b="1">
                  <a:solidFill>
                    <a:srgbClr val="FFFFFF"/>
                  </a:solidFill>
                  <a:cs typeface="Malgun Gothic"/>
                  <a:sym typeface="Malgun Gothic"/>
                </a:rPr>
                <a:t>검색</a:t>
              </a: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직사각형 151">
              <a:extLst>
                <a:ext uri="{FF2B5EF4-FFF2-40B4-BE49-F238E27FC236}">
                  <a16:creationId xmlns:a16="http://schemas.microsoft.com/office/drawing/2014/main" id="{231491DB-C375-2886-2A4A-7C854989E603}"/>
                </a:ext>
              </a:extLst>
            </p:cNvPr>
            <p:cNvSpPr/>
            <p:nvPr/>
          </p:nvSpPr>
          <p:spPr>
            <a:xfrm>
              <a:off x="3455580" y="1354671"/>
              <a:ext cx="3937299" cy="216000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latinLnBrk="0">
                <a:defRPr/>
              </a:pPr>
              <a:r>
                <a:rPr lang="ko-KR" altLang="en-US" sz="700" kern="0" dirty="0">
                  <a:solidFill>
                    <a:schemeClr val="bg1">
                      <a:lumMod val="85000"/>
                    </a:schemeClr>
                  </a:solidFill>
                </a:rPr>
                <a:t>검색어를 입력해주세요</a:t>
              </a:r>
              <a:r>
                <a:rPr lang="en-US" altLang="ko-KR" sz="700" kern="0" dirty="0">
                  <a:solidFill>
                    <a:schemeClr val="bg1">
                      <a:lumMod val="85000"/>
                    </a:schemeClr>
                  </a:solidFill>
                </a:rPr>
                <a:t>.</a:t>
              </a:r>
            </a:p>
          </p:txBody>
        </p:sp>
        <p:sp>
          <p:nvSpPr>
            <p:cNvPr id="153" name="Google Shape;877;p22">
              <a:extLst>
                <a:ext uri="{FF2B5EF4-FFF2-40B4-BE49-F238E27FC236}">
                  <a16:creationId xmlns:a16="http://schemas.microsoft.com/office/drawing/2014/main" id="{388DA44A-5CB3-191C-3D88-9E8AE711CC2A}"/>
                </a:ext>
              </a:extLst>
            </p:cNvPr>
            <p:cNvSpPr/>
            <p:nvPr/>
          </p:nvSpPr>
          <p:spPr>
            <a:xfrm>
              <a:off x="7865153" y="1354829"/>
              <a:ext cx="452324" cy="216000"/>
            </a:xfrm>
            <a:prstGeom prst="rect">
              <a:avLst/>
            </a:prstGeom>
            <a:solidFill>
              <a:schemeClr val="bg1"/>
            </a:solidFill>
            <a:ln w="31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700"/>
                <a:buFont typeface="Malgun Gothic"/>
                <a:buNone/>
              </a:pPr>
              <a:r>
                <a:rPr lang="ko-KR" altLang="en-US" sz="700" b="1">
                  <a:cs typeface="Malgun Gothic"/>
                  <a:sym typeface="Malgun Gothic"/>
                </a:rPr>
                <a:t>등록</a:t>
              </a:r>
              <a:endParaRPr/>
            </a:p>
          </p:txBody>
        </p:sp>
      </p:grpSp>
      <p:sp>
        <p:nvSpPr>
          <p:cNvPr id="154" name="제목 10">
            <a:extLst>
              <a:ext uri="{FF2B5EF4-FFF2-40B4-BE49-F238E27FC236}">
                <a16:creationId xmlns:a16="http://schemas.microsoft.com/office/drawing/2014/main" id="{FABE9613-F4CA-53E9-0D08-83D4F8033018}"/>
              </a:ext>
            </a:extLst>
          </p:cNvPr>
          <p:cNvSpPr txBox="1">
            <a:spLocks/>
          </p:cNvSpPr>
          <p:nvPr/>
        </p:nvSpPr>
        <p:spPr>
          <a:xfrm>
            <a:off x="-3679702" y="3284222"/>
            <a:ext cx="976229" cy="12311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 </a:t>
            </a:r>
            <a:r>
              <a:rPr lang="ko-KR" altLang="en-US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 없음 화면</a:t>
            </a:r>
            <a:r>
              <a:rPr lang="en-US" altLang="ko-KR" sz="800" kern="0" spc="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</a:p>
        </p:txBody>
      </p:sp>
      <p:graphicFrame>
        <p:nvGraphicFramePr>
          <p:cNvPr id="155" name="Google Shape;548;p12">
            <a:extLst>
              <a:ext uri="{FF2B5EF4-FFF2-40B4-BE49-F238E27FC236}">
                <a16:creationId xmlns:a16="http://schemas.microsoft.com/office/drawing/2014/main" id="{EDD82812-4680-91EE-0D62-F2DB4ACC98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3911402"/>
              </p:ext>
            </p:extLst>
          </p:nvPr>
        </p:nvGraphicFramePr>
        <p:xfrm>
          <a:off x="12192000" y="-6932"/>
          <a:ext cx="1887100" cy="3573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2.0.18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1:1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문의 케이스별 화면 정의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652892"/>
                  </a:ext>
                </a:extLst>
              </a:tr>
            </a:tbl>
          </a:graphicData>
        </a:graphic>
      </p:graphicFrame>
      <p:sp>
        <p:nvSpPr>
          <p:cNvPr id="156" name="직사각형 155">
            <a:extLst>
              <a:ext uri="{FF2B5EF4-FFF2-40B4-BE49-F238E27FC236}">
                <a16:creationId xmlns:a16="http://schemas.microsoft.com/office/drawing/2014/main" id="{5A2430F5-72A2-2157-D55D-F5FACD8A389B}"/>
              </a:ext>
            </a:extLst>
          </p:cNvPr>
          <p:cNvSpPr/>
          <p:nvPr/>
        </p:nvSpPr>
        <p:spPr>
          <a:xfrm>
            <a:off x="-6334886" y="3531291"/>
            <a:ext cx="6128336" cy="3431484"/>
          </a:xfrm>
          <a:prstGeom prst="rect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7" name="타원 156">
            <a:extLst>
              <a:ext uri="{FF2B5EF4-FFF2-40B4-BE49-F238E27FC236}">
                <a16:creationId xmlns:a16="http://schemas.microsoft.com/office/drawing/2014/main" id="{A3A15EDD-D035-5B35-4789-008EDFBD0BEA}"/>
              </a:ext>
            </a:extLst>
          </p:cNvPr>
          <p:cNvSpPr/>
          <p:nvPr/>
        </p:nvSpPr>
        <p:spPr>
          <a:xfrm>
            <a:off x="-6375102" y="3470541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직사각형 84">
            <a:extLst>
              <a:ext uri="{FF2B5EF4-FFF2-40B4-BE49-F238E27FC236}">
                <a16:creationId xmlns:a16="http://schemas.microsoft.com/office/drawing/2014/main" id="{44A886C6-D3A0-9DC7-48DD-D060CAD34F1A}"/>
              </a:ext>
            </a:extLst>
          </p:cNvPr>
          <p:cNvSpPr/>
          <p:nvPr/>
        </p:nvSpPr>
        <p:spPr>
          <a:xfrm>
            <a:off x="131574" y="819600"/>
            <a:ext cx="1855893" cy="49335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9F79B6-87C0-3F90-37DF-826247B6C349}"/>
              </a:ext>
            </a:extLst>
          </p:cNvPr>
          <p:cNvSpPr txBox="1"/>
          <p:nvPr/>
        </p:nvSpPr>
        <p:spPr>
          <a:xfrm>
            <a:off x="199493" y="1535481"/>
            <a:ext cx="17200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로그인 계정 프로필 정보 영역</a:t>
            </a: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0DEF2C10-D674-2010-0AB6-C1D01F39EEF7}"/>
              </a:ext>
            </a:extLst>
          </p:cNvPr>
          <p:cNvGrpSpPr/>
          <p:nvPr/>
        </p:nvGrpSpPr>
        <p:grpSpPr>
          <a:xfrm>
            <a:off x="180517" y="2389369"/>
            <a:ext cx="1758006" cy="2826832"/>
            <a:chOff x="180517" y="2389369"/>
            <a:chExt cx="1758006" cy="2826832"/>
          </a:xfrm>
        </p:grpSpPr>
        <p:sp>
          <p:nvSpPr>
            <p:cNvPr id="40" name="텍스트 상자 68">
              <a:extLst>
                <a:ext uri="{FF2B5EF4-FFF2-40B4-BE49-F238E27FC236}">
                  <a16:creationId xmlns:a16="http://schemas.microsoft.com/office/drawing/2014/main" id="{C4B38BDC-423D-E8D6-6A78-A3460A1D3050}"/>
                </a:ext>
              </a:extLst>
            </p:cNvPr>
            <p:cNvSpPr txBox="1"/>
            <p:nvPr/>
          </p:nvSpPr>
          <p:spPr>
            <a:xfrm>
              <a:off x="239863" y="3012057"/>
              <a:ext cx="26930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7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서비스</a:t>
              </a:r>
              <a:endPara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1" name="텍스트 상자 68">
              <a:extLst>
                <a:ext uri="{FF2B5EF4-FFF2-40B4-BE49-F238E27FC236}">
                  <a16:creationId xmlns:a16="http://schemas.microsoft.com/office/drawing/2014/main" id="{4CFBF38D-A7D4-89F2-33C2-850D17D9983B}"/>
                </a:ext>
              </a:extLst>
            </p:cNvPr>
            <p:cNvSpPr txBox="1"/>
            <p:nvPr/>
          </p:nvSpPr>
          <p:spPr>
            <a:xfrm>
              <a:off x="331702" y="3244204"/>
              <a:ext cx="61705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altLang="x-none" sz="900" dirty="0">
                  <a:solidFill>
                    <a:schemeClr val="tx1"/>
                  </a:solidFill>
                </a:rPr>
                <a:t>1</a:t>
              </a:r>
              <a:r>
                <a:rPr lang="en-US" altLang="ko-KR" sz="900" dirty="0">
                  <a:solidFill>
                    <a:schemeClr val="tx1"/>
                  </a:solidFill>
                </a:rPr>
                <a:t>:1 </a:t>
              </a:r>
              <a:r>
                <a:rPr lang="ko-KR" altLang="en-US" sz="900" dirty="0">
                  <a:solidFill>
                    <a:schemeClr val="tx1"/>
                  </a:solidFill>
                </a:rPr>
                <a:t>문의</a:t>
              </a:r>
            </a:p>
          </p:txBody>
        </p:sp>
        <p:sp>
          <p:nvSpPr>
            <p:cNvPr id="42" name="텍스트 상자 68">
              <a:extLst>
                <a:ext uri="{FF2B5EF4-FFF2-40B4-BE49-F238E27FC236}">
                  <a16:creationId xmlns:a16="http://schemas.microsoft.com/office/drawing/2014/main" id="{E4B943DF-5068-449E-0156-DB0C2F4BF877}"/>
                </a:ext>
              </a:extLst>
            </p:cNvPr>
            <p:cNvSpPr txBox="1"/>
            <p:nvPr/>
          </p:nvSpPr>
          <p:spPr>
            <a:xfrm>
              <a:off x="331702" y="3481387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이용약관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65" name="텍스트 상자 68">
              <a:extLst>
                <a:ext uri="{FF2B5EF4-FFF2-40B4-BE49-F238E27FC236}">
                  <a16:creationId xmlns:a16="http://schemas.microsoft.com/office/drawing/2014/main" id="{177C8530-39CA-8D2E-17F2-627D6AA4D6A9}"/>
                </a:ext>
              </a:extLst>
            </p:cNvPr>
            <p:cNvSpPr txBox="1"/>
            <p:nvPr/>
          </p:nvSpPr>
          <p:spPr>
            <a:xfrm>
              <a:off x="331702" y="3728252"/>
              <a:ext cx="96340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 dirty="0">
                  <a:solidFill>
                    <a:schemeClr val="tx1"/>
                  </a:solidFill>
                </a:rPr>
                <a:t>개인정보 처리방침</a:t>
              </a:r>
              <a:endParaRPr lang="ko-KR" alt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66" name="텍스트 상자 68">
              <a:extLst>
                <a:ext uri="{FF2B5EF4-FFF2-40B4-BE49-F238E27FC236}">
                  <a16:creationId xmlns:a16="http://schemas.microsoft.com/office/drawing/2014/main" id="{C4ECD0C3-0071-DF46-E8D9-A791590DFA73}"/>
                </a:ext>
              </a:extLst>
            </p:cNvPr>
            <p:cNvSpPr txBox="1"/>
            <p:nvPr/>
          </p:nvSpPr>
          <p:spPr>
            <a:xfrm>
              <a:off x="331702" y="3689366"/>
              <a:ext cx="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endParaRPr lang="ko-KR" altLang="en-US" sz="900" b="0">
                <a:solidFill>
                  <a:schemeClr val="tx1"/>
                </a:solidFill>
              </a:endParaRPr>
            </a:p>
          </p:txBody>
        </p:sp>
        <p:cxnSp>
          <p:nvCxnSpPr>
            <p:cNvPr id="67" name="직선 연결선[R] 22">
              <a:extLst>
                <a:ext uri="{FF2B5EF4-FFF2-40B4-BE49-F238E27FC236}">
                  <a16:creationId xmlns:a16="http://schemas.microsoft.com/office/drawing/2014/main" id="{26BF4A3E-4036-60C9-9C8C-417B82125F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2932132"/>
              <a:ext cx="1758006" cy="330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텍스트 상자 68">
              <a:extLst>
                <a:ext uri="{FF2B5EF4-FFF2-40B4-BE49-F238E27FC236}">
                  <a16:creationId xmlns:a16="http://schemas.microsoft.com/office/drawing/2014/main" id="{355E06F5-7C44-FC84-0427-CF4C7943DBAC}"/>
                </a:ext>
              </a:extLst>
            </p:cNvPr>
            <p:cNvSpPr txBox="1"/>
            <p:nvPr/>
          </p:nvSpPr>
          <p:spPr>
            <a:xfrm>
              <a:off x="239863" y="4351825"/>
              <a:ext cx="359073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7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고객센터</a:t>
              </a:r>
              <a:endPara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9" name="텍스트 상자 68">
              <a:extLst>
                <a:ext uri="{FF2B5EF4-FFF2-40B4-BE49-F238E27FC236}">
                  <a16:creationId xmlns:a16="http://schemas.microsoft.com/office/drawing/2014/main" id="{41361849-A1B5-355B-172B-842323376A07}"/>
                </a:ext>
              </a:extLst>
            </p:cNvPr>
            <p:cNvSpPr txBox="1"/>
            <p:nvPr/>
          </p:nvSpPr>
          <p:spPr>
            <a:xfrm>
              <a:off x="331702" y="4583972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고객센터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70" name="텍스트 상자 68">
              <a:extLst>
                <a:ext uri="{FF2B5EF4-FFF2-40B4-BE49-F238E27FC236}">
                  <a16:creationId xmlns:a16="http://schemas.microsoft.com/office/drawing/2014/main" id="{B411BFF3-72B0-2A05-D37A-78B67B4BA2F2}"/>
                </a:ext>
              </a:extLst>
            </p:cNvPr>
            <p:cNvSpPr txBox="1"/>
            <p:nvPr/>
          </p:nvSpPr>
          <p:spPr>
            <a:xfrm>
              <a:off x="331702" y="4830837"/>
              <a:ext cx="77264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자주 묻는 질문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71" name="텍스트 상자 68">
              <a:extLst>
                <a:ext uri="{FF2B5EF4-FFF2-40B4-BE49-F238E27FC236}">
                  <a16:creationId xmlns:a16="http://schemas.microsoft.com/office/drawing/2014/main" id="{B6B28C2C-3DB4-5CCA-61AC-62C544421318}"/>
                </a:ext>
              </a:extLst>
            </p:cNvPr>
            <p:cNvSpPr txBox="1"/>
            <p:nvPr/>
          </p:nvSpPr>
          <p:spPr>
            <a:xfrm>
              <a:off x="331702" y="5077702"/>
              <a:ext cx="50174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이용 안내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cxnSp>
          <p:nvCxnSpPr>
            <p:cNvPr id="72" name="직선 연결선[R] 16">
              <a:extLst>
                <a:ext uri="{FF2B5EF4-FFF2-40B4-BE49-F238E27FC236}">
                  <a16:creationId xmlns:a16="http://schemas.microsoft.com/office/drawing/2014/main" id="{9B17B573-4A50-492E-E8E8-DC02B97FA4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4166467"/>
              <a:ext cx="1758006" cy="330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텍스트 상자 68">
              <a:extLst>
                <a:ext uri="{FF2B5EF4-FFF2-40B4-BE49-F238E27FC236}">
                  <a16:creationId xmlns:a16="http://schemas.microsoft.com/office/drawing/2014/main" id="{60AD2807-E67B-5FC3-382D-7DDE04673356}"/>
                </a:ext>
              </a:extLst>
            </p:cNvPr>
            <p:cNvSpPr txBox="1"/>
            <p:nvPr/>
          </p:nvSpPr>
          <p:spPr>
            <a:xfrm>
              <a:off x="331702" y="2469723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 dirty="0">
                  <a:solidFill>
                    <a:schemeClr val="tx1"/>
                  </a:solidFill>
                </a:rPr>
                <a:t>정보수정</a:t>
              </a:r>
              <a:endParaRPr lang="ko-KR" altLang="en-US" sz="900" b="0" dirty="0">
                <a:solidFill>
                  <a:schemeClr val="tx1"/>
                </a:solidFill>
              </a:endParaRPr>
            </a:p>
          </p:txBody>
        </p:sp>
        <p:cxnSp>
          <p:nvCxnSpPr>
            <p:cNvPr id="74" name="직선 연결선[R] 11">
              <a:extLst>
                <a:ext uri="{FF2B5EF4-FFF2-40B4-BE49-F238E27FC236}">
                  <a16:creationId xmlns:a16="http://schemas.microsoft.com/office/drawing/2014/main" id="{9C9AD26F-94A0-0E3D-BA64-78A512E41C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2389369"/>
              <a:ext cx="1758006" cy="330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텍스트 상자 68">
              <a:extLst>
                <a:ext uri="{FF2B5EF4-FFF2-40B4-BE49-F238E27FC236}">
                  <a16:creationId xmlns:a16="http://schemas.microsoft.com/office/drawing/2014/main" id="{462E18E1-5D99-1C7E-504E-3B1191B98418}"/>
                </a:ext>
              </a:extLst>
            </p:cNvPr>
            <p:cNvSpPr txBox="1"/>
            <p:nvPr/>
          </p:nvSpPr>
          <p:spPr>
            <a:xfrm>
              <a:off x="331702" y="2716588"/>
              <a:ext cx="61705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ko-KR" altLang="en-US" sz="900" b="0" dirty="0">
                  <a:solidFill>
                    <a:schemeClr val="tx1"/>
                  </a:solidFill>
                </a:rPr>
                <a:t>나의 이력</a:t>
              </a:r>
            </a:p>
          </p:txBody>
        </p:sp>
        <p:sp>
          <p:nvSpPr>
            <p:cNvPr id="76" name="텍스트 상자 68">
              <a:extLst>
                <a:ext uri="{FF2B5EF4-FFF2-40B4-BE49-F238E27FC236}">
                  <a16:creationId xmlns:a16="http://schemas.microsoft.com/office/drawing/2014/main" id="{6A132015-81D3-6399-CB67-3BD89BDFE1B8}"/>
                </a:ext>
              </a:extLst>
            </p:cNvPr>
            <p:cNvSpPr txBox="1"/>
            <p:nvPr/>
          </p:nvSpPr>
          <p:spPr>
            <a:xfrm>
              <a:off x="331702" y="3934752"/>
              <a:ext cx="23083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ko-KR" altLang="en-US" sz="900" b="0" dirty="0">
                  <a:solidFill>
                    <a:schemeClr val="tx1"/>
                  </a:solidFill>
                </a:rPr>
                <a:t>탈퇴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19893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그룹 53">
            <a:extLst>
              <a:ext uri="{FF2B5EF4-FFF2-40B4-BE49-F238E27FC236}">
                <a16:creationId xmlns:a16="http://schemas.microsoft.com/office/drawing/2014/main" id="{460BAF6D-0F4D-9E73-1A5E-C8F2ECC66D1C}"/>
              </a:ext>
            </a:extLst>
          </p:cNvPr>
          <p:cNvGrpSpPr/>
          <p:nvPr/>
        </p:nvGrpSpPr>
        <p:grpSpPr>
          <a:xfrm>
            <a:off x="118997" y="5777759"/>
            <a:ext cx="8799535" cy="659027"/>
            <a:chOff x="118997" y="5777759"/>
            <a:chExt cx="8799535" cy="659027"/>
          </a:xfrm>
        </p:grpSpPr>
        <p:cxnSp>
          <p:nvCxnSpPr>
            <p:cNvPr id="55" name="직선 연결선[R] 54">
              <a:extLst>
                <a:ext uri="{FF2B5EF4-FFF2-40B4-BE49-F238E27FC236}">
                  <a16:creationId xmlns:a16="http://schemas.microsoft.com/office/drawing/2014/main" id="{00927AC7-9426-7169-08D5-1A1ED9E34B9A}"/>
                </a:ext>
              </a:extLst>
            </p:cNvPr>
            <p:cNvCxnSpPr>
              <a:cxnSpLocks/>
            </p:cNvCxnSpPr>
            <p:nvPr/>
          </p:nvCxnSpPr>
          <p:spPr>
            <a:xfrm>
              <a:off x="118997" y="5777759"/>
              <a:ext cx="87995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텍스트 상자 68">
              <a:extLst>
                <a:ext uri="{FF2B5EF4-FFF2-40B4-BE49-F238E27FC236}">
                  <a16:creationId xmlns:a16="http://schemas.microsoft.com/office/drawing/2014/main" id="{A22AF984-5049-6128-610D-1AF222155DE6}"/>
                </a:ext>
              </a:extLst>
            </p:cNvPr>
            <p:cNvSpPr txBox="1"/>
            <p:nvPr/>
          </p:nvSpPr>
          <p:spPr>
            <a:xfrm>
              <a:off x="360470" y="6024321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회사정보</a:t>
              </a:r>
            </a:p>
          </p:txBody>
        </p:sp>
        <p:sp>
          <p:nvSpPr>
            <p:cNvPr id="57" name="텍스트 상자 68">
              <a:extLst>
                <a:ext uri="{FF2B5EF4-FFF2-40B4-BE49-F238E27FC236}">
                  <a16:creationId xmlns:a16="http://schemas.microsoft.com/office/drawing/2014/main" id="{2A153748-00CB-1890-0A24-455389C39C75}"/>
                </a:ext>
              </a:extLst>
            </p:cNvPr>
            <p:cNvSpPr txBox="1"/>
            <p:nvPr/>
          </p:nvSpPr>
          <p:spPr>
            <a:xfrm>
              <a:off x="790293" y="6024321"/>
              <a:ext cx="1856277" cy="1206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/>
                <a:t>대표이사 </a:t>
              </a:r>
              <a:r>
                <a:rPr kumimoji="1" lang="en-US" altLang="ko-KR" sz="600"/>
                <a:t>:</a:t>
              </a:r>
              <a:r>
                <a:rPr kumimoji="1" lang="ko-KR" altLang="en-US" sz="600"/>
                <a:t> </a:t>
              </a:r>
              <a:r>
                <a:rPr kumimoji="1" lang="ko-KR" altLang="en-US" sz="600" err="1"/>
                <a:t>김에듀</a:t>
              </a:r>
              <a:r>
                <a:rPr kumimoji="1" lang="ko-KR" altLang="en-US" sz="600"/>
                <a:t>  </a:t>
              </a:r>
              <a:r>
                <a:rPr kumimoji="1" lang="en-US" altLang="ko-KR" sz="600"/>
                <a:t>|</a:t>
              </a:r>
              <a:r>
                <a:rPr kumimoji="1" lang="ko-KR" altLang="en-US" sz="600"/>
                <a:t>  사업자 등록번호 </a:t>
              </a:r>
              <a:r>
                <a:rPr kumimoji="1" lang="en-US" altLang="ko-KR" sz="600"/>
                <a:t>: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123-45-67890</a:t>
              </a:r>
              <a:endParaRPr kumimoji="1" lang="ko-KR" altLang="en-US" sz="600"/>
            </a:p>
          </p:txBody>
        </p:sp>
        <p:sp>
          <p:nvSpPr>
            <p:cNvPr id="58" name="텍스트 상자 68">
              <a:extLst>
                <a:ext uri="{FF2B5EF4-FFF2-40B4-BE49-F238E27FC236}">
                  <a16:creationId xmlns:a16="http://schemas.microsoft.com/office/drawing/2014/main" id="{59763B13-B209-9D1D-9CF8-EB9E96D39F2A}"/>
                </a:ext>
              </a:extLst>
            </p:cNvPr>
            <p:cNvSpPr txBox="1"/>
            <p:nvPr/>
          </p:nvSpPr>
          <p:spPr>
            <a:xfrm>
              <a:off x="360470" y="6278321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고객센터</a:t>
              </a:r>
            </a:p>
          </p:txBody>
        </p:sp>
        <p:sp>
          <p:nvSpPr>
            <p:cNvPr id="59" name="텍스트 상자 68">
              <a:extLst>
                <a:ext uri="{FF2B5EF4-FFF2-40B4-BE49-F238E27FC236}">
                  <a16:creationId xmlns:a16="http://schemas.microsoft.com/office/drawing/2014/main" id="{FF5C1282-56D1-ACDD-8F7F-19A04FA6FB76}"/>
                </a:ext>
              </a:extLst>
            </p:cNvPr>
            <p:cNvSpPr txBox="1"/>
            <p:nvPr/>
          </p:nvSpPr>
          <p:spPr>
            <a:xfrm>
              <a:off x="790293" y="6288481"/>
              <a:ext cx="1357744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ko-KR" sz="600"/>
                <a:t>1899-1949(8:00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~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18:00,</a:t>
              </a:r>
              <a:r>
                <a:rPr kumimoji="1" lang="ko-KR" altLang="en-US" sz="600"/>
                <a:t> 점심 </a:t>
              </a:r>
              <a:r>
                <a:rPr kumimoji="1" lang="en-US" altLang="ko-KR" sz="600"/>
                <a:t>12:00 ~ 1:00)</a:t>
              </a:r>
              <a:endParaRPr kumimoji="1" lang="ko-KR" altLang="en-US" sz="600"/>
            </a:p>
          </p:txBody>
        </p:sp>
        <p:sp>
          <p:nvSpPr>
            <p:cNvPr id="60" name="텍스트 상자 68">
              <a:extLst>
                <a:ext uri="{FF2B5EF4-FFF2-40B4-BE49-F238E27FC236}">
                  <a16:creationId xmlns:a16="http://schemas.microsoft.com/office/drawing/2014/main" id="{6DF6678C-0465-5A7E-468A-98FCA2D10509}"/>
                </a:ext>
              </a:extLst>
            </p:cNvPr>
            <p:cNvSpPr txBox="1"/>
            <p:nvPr/>
          </p:nvSpPr>
          <p:spPr>
            <a:xfrm>
              <a:off x="6622357" y="6041279"/>
              <a:ext cx="650819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개인정보 처리방침 </a:t>
              </a:r>
            </a:p>
          </p:txBody>
        </p:sp>
        <p:sp>
          <p:nvSpPr>
            <p:cNvPr id="61" name="텍스트 상자 68">
              <a:extLst>
                <a:ext uri="{FF2B5EF4-FFF2-40B4-BE49-F238E27FC236}">
                  <a16:creationId xmlns:a16="http://schemas.microsoft.com/office/drawing/2014/main" id="{8F6E4D46-7DF8-6B82-E46A-723CF400A5B6}"/>
                </a:ext>
              </a:extLst>
            </p:cNvPr>
            <p:cNvSpPr txBox="1"/>
            <p:nvPr/>
          </p:nvSpPr>
          <p:spPr>
            <a:xfrm>
              <a:off x="7513806" y="6041279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이용약관</a:t>
              </a:r>
            </a:p>
          </p:txBody>
        </p:sp>
        <p:sp>
          <p:nvSpPr>
            <p:cNvPr id="62" name="텍스트 상자 68">
              <a:extLst>
                <a:ext uri="{FF2B5EF4-FFF2-40B4-BE49-F238E27FC236}">
                  <a16:creationId xmlns:a16="http://schemas.microsoft.com/office/drawing/2014/main" id="{E44F3C16-9260-0CD2-AD2B-C8307A577CD2}"/>
                </a:ext>
              </a:extLst>
            </p:cNvPr>
            <p:cNvSpPr txBox="1"/>
            <p:nvPr/>
          </p:nvSpPr>
          <p:spPr>
            <a:xfrm>
              <a:off x="8062212" y="6041279"/>
              <a:ext cx="63318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오픈소스 라이선스</a:t>
              </a:r>
            </a:p>
          </p:txBody>
        </p:sp>
        <p:sp>
          <p:nvSpPr>
            <p:cNvPr id="63" name="텍스트 상자 68">
              <a:extLst>
                <a:ext uri="{FF2B5EF4-FFF2-40B4-BE49-F238E27FC236}">
                  <a16:creationId xmlns:a16="http://schemas.microsoft.com/office/drawing/2014/main" id="{BCAF545D-5FFA-F3BF-2738-632CD0FC5FDA}"/>
                </a:ext>
              </a:extLst>
            </p:cNvPr>
            <p:cNvSpPr txBox="1"/>
            <p:nvPr/>
          </p:nvSpPr>
          <p:spPr>
            <a:xfrm>
              <a:off x="7268973" y="6315599"/>
              <a:ext cx="1450718" cy="1211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ko-KR" sz="600"/>
                <a:t>Copyright Ⓒ 2023 KT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All Rights Reserved</a:t>
              </a:r>
              <a:endParaRPr kumimoji="1" lang="ko-KR" altLang="en-US" sz="600"/>
            </a:p>
          </p:txBody>
        </p:sp>
      </p:grpSp>
      <p:sp>
        <p:nvSpPr>
          <p:cNvPr id="2" name="제목 10">
            <a:extLst>
              <a:ext uri="{FF2B5EF4-FFF2-40B4-BE49-F238E27FC236}">
                <a16:creationId xmlns:a16="http://schemas.microsoft.com/office/drawing/2014/main" id="{FC622891-F10C-B934-81A4-3E6125BD3006}"/>
              </a:ext>
            </a:extLst>
          </p:cNvPr>
          <p:cNvSpPr txBox="1">
            <a:spLocks/>
          </p:cNvSpPr>
          <p:nvPr/>
        </p:nvSpPr>
        <p:spPr>
          <a:xfrm>
            <a:off x="2420370" y="972187"/>
            <a:ext cx="461665" cy="16158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1050" kern="0" spc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1:1</a:t>
            </a:r>
            <a:r>
              <a:rPr lang="ko-KR" altLang="en-US" sz="1050" kern="0" spc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문의</a:t>
            </a:r>
            <a:endParaRPr lang="en-US" altLang="ko-KR" sz="1050" kern="0" spc="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3FCFC495-E49E-46FF-5E22-071E6B946748}"/>
              </a:ext>
            </a:extLst>
          </p:cNvPr>
          <p:cNvGraphicFramePr>
            <a:graphicFrameLocks noGrp="1"/>
          </p:cNvGraphicFramePr>
          <p:nvPr/>
        </p:nvGraphicFramePr>
        <p:xfrm>
          <a:off x="9042400" y="111727"/>
          <a:ext cx="3047760" cy="92617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All-MY-</a:t>
                      </a:r>
                      <a:r>
                        <a:rPr lang="en-US" altLang="ko-KR" sz="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맑은 고딕"/>
                        </a:rPr>
                        <a:t>1:1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-002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 </a:t>
                      </a:r>
                      <a:r>
                        <a:rPr lang="en-US" altLang="ko-KR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– 1:1</a:t>
                      </a: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문의 등록</a:t>
                      </a:r>
                      <a:r>
                        <a:rPr lang="en-US" altLang="ko-KR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/</a:t>
                      </a: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수정</a:t>
                      </a: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표 5">
            <a:extLst>
              <a:ext uri="{FF2B5EF4-FFF2-40B4-BE49-F238E27FC236}">
                <a16:creationId xmlns:a16="http://schemas.microsoft.com/office/drawing/2014/main" id="{6DEE1E5E-62BF-8233-994A-81AEACD6F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752625"/>
              </p:ext>
            </p:extLst>
          </p:nvPr>
        </p:nvGraphicFramePr>
        <p:xfrm>
          <a:off x="2420370" y="1288431"/>
          <a:ext cx="6032968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025">
                  <a:extLst>
                    <a:ext uri="{9D8B030D-6E8A-4147-A177-3AD203B41FA5}">
                      <a16:colId xmlns:a16="http://schemas.microsoft.com/office/drawing/2014/main" val="318124342"/>
                    </a:ext>
                  </a:extLst>
                </a:gridCol>
                <a:gridCol w="1804087">
                  <a:extLst>
                    <a:ext uri="{9D8B030D-6E8A-4147-A177-3AD203B41FA5}">
                      <a16:colId xmlns:a16="http://schemas.microsoft.com/office/drawing/2014/main" val="870882761"/>
                    </a:ext>
                  </a:extLst>
                </a:gridCol>
                <a:gridCol w="1595806">
                  <a:extLst>
                    <a:ext uri="{9D8B030D-6E8A-4147-A177-3AD203B41FA5}">
                      <a16:colId xmlns:a16="http://schemas.microsoft.com/office/drawing/2014/main" val="2844200333"/>
                    </a:ext>
                  </a:extLst>
                </a:gridCol>
                <a:gridCol w="628410">
                  <a:extLst>
                    <a:ext uri="{9D8B030D-6E8A-4147-A177-3AD203B41FA5}">
                      <a16:colId xmlns:a16="http://schemas.microsoft.com/office/drawing/2014/main" val="2280421046"/>
                    </a:ext>
                  </a:extLst>
                </a:gridCol>
                <a:gridCol w="1303640">
                  <a:extLst>
                    <a:ext uri="{9D8B030D-6E8A-4147-A177-3AD203B41FA5}">
                      <a16:colId xmlns:a16="http://schemas.microsoft.com/office/drawing/2014/main" val="2996668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제목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카테고리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026224"/>
                  </a:ext>
                </a:extLst>
              </a:tr>
              <a:tr h="2160000">
                <a:tc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3598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>
                          <a:solidFill>
                            <a:schemeClr val="tx1"/>
                          </a:solidFill>
                        </a:rPr>
                        <a:t>첨부파일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313466"/>
                  </a:ext>
                </a:extLst>
              </a:tr>
            </a:tbl>
          </a:graphicData>
        </a:graphic>
      </p:graphicFrame>
      <p:sp>
        <p:nvSpPr>
          <p:cNvPr id="5" name="직사각형 4">
            <a:extLst>
              <a:ext uri="{FF2B5EF4-FFF2-40B4-BE49-F238E27FC236}">
                <a16:creationId xmlns:a16="http://schemas.microsoft.com/office/drawing/2014/main" id="{1E6F471D-80A5-2EFD-2284-925E65A3EB8A}"/>
              </a:ext>
            </a:extLst>
          </p:cNvPr>
          <p:cNvSpPr/>
          <p:nvPr/>
        </p:nvSpPr>
        <p:spPr>
          <a:xfrm>
            <a:off x="3149602" y="1383121"/>
            <a:ext cx="1824930" cy="237517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108000" rIns="36000" rtlCol="0" anchor="ctr"/>
          <a:lstStyle/>
          <a:p>
            <a:pPr latinLnBrk="0">
              <a:defRPr/>
            </a:pPr>
            <a:endParaRPr lang="en-US" altLang="ko-KR" sz="700" kern="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2133EBC-31EB-4208-04B2-D89A4C3D0218}"/>
              </a:ext>
            </a:extLst>
          </p:cNvPr>
          <p:cNvSpPr/>
          <p:nvPr/>
        </p:nvSpPr>
        <p:spPr>
          <a:xfrm>
            <a:off x="3149601" y="3951268"/>
            <a:ext cx="4093397" cy="287456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108000" rIns="36000" rtlCol="0" anchor="ctr"/>
          <a:lstStyle/>
          <a:p>
            <a:pPr latinLnBrk="0">
              <a:defRPr/>
            </a:pPr>
            <a:endParaRPr lang="en-US" altLang="ko-KR" sz="700" kern="0">
              <a:solidFill>
                <a:prstClr val="black"/>
              </a:solidFill>
            </a:endParaRPr>
          </a:p>
        </p:txBody>
      </p:sp>
      <p:sp>
        <p:nvSpPr>
          <p:cNvPr id="8" name="Google Shape;877;p22">
            <a:extLst>
              <a:ext uri="{FF2B5EF4-FFF2-40B4-BE49-F238E27FC236}">
                <a16:creationId xmlns:a16="http://schemas.microsoft.com/office/drawing/2014/main" id="{37A4B53E-FFAE-D9D5-B946-3F6357D3E800}"/>
              </a:ext>
            </a:extLst>
          </p:cNvPr>
          <p:cNvSpPr/>
          <p:nvPr/>
        </p:nvSpPr>
        <p:spPr>
          <a:xfrm>
            <a:off x="7503304" y="3950752"/>
            <a:ext cx="577203" cy="287456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700"/>
              <a:buFont typeface="Malgun Gothic"/>
              <a:buNone/>
            </a:pPr>
            <a:r>
              <a:rPr lang="ko-KR" altLang="en-US" sz="700">
                <a:solidFill>
                  <a:prstClr val="black">
                    <a:lumMod val="95000"/>
                    <a:lumOff val="5000"/>
                  </a:prstClr>
                </a:solidFill>
                <a:sym typeface="Malgun Gothic"/>
              </a:rPr>
              <a:t>찾아보기</a:t>
            </a:r>
            <a:endParaRPr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3F850B-3003-42FB-CBE2-06DA459E2115}"/>
              </a:ext>
            </a:extLst>
          </p:cNvPr>
          <p:cNvSpPr txBox="1"/>
          <p:nvPr/>
        </p:nvSpPr>
        <p:spPr>
          <a:xfrm>
            <a:off x="3182186" y="3994452"/>
            <a:ext cx="925253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700">
                <a:solidFill>
                  <a:prstClr val="black">
                    <a:lumMod val="95000"/>
                    <a:lumOff val="5000"/>
                  </a:prstClr>
                </a:solidFill>
              </a:rPr>
              <a:t>첨부파일 이름</a:t>
            </a:r>
            <a:r>
              <a:rPr lang="en-US" altLang="ko-KR" sz="700">
                <a:solidFill>
                  <a:prstClr val="black">
                    <a:lumMod val="95000"/>
                    <a:lumOff val="5000"/>
                  </a:prstClr>
                </a:solidFill>
              </a:rPr>
              <a:t>.pdf</a:t>
            </a:r>
          </a:p>
        </p:txBody>
      </p:sp>
      <p:grpSp>
        <p:nvGrpSpPr>
          <p:cNvPr id="10" name="그룹">
            <a:extLst>
              <a:ext uri="{FF2B5EF4-FFF2-40B4-BE49-F238E27FC236}">
                <a16:creationId xmlns:a16="http://schemas.microsoft.com/office/drawing/2014/main" id="{E2EF5755-84DB-9C95-D91A-076E3D9CB819}"/>
              </a:ext>
            </a:extLst>
          </p:cNvPr>
          <p:cNvGrpSpPr/>
          <p:nvPr/>
        </p:nvGrpSpPr>
        <p:grpSpPr>
          <a:xfrm>
            <a:off x="4037675" y="4020063"/>
            <a:ext cx="139402" cy="148832"/>
            <a:chOff x="0" y="0"/>
            <a:chExt cx="234121" cy="234121"/>
          </a:xfrm>
        </p:grpSpPr>
        <p:sp>
          <p:nvSpPr>
            <p:cNvPr id="11" name="원">
              <a:extLst>
                <a:ext uri="{FF2B5EF4-FFF2-40B4-BE49-F238E27FC236}">
                  <a16:creationId xmlns:a16="http://schemas.microsoft.com/office/drawing/2014/main" id="{2950F99B-6B5D-2D5E-5A24-3825934CEFE6}"/>
                </a:ext>
              </a:extLst>
            </p:cNvPr>
            <p:cNvSpPr/>
            <p:nvPr/>
          </p:nvSpPr>
          <p:spPr>
            <a:xfrm>
              <a:off x="0" y="0"/>
              <a:ext cx="234121" cy="23412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2E2E2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000">
                <a:solidFill>
                  <a:srgbClr val="FFFFFF"/>
                </a:solidFill>
                <a:ea typeface="맑은 고딕" panose="020B0503020000020004" pitchFamily="50" charset="-127"/>
              </a:endParaRPr>
            </a:p>
          </p:txBody>
        </p:sp>
        <p:pic>
          <p:nvPicPr>
            <p:cNvPr id="12" name="close_black.png" descr="close_black.png">
              <a:extLst>
                <a:ext uri="{FF2B5EF4-FFF2-40B4-BE49-F238E27FC236}">
                  <a16:creationId xmlns:a16="http://schemas.microsoft.com/office/drawing/2014/main" id="{71FD0BE5-080E-4D1A-E41A-CD58768CB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61" y="40860"/>
              <a:ext cx="152401" cy="152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" name="Google Shape;877;p22">
            <a:extLst>
              <a:ext uri="{FF2B5EF4-FFF2-40B4-BE49-F238E27FC236}">
                <a16:creationId xmlns:a16="http://schemas.microsoft.com/office/drawing/2014/main" id="{1232A759-98B3-31D7-4496-7E5858CD109F}"/>
              </a:ext>
            </a:extLst>
          </p:cNvPr>
          <p:cNvSpPr/>
          <p:nvPr/>
        </p:nvSpPr>
        <p:spPr>
          <a:xfrm>
            <a:off x="5591319" y="4602375"/>
            <a:ext cx="468925" cy="216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700"/>
              <a:buFont typeface="Malgun Gothic"/>
              <a:buNone/>
            </a:pPr>
            <a:r>
              <a:rPr lang="ko-KR" altLang="en-US" sz="700" b="1">
                <a:solidFill>
                  <a:srgbClr val="FFFFFF"/>
                </a:solidFill>
                <a:cs typeface="Malgun Gothic"/>
                <a:sym typeface="Malgun Gothic"/>
              </a:rPr>
              <a:t>등록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4" name="Google Shape;877;p22">
            <a:extLst>
              <a:ext uri="{FF2B5EF4-FFF2-40B4-BE49-F238E27FC236}">
                <a16:creationId xmlns:a16="http://schemas.microsoft.com/office/drawing/2014/main" id="{4201AFDB-F31A-E9F7-DC30-1C391B23BBD3}"/>
              </a:ext>
            </a:extLst>
          </p:cNvPr>
          <p:cNvSpPr/>
          <p:nvPr/>
        </p:nvSpPr>
        <p:spPr>
          <a:xfrm>
            <a:off x="5019776" y="4602375"/>
            <a:ext cx="468924" cy="216000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700"/>
              <a:buFont typeface="Malgun Gothic"/>
              <a:buNone/>
            </a:pPr>
            <a:r>
              <a:rPr lang="ko-KR" altLang="en-US" sz="700">
                <a:solidFill>
                  <a:prstClr val="black">
                    <a:lumMod val="95000"/>
                    <a:lumOff val="5000"/>
                  </a:prstClr>
                </a:solidFill>
                <a:sym typeface="Malgun Gothic"/>
              </a:rPr>
              <a:t>취소</a:t>
            </a:r>
            <a:endParaRPr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5" name="Google Shape;877;p22">
            <a:extLst>
              <a:ext uri="{FF2B5EF4-FFF2-40B4-BE49-F238E27FC236}">
                <a16:creationId xmlns:a16="http://schemas.microsoft.com/office/drawing/2014/main" id="{DD011E28-4C37-E51B-B74C-049C49455DD1}"/>
              </a:ext>
            </a:extLst>
          </p:cNvPr>
          <p:cNvSpPr/>
          <p:nvPr/>
        </p:nvSpPr>
        <p:spPr>
          <a:xfrm>
            <a:off x="5591319" y="4946304"/>
            <a:ext cx="468925" cy="216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700"/>
              <a:buFont typeface="Malgun Gothic"/>
              <a:buNone/>
            </a:pPr>
            <a:r>
              <a:rPr lang="ko-KR" altLang="en-US" sz="700" b="1">
                <a:solidFill>
                  <a:srgbClr val="FFFFFF"/>
                </a:solidFill>
                <a:cs typeface="Malgun Gothic"/>
                <a:sym typeface="Malgun Gothic"/>
              </a:rPr>
              <a:t>수정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0AEE986-1D1F-D310-9BC1-F01A40343789}"/>
              </a:ext>
            </a:extLst>
          </p:cNvPr>
          <p:cNvSpPr/>
          <p:nvPr/>
        </p:nvSpPr>
        <p:spPr>
          <a:xfrm>
            <a:off x="7259101" y="1383121"/>
            <a:ext cx="837509" cy="237517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108000" rIns="36000" rtlCol="0" anchor="ctr"/>
          <a:lstStyle/>
          <a:p>
            <a:pPr latinLnBrk="0">
              <a:defRPr/>
            </a:pPr>
            <a:r>
              <a:rPr lang="ko-KR" altLang="en-US" sz="600" kern="0">
                <a:solidFill>
                  <a:prstClr val="black"/>
                </a:solidFill>
              </a:rPr>
              <a:t>선택</a:t>
            </a:r>
            <a:r>
              <a:rPr lang="ko-KR" altLang="en-US" sz="700" kern="0">
                <a:solidFill>
                  <a:prstClr val="black"/>
                </a:solidFill>
              </a:rPr>
              <a:t>               </a:t>
            </a:r>
            <a:r>
              <a:rPr lang="en-US" altLang="ko-KR" sz="400" ker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▼</a:t>
            </a:r>
            <a:endParaRPr lang="en-US" altLang="ko-KR" sz="700" kern="0">
              <a:solidFill>
                <a:prstClr val="black"/>
              </a:solidFill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BE49D1DC-B5DC-72F7-1987-D6EA2EB0F6B8}"/>
              </a:ext>
            </a:extLst>
          </p:cNvPr>
          <p:cNvSpPr/>
          <p:nvPr/>
        </p:nvSpPr>
        <p:spPr>
          <a:xfrm>
            <a:off x="2359619" y="1227680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D1AC9754-0A69-BE5D-BF49-32509813F1A4}"/>
              </a:ext>
            </a:extLst>
          </p:cNvPr>
          <p:cNvSpPr/>
          <p:nvPr/>
        </p:nvSpPr>
        <p:spPr>
          <a:xfrm>
            <a:off x="2535545" y="1447543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A405C079-8802-21CF-693F-40489EEBD51A}"/>
              </a:ext>
            </a:extLst>
          </p:cNvPr>
          <p:cNvSpPr/>
          <p:nvPr/>
        </p:nvSpPr>
        <p:spPr>
          <a:xfrm>
            <a:off x="6487647" y="1434713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83E62E97-A8E4-AA55-073B-BDE1BC622D15}"/>
              </a:ext>
            </a:extLst>
          </p:cNvPr>
          <p:cNvSpPr/>
          <p:nvPr/>
        </p:nvSpPr>
        <p:spPr>
          <a:xfrm>
            <a:off x="2359619" y="4021419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814C8DB5-21B7-498D-DC3E-4D9F9522002A}"/>
              </a:ext>
            </a:extLst>
          </p:cNvPr>
          <p:cNvSpPr/>
          <p:nvPr/>
        </p:nvSpPr>
        <p:spPr>
          <a:xfrm>
            <a:off x="4974532" y="4568617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4D2D51B5-F8FD-9646-9DC1-475203855524}"/>
              </a:ext>
            </a:extLst>
          </p:cNvPr>
          <p:cNvSpPr/>
          <p:nvPr/>
        </p:nvSpPr>
        <p:spPr>
          <a:xfrm>
            <a:off x="5554305" y="4568616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0E210A5C-D5B7-E2E1-FA8F-0A21F20F4176}"/>
              </a:ext>
            </a:extLst>
          </p:cNvPr>
          <p:cNvSpPr/>
          <p:nvPr/>
        </p:nvSpPr>
        <p:spPr>
          <a:xfrm>
            <a:off x="5559771" y="4919310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FFB6B7E0-B54F-20DB-F1A2-426A12FE59BF}"/>
              </a:ext>
            </a:extLst>
          </p:cNvPr>
          <p:cNvSpPr/>
          <p:nvPr/>
        </p:nvSpPr>
        <p:spPr>
          <a:xfrm>
            <a:off x="2420370" y="1728885"/>
            <a:ext cx="6032968" cy="22452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algn="ctr" defTabSz="584200" latinLnBrk="0" hangingPunct="0"/>
            <a:endParaRPr lang="ko-KR" altLang="en-US" sz="3200">
              <a:solidFill>
                <a:srgbClr val="FFFFFF"/>
              </a:solidFill>
              <a:sym typeface="Apple SD 산돌고딕 Neo 옅은체"/>
            </a:endParaRPr>
          </a:p>
        </p:txBody>
      </p:sp>
      <p:pic>
        <p:nvPicPr>
          <p:cNvPr id="26" name="Picture 2" descr="sadgasdg.png">
            <a:extLst>
              <a:ext uri="{FF2B5EF4-FFF2-40B4-BE49-F238E27FC236}">
                <a16:creationId xmlns:a16="http://schemas.microsoft.com/office/drawing/2014/main" id="{15065AEE-5F08-8B8E-775A-D8BF0C168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" t="13518" r="3110" b="76043"/>
          <a:stretch/>
        </p:blipFill>
        <p:spPr bwMode="auto">
          <a:xfrm>
            <a:off x="2420370" y="1717833"/>
            <a:ext cx="4069329" cy="21974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</p:pic>
      <p:sp>
        <p:nvSpPr>
          <p:cNvPr id="27" name="타원 26">
            <a:extLst>
              <a:ext uri="{FF2B5EF4-FFF2-40B4-BE49-F238E27FC236}">
                <a16:creationId xmlns:a16="http://schemas.microsoft.com/office/drawing/2014/main" id="{5B6C2BB3-580D-7304-765F-653B2856353D}"/>
              </a:ext>
            </a:extLst>
          </p:cNvPr>
          <p:cNvSpPr/>
          <p:nvPr/>
        </p:nvSpPr>
        <p:spPr>
          <a:xfrm>
            <a:off x="2359619" y="1718882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8" name="Google Shape;912;p23">
            <a:extLst>
              <a:ext uri="{FF2B5EF4-FFF2-40B4-BE49-F238E27FC236}">
                <a16:creationId xmlns:a16="http://schemas.microsoft.com/office/drawing/2014/main" id="{85AC6FB5-73A3-BB33-057B-BDB4CA353F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6446129"/>
              </p:ext>
            </p:extLst>
          </p:nvPr>
        </p:nvGraphicFramePr>
        <p:xfrm>
          <a:off x="9042400" y="1315767"/>
          <a:ext cx="3037052" cy="444785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73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228600">
                        <a:lnSpc>
                          <a:spcPct val="100000"/>
                        </a:lnSpc>
                        <a:buNone/>
                        <a:defRPr sz="1300"/>
                      </a:pPr>
                      <a:r>
                        <a:rPr lang="ko-KR" altLang="en-US" sz="700" b="1">
                          <a:latin typeface="+mn-ea"/>
                        </a:rPr>
                        <a:t>학습 질문하기</a:t>
                      </a:r>
                      <a:r>
                        <a:rPr lang="en-US" altLang="ko-KR" sz="700" b="1">
                          <a:latin typeface="+mn-ea"/>
                        </a:rPr>
                        <a:t> </a:t>
                      </a:r>
                      <a:r>
                        <a:rPr lang="ko-KR" altLang="en-US" sz="700" b="1">
                          <a:latin typeface="+mn-ea"/>
                        </a:rPr>
                        <a:t>등록페이지</a:t>
                      </a:r>
                      <a:endParaRPr lang="en-US" altLang="ko-KR" sz="700" b="1">
                        <a:latin typeface="+mn-ea"/>
                      </a:endParaRPr>
                    </a:p>
                    <a:p>
                      <a:pPr marL="0" indent="0" defTabSz="228600">
                        <a:lnSpc>
                          <a:spcPct val="100000"/>
                        </a:lnSpc>
                        <a:buFontTx/>
                        <a:buNone/>
                        <a:defRPr sz="1300"/>
                      </a:pPr>
                      <a:r>
                        <a:rPr lang="en-US" altLang="ko-KR" sz="700" b="0" baseline="0">
                          <a:latin typeface="+mn-ea"/>
                        </a:rPr>
                        <a:t>- </a:t>
                      </a:r>
                      <a:r>
                        <a:rPr lang="ko-KR" altLang="en-US" sz="700" b="0" baseline="0">
                          <a:latin typeface="+mn-ea"/>
                        </a:rPr>
                        <a:t>제목 </a:t>
                      </a:r>
                      <a:r>
                        <a:rPr lang="en-US" altLang="ko-KR" sz="700" b="0" baseline="0">
                          <a:latin typeface="+mn-ea"/>
                        </a:rPr>
                        <a:t>/ </a:t>
                      </a:r>
                      <a:r>
                        <a:rPr lang="ko-KR" altLang="en-US" sz="700" b="0" baseline="0">
                          <a:latin typeface="+mn-ea"/>
                        </a:rPr>
                        <a:t>카테고리 </a:t>
                      </a:r>
                      <a:r>
                        <a:rPr lang="en-US" altLang="ko-KR" sz="700" b="0" baseline="0">
                          <a:latin typeface="+mn-ea"/>
                        </a:rPr>
                        <a:t>/ </a:t>
                      </a:r>
                      <a:r>
                        <a:rPr lang="ko-KR" altLang="en-US" sz="700" b="0" baseline="0">
                          <a:latin typeface="+mn-ea"/>
                        </a:rPr>
                        <a:t>비밀글 설정 </a:t>
                      </a:r>
                      <a:r>
                        <a:rPr lang="en-US" altLang="ko-KR" sz="700" b="0" baseline="0">
                          <a:latin typeface="+mn-ea"/>
                        </a:rPr>
                        <a:t>/ </a:t>
                      </a:r>
                      <a:r>
                        <a:rPr lang="ko-KR" altLang="en-US" sz="700" b="0" baseline="0">
                          <a:latin typeface="+mn-ea"/>
                        </a:rPr>
                        <a:t>내용 </a:t>
                      </a:r>
                      <a:r>
                        <a:rPr lang="en-US" altLang="ko-KR" sz="700" b="0" baseline="0">
                          <a:latin typeface="+mn-ea"/>
                        </a:rPr>
                        <a:t>/ </a:t>
                      </a:r>
                      <a:r>
                        <a:rPr lang="ko-KR" altLang="en-US" sz="700" b="0" baseline="0">
                          <a:latin typeface="+mn-ea"/>
                        </a:rPr>
                        <a:t>첨부파일 </a:t>
                      </a:r>
                      <a:endParaRPr lang="en-US" altLang="ko-KR" sz="700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73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2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228600">
                        <a:lnSpc>
                          <a:spcPct val="100000"/>
                        </a:lnSpc>
                        <a:buFontTx/>
                        <a:buNone/>
                        <a:defRPr sz="1300"/>
                      </a:pPr>
                      <a:r>
                        <a:rPr lang="ko-KR" altLang="en-US" sz="700" b="1" baseline="0">
                          <a:latin typeface="+mn-ea"/>
                        </a:rPr>
                        <a:t>제목</a:t>
                      </a:r>
                      <a:endParaRPr lang="en-US" altLang="ko-KR" sz="700" b="1" baseline="0">
                        <a:latin typeface="+mn-ea"/>
                      </a:endParaRPr>
                    </a:p>
                    <a:p>
                      <a:pPr marL="0" indent="0" defTabSz="228600">
                        <a:lnSpc>
                          <a:spcPct val="100000"/>
                        </a:lnSpc>
                        <a:buFontTx/>
                        <a:buNone/>
                        <a:defRPr sz="1300"/>
                      </a:pPr>
                      <a:r>
                        <a:rPr lang="en-US" altLang="ko-KR" sz="700" b="0" baseline="0">
                          <a:latin typeface="+mn-ea"/>
                        </a:rPr>
                        <a:t>- </a:t>
                      </a:r>
                      <a:r>
                        <a:rPr lang="ko-KR" altLang="en-US" sz="700" b="0" baseline="0">
                          <a:latin typeface="+mn-ea"/>
                        </a:rPr>
                        <a:t>게시물 제목 입력 칸 </a:t>
                      </a:r>
                      <a:r>
                        <a:rPr lang="en-US" altLang="ko-KR" sz="700" b="0" baseline="0">
                          <a:latin typeface="+mn-ea"/>
                        </a:rPr>
                        <a:t>(100byte </a:t>
                      </a:r>
                      <a:r>
                        <a:rPr lang="ko-KR" altLang="en-US" sz="700" b="0" baseline="0">
                          <a:latin typeface="+mn-ea"/>
                        </a:rPr>
                        <a:t>이하</a:t>
                      </a:r>
                      <a:r>
                        <a:rPr lang="en-US" altLang="ko-KR" sz="700" b="0" baseline="0">
                          <a:latin typeface="+mn-ea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349959"/>
                  </a:ext>
                </a:extLst>
              </a:tr>
              <a:tr h="24473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3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228600">
                        <a:lnSpc>
                          <a:spcPct val="100000"/>
                        </a:lnSpc>
                        <a:buFontTx/>
                        <a:buNone/>
                        <a:defRPr sz="1300"/>
                      </a:pPr>
                      <a:r>
                        <a:rPr lang="ko-KR" altLang="en-US" sz="700" b="1" baseline="0" dirty="0">
                          <a:latin typeface="+mn-ea"/>
                        </a:rPr>
                        <a:t>카테고리</a:t>
                      </a:r>
                      <a:endParaRPr lang="en-US" altLang="ko-KR" sz="700" b="1" baseline="0" dirty="0">
                        <a:latin typeface="+mn-ea"/>
                      </a:endParaRPr>
                    </a:p>
                    <a:p>
                      <a:pPr marL="0" marR="0" lvl="0" indent="0" algn="l" defTabSz="2286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300"/>
                      </a:pPr>
                      <a:r>
                        <a:rPr lang="en-US" altLang="ko-KR" sz="700" b="0" baseline="0" dirty="0">
                          <a:latin typeface="+mn-ea"/>
                        </a:rPr>
                        <a:t>- </a:t>
                      </a:r>
                      <a:r>
                        <a:rPr lang="ko-KR" altLang="en-US" sz="700" b="0" baseline="0" dirty="0">
                          <a:latin typeface="+mn-ea"/>
                        </a:rPr>
                        <a:t>선택 시 서비스</a:t>
                      </a:r>
                      <a:r>
                        <a:rPr lang="en-US" altLang="ko-KR" sz="700" b="0" baseline="0" dirty="0">
                          <a:latin typeface="+mn-ea"/>
                        </a:rPr>
                        <a:t> / </a:t>
                      </a:r>
                      <a:r>
                        <a:rPr lang="ko-KR" altLang="en-US" sz="700" b="0" baseline="0" dirty="0">
                          <a:latin typeface="+mn-ea"/>
                        </a:rPr>
                        <a:t>회원 </a:t>
                      </a:r>
                      <a:r>
                        <a:rPr lang="en-US" altLang="ko-KR" sz="700" b="0" baseline="0" dirty="0">
                          <a:latin typeface="+mn-ea"/>
                        </a:rPr>
                        <a:t>/ </a:t>
                      </a:r>
                      <a:r>
                        <a:rPr lang="ko-KR" altLang="en-US" sz="700" b="0" baseline="0" dirty="0">
                          <a:latin typeface="+mn-ea"/>
                        </a:rPr>
                        <a:t>온라인 학교 </a:t>
                      </a:r>
                      <a:r>
                        <a:rPr lang="en-US" altLang="ko-KR" sz="700" b="0" baseline="0" dirty="0">
                          <a:latin typeface="+mn-ea"/>
                        </a:rPr>
                        <a:t>/ </a:t>
                      </a:r>
                      <a:r>
                        <a:rPr lang="ko-KR" altLang="en-US" sz="700" b="0" baseline="0" dirty="0">
                          <a:latin typeface="+mn-ea"/>
                        </a:rPr>
                        <a:t>기타 제공</a:t>
                      </a:r>
                      <a:endParaRPr lang="en-US" altLang="ko-KR" sz="700" b="0" baseline="0" dirty="0">
                        <a:latin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389748"/>
                  </a:ext>
                </a:extLst>
              </a:tr>
              <a:tr h="24473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228600">
                        <a:lnSpc>
                          <a:spcPct val="100000"/>
                        </a:lnSpc>
                        <a:buFontTx/>
                        <a:buNone/>
                        <a:defRPr sz="1300"/>
                      </a:pPr>
                      <a:endParaRPr lang="en-US" altLang="ko-KR" sz="700" b="0" baseline="0" dirty="0">
                        <a:latin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749013"/>
                  </a:ext>
                </a:extLst>
              </a:tr>
              <a:tr h="24473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5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228600">
                        <a:lnSpc>
                          <a:spcPct val="100000"/>
                        </a:lnSpc>
                        <a:buFontTx/>
                        <a:buNone/>
                        <a:defRPr sz="1300"/>
                      </a:pPr>
                      <a:r>
                        <a:rPr lang="ko-KR" altLang="en-US" sz="700" b="1" baseline="0">
                          <a:latin typeface="+mn-ea"/>
                        </a:rPr>
                        <a:t>내용</a:t>
                      </a:r>
                      <a:endParaRPr lang="en-US" altLang="ko-KR" sz="700" b="1" baseline="0">
                        <a:latin typeface="+mn-ea"/>
                      </a:endParaRPr>
                    </a:p>
                    <a:p>
                      <a:pPr marL="0" indent="0" defTabSz="228600">
                        <a:lnSpc>
                          <a:spcPct val="100000"/>
                        </a:lnSpc>
                        <a:buFontTx/>
                        <a:buNone/>
                        <a:defRPr sz="1300"/>
                      </a:pPr>
                      <a:r>
                        <a:rPr lang="en-US" altLang="ko-KR" sz="700" b="0" baseline="0">
                          <a:latin typeface="+mn-ea"/>
                        </a:rPr>
                        <a:t>- </a:t>
                      </a:r>
                      <a:r>
                        <a:rPr lang="ko-KR" altLang="en-US" sz="700" b="0" baseline="0">
                          <a:latin typeface="+mn-ea"/>
                        </a:rPr>
                        <a:t>에디터 제공 </a:t>
                      </a:r>
                      <a:r>
                        <a:rPr lang="en-US" altLang="ko-KR" sz="700" b="0" baseline="0">
                          <a:latin typeface="+mn-ea"/>
                        </a:rPr>
                        <a:t>(1000byte </a:t>
                      </a:r>
                      <a:r>
                        <a:rPr lang="ko-KR" altLang="en-US" sz="700" b="0" baseline="0">
                          <a:latin typeface="+mn-ea"/>
                        </a:rPr>
                        <a:t>이하</a:t>
                      </a:r>
                      <a:r>
                        <a:rPr lang="en-US" altLang="ko-KR" sz="700" b="0" baseline="0">
                          <a:latin typeface="+mn-ea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35983"/>
                  </a:ext>
                </a:extLst>
              </a:tr>
              <a:tr h="24473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6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228600">
                        <a:lnSpc>
                          <a:spcPct val="100000"/>
                        </a:lnSpc>
                        <a:buFontTx/>
                        <a:buNone/>
                        <a:defRPr sz="1300"/>
                      </a:pPr>
                      <a:r>
                        <a:rPr lang="ko-KR" altLang="en-US" sz="700" b="1" baseline="0" dirty="0">
                          <a:latin typeface="+mn-ea"/>
                        </a:rPr>
                        <a:t>첨부파일</a:t>
                      </a:r>
                      <a:endParaRPr lang="en-US" altLang="ko-KR" sz="700" b="1" baseline="0" dirty="0">
                        <a:latin typeface="+mn-ea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kumimoji="1" lang="ko-KR" altLang="en-US" sz="700" b="0" dirty="0">
                          <a:latin typeface="+mn-ea"/>
                        </a:rPr>
                        <a:t>찾아보기 클릭 시 파일탐색 팝업 노출</a:t>
                      </a:r>
                      <a:endParaRPr kumimoji="1" lang="en-US" altLang="ko-KR" sz="700" b="0" dirty="0">
                        <a:latin typeface="+mn-ea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kumimoji="1" lang="ko-KR" altLang="en-US" sz="700" b="0" dirty="0">
                          <a:latin typeface="+mn-ea"/>
                        </a:rPr>
                        <a:t>파일 </a:t>
                      </a:r>
                      <a:r>
                        <a:rPr kumimoji="1" lang="en-US" altLang="ko-KR" sz="700" b="0" dirty="0">
                          <a:latin typeface="+mn-ea"/>
                        </a:rPr>
                        <a:t>1</a:t>
                      </a:r>
                      <a:r>
                        <a:rPr kumimoji="1" lang="ko-KR" altLang="en-US" sz="700" b="0" dirty="0">
                          <a:latin typeface="+mn-ea"/>
                        </a:rPr>
                        <a:t>개만 등록 가능</a:t>
                      </a:r>
                      <a:endParaRPr kumimoji="1" lang="en-US" altLang="ko-KR" sz="700" b="0" dirty="0">
                        <a:latin typeface="+mn-ea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kumimoji="1" lang="ko-KR" altLang="en-US" sz="700" b="0" dirty="0">
                          <a:latin typeface="+mn-ea"/>
                        </a:rPr>
                        <a:t>최대 용량 </a:t>
                      </a:r>
                      <a:r>
                        <a:rPr kumimoji="1" lang="en-US" altLang="ko-KR" sz="700" b="0" dirty="0">
                          <a:latin typeface="+mn-ea"/>
                        </a:rPr>
                        <a:t>10MB </a:t>
                      </a:r>
                      <a:r>
                        <a:rPr kumimoji="1" lang="ko-KR" altLang="en-US" sz="700" b="0" dirty="0">
                          <a:latin typeface="+mn-ea"/>
                        </a:rPr>
                        <a:t>이하</a:t>
                      </a:r>
                      <a:endParaRPr kumimoji="1" lang="en-US" altLang="ko-KR" sz="700" b="0" dirty="0">
                        <a:latin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X </a:t>
                      </a:r>
                      <a:r>
                        <a:rPr lang="ko-KR" altLang="en-US" sz="70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아이콘 클릭 시 해당 업로드 파일 삭제</a:t>
                      </a:r>
                      <a:endParaRPr kumimoji="1" lang="en-US" altLang="ko-KR" sz="700" b="0" dirty="0">
                        <a:latin typeface="+mn-ea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kumimoji="1" lang="ko-KR" altLang="en-US" sz="700" b="0" dirty="0">
                          <a:latin typeface="+mn-ea"/>
                        </a:rPr>
                        <a:t>허용 확장자</a:t>
                      </a:r>
                      <a:r>
                        <a:rPr kumimoji="1" lang="en-US" altLang="ko-KR" sz="700" b="0" dirty="0">
                          <a:latin typeface="+mn-ea"/>
                        </a:rPr>
                        <a:t>: pdf, </a:t>
                      </a:r>
                      <a:r>
                        <a:rPr kumimoji="1" lang="en-US" altLang="ko-KR" sz="700" b="0" dirty="0" err="1">
                          <a:latin typeface="+mn-ea"/>
                        </a:rPr>
                        <a:t>hwp</a:t>
                      </a:r>
                      <a:r>
                        <a:rPr kumimoji="1" lang="en-US" altLang="ko-KR" sz="700" b="0" dirty="0">
                          <a:latin typeface="+mn-ea"/>
                        </a:rPr>
                        <a:t>, </a:t>
                      </a:r>
                      <a:r>
                        <a:rPr kumimoji="1" lang="en-US" altLang="ko-KR" sz="700" b="0" dirty="0" err="1">
                          <a:latin typeface="+mn-ea"/>
                        </a:rPr>
                        <a:t>hwpx</a:t>
                      </a:r>
                      <a:r>
                        <a:rPr kumimoji="1" lang="en-US" altLang="ko-KR" sz="700" b="0" dirty="0">
                          <a:latin typeface="+mn-ea"/>
                        </a:rPr>
                        <a:t>, </a:t>
                      </a:r>
                      <a:r>
                        <a:rPr kumimoji="1" lang="en-US" altLang="ko-KR" sz="700" b="0" dirty="0" err="1">
                          <a:latin typeface="+mn-ea"/>
                        </a:rPr>
                        <a:t>xls</a:t>
                      </a:r>
                      <a:r>
                        <a:rPr kumimoji="1" lang="en-US" altLang="ko-KR" sz="700" b="0" dirty="0">
                          <a:latin typeface="+mn-ea"/>
                        </a:rPr>
                        <a:t>, xlsx, ppt, pptx, doc, docx, </a:t>
                      </a:r>
                      <a:r>
                        <a:rPr kumimoji="1" lang="en-US" altLang="ko-KR" sz="700" b="0" dirty="0" err="1">
                          <a:latin typeface="+mn-ea"/>
                        </a:rPr>
                        <a:t>png</a:t>
                      </a:r>
                      <a:r>
                        <a:rPr kumimoji="1" lang="en-US" altLang="ko-KR" sz="700" b="0" dirty="0">
                          <a:latin typeface="+mn-ea"/>
                        </a:rPr>
                        <a:t>, jpg, jpeg, gif, bmp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kumimoji="1" lang="en-US" altLang="ko-KR" sz="700" b="0" dirty="0">
                        <a:latin typeface="+mn-ea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1" lang="ko-KR" altLang="en-US" sz="700" b="1" dirty="0">
                          <a:latin typeface="+mn-ea"/>
                        </a:rPr>
                        <a:t>허용되지 않은 확장자 첨부 시 아래와 같이 </a:t>
                      </a:r>
                      <a:r>
                        <a:rPr kumimoji="1" lang="en-US" altLang="ko-KR" sz="700" b="1" dirty="0">
                          <a:latin typeface="+mn-ea"/>
                        </a:rPr>
                        <a:t>alert </a:t>
                      </a:r>
                      <a:r>
                        <a:rPr kumimoji="1" lang="ko-KR" altLang="en-US" sz="700" b="1" dirty="0">
                          <a:latin typeface="+mn-ea"/>
                        </a:rPr>
                        <a:t>호출</a:t>
                      </a:r>
                      <a:endParaRPr kumimoji="1" lang="en-US" altLang="ko-KR" sz="700" b="1" dirty="0">
                        <a:latin typeface="+mn-ea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ko-KR" altLang="en-US" sz="700" dirty="0"/>
                        <a:t> → </a:t>
                      </a:r>
                      <a:r>
                        <a:rPr kumimoji="1" lang="en-US" altLang="x-none" sz="700" dirty="0"/>
                        <a:t> “</a:t>
                      </a:r>
                      <a:r>
                        <a:rPr kumimoji="1" lang="ko-KR" altLang="en-US" sz="700" u="none" dirty="0">
                          <a:solidFill>
                            <a:srgbClr val="0070C0"/>
                          </a:solidFill>
                        </a:rPr>
                        <a:t>첨부할 수 없는 파일 형식입니다</a:t>
                      </a:r>
                      <a:r>
                        <a:rPr kumimoji="1" lang="en-US" altLang="ko-KR" sz="700" u="none" dirty="0">
                          <a:solidFill>
                            <a:srgbClr val="0070C0"/>
                          </a:solidFill>
                        </a:rPr>
                        <a:t>.</a:t>
                      </a:r>
                      <a:r>
                        <a:rPr kumimoji="1" lang="en-US" altLang="x-none" sz="700" dirty="0"/>
                        <a:t>” </a:t>
                      </a:r>
                      <a:r>
                        <a:rPr kumimoji="1" lang="en-US" altLang="ko-KR" sz="700" dirty="0"/>
                        <a:t>alert</a:t>
                      </a:r>
                      <a:endParaRPr kumimoji="1" lang="en-US" altLang="ko-KR" sz="700" b="0" dirty="0">
                        <a:latin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274423"/>
                  </a:ext>
                </a:extLst>
              </a:tr>
              <a:tr h="24473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7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228600">
                        <a:lnSpc>
                          <a:spcPct val="100000"/>
                        </a:lnSpc>
                        <a:buFontTx/>
                        <a:buNone/>
                        <a:defRPr sz="1300"/>
                      </a:pPr>
                      <a:r>
                        <a:rPr lang="ko-KR" altLang="en-US" sz="700" b="1">
                          <a:latin typeface="+mn-ea"/>
                        </a:rPr>
                        <a:t>취소</a:t>
                      </a:r>
                      <a:endParaRPr lang="en-US" altLang="ko-KR" sz="700" b="1">
                        <a:latin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- 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버튼 클릭 시 </a:t>
                      </a: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alert 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노출 </a:t>
                      </a: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: ‘</a:t>
                      </a:r>
                      <a:r>
                        <a:rPr lang="ko-KR" altLang="en-US" sz="700" u="sng" spc="0" baseline="0">
                          <a:solidFill>
                            <a:srgbClr val="0070C0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등록을 </a:t>
                      </a:r>
                      <a:r>
                        <a:rPr lang="ko-KR" altLang="en-US" sz="700" u="sng" spc="0" baseline="0" err="1">
                          <a:solidFill>
                            <a:srgbClr val="0070C0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취소하시겠습니까</a:t>
                      </a:r>
                      <a:r>
                        <a:rPr lang="en-US" altLang="ko-KR" sz="700" u="sng" spc="0" baseline="0">
                          <a:solidFill>
                            <a:srgbClr val="0070C0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?  </a:t>
                      </a:r>
                      <a:r>
                        <a:rPr lang="ko-KR" altLang="en-US" sz="700" u="sng" spc="0" baseline="0">
                          <a:solidFill>
                            <a:srgbClr val="0070C0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취소</a:t>
                      </a:r>
                      <a:r>
                        <a:rPr lang="en-US" altLang="ko-KR" sz="700" u="sng" spc="0" baseline="0">
                          <a:solidFill>
                            <a:srgbClr val="0070C0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/</a:t>
                      </a:r>
                      <a:r>
                        <a:rPr lang="ko-KR" altLang="en-US" sz="700" u="sng" spc="0" baseline="0">
                          <a:solidFill>
                            <a:srgbClr val="0070C0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확인</a:t>
                      </a: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’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 &gt; 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취소 클릭 시 </a:t>
                      </a: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alert 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닫히며 현재 페이지 유지</a:t>
                      </a:r>
                      <a:endParaRPr lang="en-US" altLang="ko-KR" sz="700" spc="0" baseline="0">
                        <a:solidFill>
                          <a:schemeClr val="tx1"/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 &gt; 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확인 클릭 시 </a:t>
                      </a: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1:1 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문의하기 목록 페이지로 이동</a:t>
                      </a: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(</a:t>
                      </a:r>
                      <a:r>
                        <a:rPr lang="ko-KR" altLang="en-US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현재 입력한 설정 무시</a:t>
                      </a:r>
                      <a:r>
                        <a:rPr lang="en-US" altLang="ko-KR" sz="700" spc="0" baseline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93888"/>
                  </a:ext>
                </a:extLst>
              </a:tr>
              <a:tr h="24473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8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228600">
                        <a:lnSpc>
                          <a:spcPct val="100000"/>
                        </a:lnSpc>
                        <a:buNone/>
                        <a:defRPr sz="1300"/>
                      </a:pPr>
                      <a:r>
                        <a:rPr lang="ko-KR" altLang="en-US" sz="700" b="1">
                          <a:latin typeface="+mn-ea"/>
                        </a:rPr>
                        <a:t>등록</a:t>
                      </a:r>
                      <a:endParaRPr lang="en-US" altLang="ko-KR" sz="700" b="1">
                        <a:latin typeface="+mn-ea"/>
                      </a:endParaRPr>
                    </a:p>
                    <a:p>
                      <a:pPr marL="0" indent="0" defTabSz="228600">
                        <a:lnSpc>
                          <a:spcPct val="100000"/>
                        </a:lnSpc>
                        <a:buNone/>
                        <a:defRPr sz="1300"/>
                      </a:pPr>
                      <a:r>
                        <a:rPr lang="en-US" altLang="ko-KR" sz="700" b="0">
                          <a:latin typeface="+mn-ea"/>
                        </a:rPr>
                        <a:t>- </a:t>
                      </a:r>
                      <a:r>
                        <a:rPr lang="ko-KR" altLang="en-US" sz="700" b="0">
                          <a:latin typeface="+mn-ea"/>
                        </a:rPr>
                        <a:t>버튼 클릭 시 </a:t>
                      </a:r>
                      <a:r>
                        <a:rPr lang="en-US" altLang="ko-KR" sz="700" b="0">
                          <a:latin typeface="+mn-ea"/>
                        </a:rPr>
                        <a:t>alert </a:t>
                      </a:r>
                      <a:r>
                        <a:rPr lang="ko-KR" altLang="en-US" sz="700" b="0">
                          <a:latin typeface="+mn-ea"/>
                        </a:rPr>
                        <a:t>노출 </a:t>
                      </a:r>
                      <a:r>
                        <a:rPr lang="en-US" altLang="ko-KR" sz="700" b="0">
                          <a:latin typeface="+mn-ea"/>
                        </a:rPr>
                        <a:t>:</a:t>
                      </a:r>
                      <a:r>
                        <a:rPr lang="en-US" altLang="ko-KR" sz="700" b="0" baseline="0">
                          <a:latin typeface="+mn-ea"/>
                        </a:rPr>
                        <a:t> ‘</a:t>
                      </a:r>
                      <a:r>
                        <a:rPr lang="ko-KR" altLang="en-US" sz="700" b="0" u="sng" baseline="0" err="1">
                          <a:solidFill>
                            <a:srgbClr val="0070C0"/>
                          </a:solidFill>
                          <a:latin typeface="+mn-ea"/>
                        </a:rPr>
                        <a:t>등록하시겠습니까</a:t>
                      </a:r>
                      <a:r>
                        <a:rPr lang="en-US" altLang="ko-KR" sz="700" b="0" u="sng" baseline="0">
                          <a:solidFill>
                            <a:srgbClr val="0070C0"/>
                          </a:solidFill>
                          <a:latin typeface="+mn-ea"/>
                        </a:rPr>
                        <a:t>?  </a:t>
                      </a:r>
                      <a:r>
                        <a:rPr lang="ko-KR" altLang="en-US" sz="700" b="0" u="sng" baseline="0">
                          <a:solidFill>
                            <a:srgbClr val="0070C0"/>
                          </a:solidFill>
                          <a:latin typeface="+mn-ea"/>
                        </a:rPr>
                        <a:t>취소</a:t>
                      </a:r>
                      <a:r>
                        <a:rPr lang="en-US" altLang="ko-KR" sz="700" b="0" u="sng" baseline="0">
                          <a:solidFill>
                            <a:srgbClr val="0070C0"/>
                          </a:solidFill>
                          <a:latin typeface="+mn-ea"/>
                        </a:rPr>
                        <a:t>/</a:t>
                      </a:r>
                      <a:r>
                        <a:rPr lang="ko-KR" altLang="en-US" sz="700" b="0" u="sng" baseline="0">
                          <a:solidFill>
                            <a:srgbClr val="0070C0"/>
                          </a:solidFill>
                          <a:latin typeface="+mn-ea"/>
                        </a:rPr>
                        <a:t>확인</a:t>
                      </a:r>
                      <a:r>
                        <a:rPr lang="en-US" altLang="ko-KR" sz="700" b="0" baseline="0">
                          <a:latin typeface="+mn-ea"/>
                        </a:rPr>
                        <a:t>＇</a:t>
                      </a:r>
                    </a:p>
                    <a:p>
                      <a:pPr marL="0" indent="0" defTabSz="228600">
                        <a:lnSpc>
                          <a:spcPct val="100000"/>
                        </a:lnSpc>
                        <a:buNone/>
                        <a:defRPr sz="1300"/>
                      </a:pPr>
                      <a:r>
                        <a:rPr lang="en-US" altLang="ko-KR" sz="700" b="0" baseline="0">
                          <a:latin typeface="+mn-ea"/>
                        </a:rPr>
                        <a:t>  &gt; </a:t>
                      </a:r>
                      <a:r>
                        <a:rPr lang="ko-KR" altLang="en-US" sz="700" b="0" baseline="0">
                          <a:latin typeface="+mn-ea"/>
                        </a:rPr>
                        <a:t>취소 클릭 시 </a:t>
                      </a:r>
                      <a:r>
                        <a:rPr lang="en-US" altLang="ko-KR" sz="700" b="0" baseline="0">
                          <a:latin typeface="+mn-ea"/>
                        </a:rPr>
                        <a:t>alert </a:t>
                      </a:r>
                      <a:r>
                        <a:rPr lang="ko-KR" altLang="en-US" sz="700" b="0" baseline="0">
                          <a:latin typeface="+mn-ea"/>
                        </a:rPr>
                        <a:t>닫히며 현재페이지 유지</a:t>
                      </a:r>
                      <a:endParaRPr lang="en-US" altLang="ko-KR" sz="700" b="0" baseline="0">
                        <a:latin typeface="+mn-ea"/>
                      </a:endParaRPr>
                    </a:p>
                    <a:p>
                      <a:pPr marL="0" marR="0" indent="0" algn="l" defTabSz="2286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300"/>
                      </a:pPr>
                      <a:r>
                        <a:rPr lang="en-US" altLang="ko-KR" sz="700" b="0" baseline="0">
                          <a:latin typeface="+mn-ea"/>
                        </a:rPr>
                        <a:t>  &gt; </a:t>
                      </a:r>
                      <a:r>
                        <a:rPr lang="ko-KR" altLang="en-US" sz="700" b="0" baseline="0">
                          <a:latin typeface="+mn-ea"/>
                        </a:rPr>
                        <a:t>확인 클릭 시 입력내용 </a:t>
                      </a:r>
                      <a:r>
                        <a:rPr lang="en-US" altLang="ko-KR" sz="700" b="0" baseline="0">
                          <a:latin typeface="+mn-ea"/>
                        </a:rPr>
                        <a:t>1:1 </a:t>
                      </a:r>
                      <a:r>
                        <a:rPr lang="ko-KR" altLang="en-US" sz="700" b="0" baseline="0">
                          <a:latin typeface="+mn-ea"/>
                        </a:rPr>
                        <a:t>문의하기  리스트에 등록되며 </a:t>
                      </a:r>
                      <a:r>
                        <a:rPr lang="en-US" altLang="ko-KR" sz="700" b="0" baseline="0">
                          <a:latin typeface="+mn-ea"/>
                        </a:rPr>
                        <a:t>confirm, </a:t>
                      </a:r>
                    </a:p>
                    <a:p>
                      <a:pPr marL="0" marR="0" indent="0" algn="l" defTabSz="2286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300"/>
                      </a:pPr>
                      <a:r>
                        <a:rPr lang="en-US" altLang="ko-KR" sz="700" b="0" baseline="0">
                          <a:latin typeface="+mn-ea"/>
                        </a:rPr>
                        <a:t>     1:1 </a:t>
                      </a:r>
                      <a:r>
                        <a:rPr lang="ko-KR" altLang="en-US" sz="700" b="0" baseline="0">
                          <a:latin typeface="+mn-ea"/>
                        </a:rPr>
                        <a:t>문의하기 목록 페이지로 이동 </a:t>
                      </a:r>
                      <a:r>
                        <a:rPr lang="en-US" altLang="ko-KR" sz="700" b="0" baseline="0">
                          <a:latin typeface="+mn-ea"/>
                        </a:rPr>
                        <a:t>: ‘</a:t>
                      </a:r>
                      <a:r>
                        <a:rPr lang="ko-KR" altLang="en-US" sz="700" b="0" u="sng" baseline="0">
                          <a:solidFill>
                            <a:srgbClr val="0070C0"/>
                          </a:solidFill>
                          <a:latin typeface="+mn-ea"/>
                        </a:rPr>
                        <a:t>등록이 완료되었습니다</a:t>
                      </a:r>
                      <a:r>
                        <a:rPr lang="en-US" altLang="ko-KR" sz="700" b="0" baseline="0">
                          <a:latin typeface="+mn-ea"/>
                        </a:rPr>
                        <a:t>.’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317211"/>
                  </a:ext>
                </a:extLst>
              </a:tr>
              <a:tr h="24473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9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228600">
                        <a:lnSpc>
                          <a:spcPct val="100000"/>
                        </a:lnSpc>
                        <a:buNone/>
                        <a:defRPr sz="1300"/>
                      </a:pPr>
                      <a:r>
                        <a:rPr lang="ko-KR" altLang="en-US" sz="700" b="1" baseline="0" dirty="0">
                          <a:latin typeface="+mn-ea"/>
                        </a:rPr>
                        <a:t>수정</a:t>
                      </a:r>
                      <a:endParaRPr lang="en-US" altLang="ko-KR" sz="700" b="1" baseline="0" dirty="0">
                        <a:latin typeface="+mn-ea"/>
                      </a:endParaRPr>
                    </a:p>
                    <a:p>
                      <a:pPr marL="0" indent="0" defTabSz="228600">
                        <a:lnSpc>
                          <a:spcPct val="100000"/>
                        </a:lnSpc>
                        <a:buFontTx/>
                        <a:buNone/>
                        <a:defRPr sz="1300"/>
                      </a:pPr>
                      <a:r>
                        <a:rPr lang="en-US" altLang="ko-KR" sz="700" b="0" baseline="0" dirty="0">
                          <a:latin typeface="+mn-ea"/>
                        </a:rPr>
                        <a:t>- </a:t>
                      </a:r>
                      <a:r>
                        <a:rPr lang="ko-KR" altLang="en-US" sz="700" b="0" baseline="0" dirty="0">
                          <a:latin typeface="+mn-ea"/>
                        </a:rPr>
                        <a:t>등록 이후 해당 게시물 상세화면 진입 시 수정버튼 노출</a:t>
                      </a:r>
                      <a:endParaRPr lang="en-US" altLang="ko-KR" sz="700" b="0" baseline="0" dirty="0">
                        <a:latin typeface="+mn-ea"/>
                      </a:endParaRPr>
                    </a:p>
                    <a:p>
                      <a:pPr marL="0" indent="0" defTabSz="228600">
                        <a:lnSpc>
                          <a:spcPct val="100000"/>
                        </a:lnSpc>
                        <a:buFontTx/>
                        <a:buNone/>
                        <a:defRPr sz="1300"/>
                      </a:pPr>
                      <a:r>
                        <a:rPr lang="en-US" altLang="ko-KR" sz="700" b="0" baseline="0" dirty="0">
                          <a:latin typeface="+mn-ea"/>
                        </a:rPr>
                        <a:t>- </a:t>
                      </a:r>
                      <a:r>
                        <a:rPr lang="ko-KR" altLang="en-US" sz="700" b="0" baseline="0" dirty="0">
                          <a:latin typeface="+mn-ea"/>
                        </a:rPr>
                        <a:t>수정 버튼 클릭 시 </a:t>
                      </a:r>
                      <a:r>
                        <a:rPr lang="en-US" altLang="ko-KR" sz="700" b="0" baseline="0" dirty="0">
                          <a:latin typeface="+mn-ea"/>
                        </a:rPr>
                        <a:t>alert </a:t>
                      </a:r>
                      <a:r>
                        <a:rPr lang="ko-KR" altLang="en-US" sz="700" b="0" baseline="0" dirty="0">
                          <a:latin typeface="+mn-ea"/>
                        </a:rPr>
                        <a:t>노출</a:t>
                      </a:r>
                      <a:r>
                        <a:rPr lang="en-US" altLang="ko-KR" sz="700" b="0" baseline="0" dirty="0">
                          <a:latin typeface="+mn-ea"/>
                        </a:rPr>
                        <a:t> : ‘</a:t>
                      </a:r>
                      <a:r>
                        <a:rPr lang="ko-KR" altLang="en-US" sz="700" b="0" u="sng" baseline="0" dirty="0" err="1">
                          <a:solidFill>
                            <a:srgbClr val="0070C0"/>
                          </a:solidFill>
                          <a:latin typeface="+mn-ea"/>
                        </a:rPr>
                        <a:t>수정하시겠습니까</a:t>
                      </a:r>
                      <a:r>
                        <a:rPr lang="en-US" altLang="ko-KR" sz="700" b="0" u="sng" baseline="0" dirty="0">
                          <a:solidFill>
                            <a:srgbClr val="0070C0"/>
                          </a:solidFill>
                          <a:latin typeface="+mn-ea"/>
                        </a:rPr>
                        <a:t>? </a:t>
                      </a:r>
                      <a:r>
                        <a:rPr lang="ko-KR" altLang="en-US" sz="700" b="0" u="sng" baseline="0" dirty="0">
                          <a:solidFill>
                            <a:srgbClr val="0070C0"/>
                          </a:solidFill>
                          <a:latin typeface="+mn-ea"/>
                        </a:rPr>
                        <a:t>취소</a:t>
                      </a:r>
                      <a:r>
                        <a:rPr lang="en-US" altLang="ko-KR" sz="700" b="0" u="sng" baseline="0" dirty="0">
                          <a:solidFill>
                            <a:srgbClr val="0070C0"/>
                          </a:solidFill>
                          <a:latin typeface="+mn-ea"/>
                        </a:rPr>
                        <a:t>/</a:t>
                      </a:r>
                      <a:r>
                        <a:rPr lang="ko-KR" altLang="en-US" sz="700" b="0" u="sng" baseline="0" dirty="0">
                          <a:solidFill>
                            <a:srgbClr val="0070C0"/>
                          </a:solidFill>
                          <a:latin typeface="+mn-ea"/>
                        </a:rPr>
                        <a:t>확인</a:t>
                      </a:r>
                      <a:r>
                        <a:rPr lang="en-US" altLang="ko-KR" sz="700" b="0" baseline="0" dirty="0">
                          <a:latin typeface="+mn-ea"/>
                        </a:rPr>
                        <a:t>‘</a:t>
                      </a:r>
                    </a:p>
                    <a:p>
                      <a:pPr marL="0" indent="0" defTabSz="228600">
                        <a:lnSpc>
                          <a:spcPct val="100000"/>
                        </a:lnSpc>
                        <a:buFontTx/>
                        <a:buNone/>
                        <a:defRPr sz="1300"/>
                      </a:pPr>
                      <a:r>
                        <a:rPr lang="en-US" altLang="ko-KR" sz="700" b="0" baseline="0" dirty="0">
                          <a:latin typeface="+mn-ea"/>
                        </a:rPr>
                        <a:t>     &gt;</a:t>
                      </a:r>
                      <a:r>
                        <a:rPr lang="ko-KR" altLang="en-US" sz="700" b="0" baseline="0" dirty="0">
                          <a:latin typeface="+mn-ea"/>
                        </a:rPr>
                        <a:t>취소 클릭 시 </a:t>
                      </a:r>
                      <a:r>
                        <a:rPr lang="en-US" altLang="ko-KR" sz="700" b="0" baseline="0" dirty="0">
                          <a:latin typeface="+mn-ea"/>
                        </a:rPr>
                        <a:t>alert</a:t>
                      </a:r>
                      <a:r>
                        <a:rPr lang="ko-KR" altLang="en-US" sz="700" b="0" baseline="0" dirty="0">
                          <a:latin typeface="+mn-ea"/>
                        </a:rPr>
                        <a:t>닫히며 현재 페이지 유지</a:t>
                      </a:r>
                      <a:endParaRPr lang="en-US" altLang="ko-KR" sz="700" b="0" baseline="0" dirty="0">
                        <a:latin typeface="+mn-ea"/>
                      </a:endParaRPr>
                    </a:p>
                    <a:p>
                      <a:pPr marL="0" marR="0" indent="0" algn="l" defTabSz="2286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300"/>
                      </a:pPr>
                      <a:r>
                        <a:rPr lang="en-US" altLang="ko-KR" sz="700" b="0" baseline="0" dirty="0">
                          <a:latin typeface="+mn-ea"/>
                        </a:rPr>
                        <a:t>     &gt;</a:t>
                      </a:r>
                      <a:r>
                        <a:rPr lang="ko-KR" altLang="en-US" sz="700" b="0" baseline="0" dirty="0">
                          <a:latin typeface="+mn-ea"/>
                        </a:rPr>
                        <a:t>확인 클릭 시 입력내용 저장 및 </a:t>
                      </a:r>
                      <a:r>
                        <a:rPr lang="en-US" altLang="ko-KR" sz="700" b="0" baseline="0" dirty="0">
                          <a:latin typeface="+mn-ea"/>
                        </a:rPr>
                        <a:t>confirm : ‘</a:t>
                      </a:r>
                      <a:r>
                        <a:rPr lang="ko-KR" altLang="en-US" sz="700" b="0" u="sng" baseline="0" dirty="0">
                          <a:solidFill>
                            <a:srgbClr val="0070C0"/>
                          </a:solidFill>
                          <a:latin typeface="+mn-ea"/>
                        </a:rPr>
                        <a:t>수정이 완료되었습니다</a:t>
                      </a:r>
                      <a:r>
                        <a:rPr lang="en-US" altLang="ko-KR" sz="700" b="0" baseline="0" dirty="0">
                          <a:latin typeface="+mn-ea"/>
                        </a:rPr>
                        <a:t>.’/ 1:1 </a:t>
                      </a:r>
                      <a:r>
                        <a:rPr lang="ko-KR" altLang="en-US" sz="700" b="0" baseline="0" dirty="0">
                          <a:latin typeface="+mn-ea"/>
                        </a:rPr>
                        <a:t>문의하기 목록 페이지로 이동</a:t>
                      </a:r>
                      <a:endParaRPr lang="en-US" altLang="ko-KR" sz="700" b="0" baseline="0" dirty="0">
                        <a:latin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443206"/>
                  </a:ext>
                </a:extLst>
              </a:tr>
            </a:tbl>
          </a:graphicData>
        </a:graphic>
      </p:graphicFrame>
      <p:graphicFrame>
        <p:nvGraphicFramePr>
          <p:cNvPr id="30" name="Google Shape;548;p12">
            <a:extLst>
              <a:ext uri="{FF2B5EF4-FFF2-40B4-BE49-F238E27FC236}">
                <a16:creationId xmlns:a16="http://schemas.microsoft.com/office/drawing/2014/main" id="{34A4C1D4-036E-61AA-F471-9AC5E7B792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9176169"/>
              </p:ext>
            </p:extLst>
          </p:nvPr>
        </p:nvGraphicFramePr>
        <p:xfrm>
          <a:off x="12192000" y="-6932"/>
          <a:ext cx="1887100" cy="5208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2.3.6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&lt;3&gt;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카테고리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‘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온라인 학교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’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652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2.4.5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&lt;6&gt;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첨부파일 내용 정의 보완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518039"/>
                  </a:ext>
                </a:extLst>
              </a:tr>
            </a:tbl>
          </a:graphicData>
        </a:graphic>
      </p:graphicFrame>
      <p:sp>
        <p:nvSpPr>
          <p:cNvPr id="45" name="직사각형 84">
            <a:extLst>
              <a:ext uri="{FF2B5EF4-FFF2-40B4-BE49-F238E27FC236}">
                <a16:creationId xmlns:a16="http://schemas.microsoft.com/office/drawing/2014/main" id="{42253001-A34C-0D6E-7127-690E279CA76A}"/>
              </a:ext>
            </a:extLst>
          </p:cNvPr>
          <p:cNvSpPr/>
          <p:nvPr/>
        </p:nvSpPr>
        <p:spPr>
          <a:xfrm>
            <a:off x="131574" y="819600"/>
            <a:ext cx="1855893" cy="49335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C4934D-5FF0-D1BF-9617-6FB37739EF67}"/>
              </a:ext>
            </a:extLst>
          </p:cNvPr>
          <p:cNvSpPr txBox="1"/>
          <p:nvPr/>
        </p:nvSpPr>
        <p:spPr>
          <a:xfrm>
            <a:off x="199493" y="1535481"/>
            <a:ext cx="17200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로그인 계정 프로필 정보 영역</a:t>
            </a: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C38F9DD8-E9A7-EF2C-137E-64F3BE2F5F51}"/>
              </a:ext>
            </a:extLst>
          </p:cNvPr>
          <p:cNvGrpSpPr/>
          <p:nvPr/>
        </p:nvGrpSpPr>
        <p:grpSpPr>
          <a:xfrm>
            <a:off x="180517" y="2389369"/>
            <a:ext cx="1758006" cy="2826832"/>
            <a:chOff x="180517" y="2389369"/>
            <a:chExt cx="1758006" cy="2826832"/>
          </a:xfrm>
        </p:grpSpPr>
        <p:sp>
          <p:nvSpPr>
            <p:cNvPr id="48" name="텍스트 상자 68">
              <a:extLst>
                <a:ext uri="{FF2B5EF4-FFF2-40B4-BE49-F238E27FC236}">
                  <a16:creationId xmlns:a16="http://schemas.microsoft.com/office/drawing/2014/main" id="{42DDCF9C-DA00-9AF8-AEDF-B758CB215C70}"/>
                </a:ext>
              </a:extLst>
            </p:cNvPr>
            <p:cNvSpPr txBox="1"/>
            <p:nvPr/>
          </p:nvSpPr>
          <p:spPr>
            <a:xfrm>
              <a:off x="239863" y="3012057"/>
              <a:ext cx="26930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7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서비스</a:t>
              </a:r>
              <a:endPara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9" name="텍스트 상자 68">
              <a:extLst>
                <a:ext uri="{FF2B5EF4-FFF2-40B4-BE49-F238E27FC236}">
                  <a16:creationId xmlns:a16="http://schemas.microsoft.com/office/drawing/2014/main" id="{D3557F4D-E8BE-8F40-0894-1444CBE58DCA}"/>
                </a:ext>
              </a:extLst>
            </p:cNvPr>
            <p:cNvSpPr txBox="1"/>
            <p:nvPr/>
          </p:nvSpPr>
          <p:spPr>
            <a:xfrm>
              <a:off x="331702" y="3244204"/>
              <a:ext cx="61705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altLang="x-none" sz="900" dirty="0">
                  <a:solidFill>
                    <a:schemeClr val="tx1"/>
                  </a:solidFill>
                </a:rPr>
                <a:t>1</a:t>
              </a:r>
              <a:r>
                <a:rPr lang="en-US" altLang="ko-KR" sz="900" dirty="0">
                  <a:solidFill>
                    <a:schemeClr val="tx1"/>
                  </a:solidFill>
                </a:rPr>
                <a:t>:1 </a:t>
              </a:r>
              <a:r>
                <a:rPr lang="ko-KR" altLang="en-US" sz="900" dirty="0">
                  <a:solidFill>
                    <a:schemeClr val="tx1"/>
                  </a:solidFill>
                </a:rPr>
                <a:t>문의</a:t>
              </a:r>
            </a:p>
          </p:txBody>
        </p:sp>
        <p:sp>
          <p:nvSpPr>
            <p:cNvPr id="50" name="텍스트 상자 68">
              <a:extLst>
                <a:ext uri="{FF2B5EF4-FFF2-40B4-BE49-F238E27FC236}">
                  <a16:creationId xmlns:a16="http://schemas.microsoft.com/office/drawing/2014/main" id="{B19543C5-2214-8A89-745A-B60A9150A0BA}"/>
                </a:ext>
              </a:extLst>
            </p:cNvPr>
            <p:cNvSpPr txBox="1"/>
            <p:nvPr/>
          </p:nvSpPr>
          <p:spPr>
            <a:xfrm>
              <a:off x="331702" y="3481387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이용약관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51" name="텍스트 상자 68">
              <a:extLst>
                <a:ext uri="{FF2B5EF4-FFF2-40B4-BE49-F238E27FC236}">
                  <a16:creationId xmlns:a16="http://schemas.microsoft.com/office/drawing/2014/main" id="{3B8018A1-5B69-1B52-507F-FA7A03326EB0}"/>
                </a:ext>
              </a:extLst>
            </p:cNvPr>
            <p:cNvSpPr txBox="1"/>
            <p:nvPr/>
          </p:nvSpPr>
          <p:spPr>
            <a:xfrm>
              <a:off x="331702" y="3728252"/>
              <a:ext cx="96340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 dirty="0">
                  <a:solidFill>
                    <a:schemeClr val="tx1"/>
                  </a:solidFill>
                </a:rPr>
                <a:t>개인정보 처리방침</a:t>
              </a:r>
              <a:endParaRPr lang="ko-KR" alt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52" name="텍스트 상자 68">
              <a:extLst>
                <a:ext uri="{FF2B5EF4-FFF2-40B4-BE49-F238E27FC236}">
                  <a16:creationId xmlns:a16="http://schemas.microsoft.com/office/drawing/2014/main" id="{A0F315C1-314B-A456-E3E6-3241D8C1A0F4}"/>
                </a:ext>
              </a:extLst>
            </p:cNvPr>
            <p:cNvSpPr txBox="1"/>
            <p:nvPr/>
          </p:nvSpPr>
          <p:spPr>
            <a:xfrm>
              <a:off x="331702" y="3689366"/>
              <a:ext cx="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endParaRPr lang="ko-KR" altLang="en-US" sz="900" b="0">
                <a:solidFill>
                  <a:schemeClr val="tx1"/>
                </a:solidFill>
              </a:endParaRPr>
            </a:p>
          </p:txBody>
        </p:sp>
        <p:cxnSp>
          <p:nvCxnSpPr>
            <p:cNvPr id="85" name="직선 연결선[R] 22">
              <a:extLst>
                <a:ext uri="{FF2B5EF4-FFF2-40B4-BE49-F238E27FC236}">
                  <a16:creationId xmlns:a16="http://schemas.microsoft.com/office/drawing/2014/main" id="{B374C5AD-D3B4-325F-FA2F-6978964C0C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2932132"/>
              <a:ext cx="1758006" cy="330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텍스트 상자 68">
              <a:extLst>
                <a:ext uri="{FF2B5EF4-FFF2-40B4-BE49-F238E27FC236}">
                  <a16:creationId xmlns:a16="http://schemas.microsoft.com/office/drawing/2014/main" id="{A447D740-1A52-99FA-5A44-EE638B185C85}"/>
                </a:ext>
              </a:extLst>
            </p:cNvPr>
            <p:cNvSpPr txBox="1"/>
            <p:nvPr/>
          </p:nvSpPr>
          <p:spPr>
            <a:xfrm>
              <a:off x="239863" y="4351825"/>
              <a:ext cx="359073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7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고객센터</a:t>
              </a:r>
              <a:endPara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7" name="텍스트 상자 68">
              <a:extLst>
                <a:ext uri="{FF2B5EF4-FFF2-40B4-BE49-F238E27FC236}">
                  <a16:creationId xmlns:a16="http://schemas.microsoft.com/office/drawing/2014/main" id="{75761511-3928-6CA5-CF6F-89591B3999A5}"/>
                </a:ext>
              </a:extLst>
            </p:cNvPr>
            <p:cNvSpPr txBox="1"/>
            <p:nvPr/>
          </p:nvSpPr>
          <p:spPr>
            <a:xfrm>
              <a:off x="331702" y="4583972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고객센터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88" name="텍스트 상자 68">
              <a:extLst>
                <a:ext uri="{FF2B5EF4-FFF2-40B4-BE49-F238E27FC236}">
                  <a16:creationId xmlns:a16="http://schemas.microsoft.com/office/drawing/2014/main" id="{5F2CC627-A5F3-3722-8BC2-6496268831A5}"/>
                </a:ext>
              </a:extLst>
            </p:cNvPr>
            <p:cNvSpPr txBox="1"/>
            <p:nvPr/>
          </p:nvSpPr>
          <p:spPr>
            <a:xfrm>
              <a:off x="331702" y="4830837"/>
              <a:ext cx="77264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자주 묻는 질문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89" name="텍스트 상자 68">
              <a:extLst>
                <a:ext uri="{FF2B5EF4-FFF2-40B4-BE49-F238E27FC236}">
                  <a16:creationId xmlns:a16="http://schemas.microsoft.com/office/drawing/2014/main" id="{24A0EFA9-2500-04BB-EFA1-1C5A7CC93356}"/>
                </a:ext>
              </a:extLst>
            </p:cNvPr>
            <p:cNvSpPr txBox="1"/>
            <p:nvPr/>
          </p:nvSpPr>
          <p:spPr>
            <a:xfrm>
              <a:off x="331702" y="5077702"/>
              <a:ext cx="50174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이용 안내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cxnSp>
          <p:nvCxnSpPr>
            <p:cNvPr id="90" name="직선 연결선[R] 16">
              <a:extLst>
                <a:ext uri="{FF2B5EF4-FFF2-40B4-BE49-F238E27FC236}">
                  <a16:creationId xmlns:a16="http://schemas.microsoft.com/office/drawing/2014/main" id="{03430C33-D00D-0FB1-5C4A-91061FDE5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4166467"/>
              <a:ext cx="1758006" cy="330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텍스트 상자 68">
              <a:extLst>
                <a:ext uri="{FF2B5EF4-FFF2-40B4-BE49-F238E27FC236}">
                  <a16:creationId xmlns:a16="http://schemas.microsoft.com/office/drawing/2014/main" id="{2B66874B-54E3-3910-10AD-E5BBFB5E04AE}"/>
                </a:ext>
              </a:extLst>
            </p:cNvPr>
            <p:cNvSpPr txBox="1"/>
            <p:nvPr/>
          </p:nvSpPr>
          <p:spPr>
            <a:xfrm>
              <a:off x="331702" y="2469723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 dirty="0">
                  <a:solidFill>
                    <a:schemeClr val="tx1"/>
                  </a:solidFill>
                </a:rPr>
                <a:t>정보수정</a:t>
              </a:r>
              <a:endParaRPr lang="ko-KR" altLang="en-US" sz="900" b="0" dirty="0">
                <a:solidFill>
                  <a:schemeClr val="tx1"/>
                </a:solidFill>
              </a:endParaRPr>
            </a:p>
          </p:txBody>
        </p:sp>
        <p:cxnSp>
          <p:nvCxnSpPr>
            <p:cNvPr id="92" name="직선 연결선[R] 11">
              <a:extLst>
                <a:ext uri="{FF2B5EF4-FFF2-40B4-BE49-F238E27FC236}">
                  <a16:creationId xmlns:a16="http://schemas.microsoft.com/office/drawing/2014/main" id="{46DAF07B-C6A0-524A-5F6C-67F9C07EAD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2389369"/>
              <a:ext cx="1758006" cy="330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텍스트 상자 68">
              <a:extLst>
                <a:ext uri="{FF2B5EF4-FFF2-40B4-BE49-F238E27FC236}">
                  <a16:creationId xmlns:a16="http://schemas.microsoft.com/office/drawing/2014/main" id="{9B5235AE-62E4-74FF-4230-D49AEFDB39D8}"/>
                </a:ext>
              </a:extLst>
            </p:cNvPr>
            <p:cNvSpPr txBox="1"/>
            <p:nvPr/>
          </p:nvSpPr>
          <p:spPr>
            <a:xfrm>
              <a:off x="331702" y="2716588"/>
              <a:ext cx="61705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ko-KR" altLang="en-US" sz="900" b="0" dirty="0">
                  <a:solidFill>
                    <a:schemeClr val="tx1"/>
                  </a:solidFill>
                </a:rPr>
                <a:t>나의 이력</a:t>
              </a:r>
            </a:p>
          </p:txBody>
        </p:sp>
        <p:sp>
          <p:nvSpPr>
            <p:cNvPr id="94" name="텍스트 상자 68">
              <a:extLst>
                <a:ext uri="{FF2B5EF4-FFF2-40B4-BE49-F238E27FC236}">
                  <a16:creationId xmlns:a16="http://schemas.microsoft.com/office/drawing/2014/main" id="{9ED034B6-E16C-3F86-6B90-9E0BD4BB73AC}"/>
                </a:ext>
              </a:extLst>
            </p:cNvPr>
            <p:cNvSpPr txBox="1"/>
            <p:nvPr/>
          </p:nvSpPr>
          <p:spPr>
            <a:xfrm>
              <a:off x="331702" y="3934752"/>
              <a:ext cx="23083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ko-KR" altLang="en-US" sz="900" b="0" dirty="0">
                  <a:solidFill>
                    <a:schemeClr val="tx1"/>
                  </a:solidFill>
                </a:rPr>
                <a:t>탈퇴</a:t>
              </a:r>
            </a:p>
          </p:txBody>
        </p:sp>
      </p:grpSp>
      <p:sp>
        <p:nvSpPr>
          <p:cNvPr id="6" name="제목 10">
            <a:extLst>
              <a:ext uri="{FF2B5EF4-FFF2-40B4-BE49-F238E27FC236}">
                <a16:creationId xmlns:a16="http://schemas.microsoft.com/office/drawing/2014/main" id="{26C53414-26AA-230B-E25F-7E9215F247D0}"/>
              </a:ext>
            </a:extLst>
          </p:cNvPr>
          <p:cNvSpPr txBox="1">
            <a:spLocks/>
          </p:cNvSpPr>
          <p:nvPr/>
        </p:nvSpPr>
        <p:spPr>
          <a:xfrm>
            <a:off x="7667694" y="991422"/>
            <a:ext cx="777457" cy="12311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800" b="0" kern="0" spc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2025.12.16 14:58</a:t>
            </a:r>
          </a:p>
        </p:txBody>
      </p:sp>
    </p:spTree>
    <p:extLst>
      <p:ext uri="{BB962C8B-B14F-4D97-AF65-F5344CB8AC3E}">
        <p14:creationId xmlns:p14="http://schemas.microsoft.com/office/powerpoint/2010/main" val="5032108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그룹 45">
            <a:extLst>
              <a:ext uri="{FF2B5EF4-FFF2-40B4-BE49-F238E27FC236}">
                <a16:creationId xmlns:a16="http://schemas.microsoft.com/office/drawing/2014/main" id="{E097C766-732D-941D-D754-F459C9EB5922}"/>
              </a:ext>
            </a:extLst>
          </p:cNvPr>
          <p:cNvGrpSpPr/>
          <p:nvPr/>
        </p:nvGrpSpPr>
        <p:grpSpPr>
          <a:xfrm>
            <a:off x="118997" y="5777759"/>
            <a:ext cx="8799535" cy="659027"/>
            <a:chOff x="118997" y="5777759"/>
            <a:chExt cx="8799535" cy="659027"/>
          </a:xfrm>
        </p:grpSpPr>
        <p:cxnSp>
          <p:nvCxnSpPr>
            <p:cNvPr id="47" name="직선 연결선[R] 46">
              <a:extLst>
                <a:ext uri="{FF2B5EF4-FFF2-40B4-BE49-F238E27FC236}">
                  <a16:creationId xmlns:a16="http://schemas.microsoft.com/office/drawing/2014/main" id="{4D9923D0-988B-5C97-BC5E-BDE4CFB7840D}"/>
                </a:ext>
              </a:extLst>
            </p:cNvPr>
            <p:cNvCxnSpPr>
              <a:cxnSpLocks/>
            </p:cNvCxnSpPr>
            <p:nvPr/>
          </p:nvCxnSpPr>
          <p:spPr>
            <a:xfrm>
              <a:off x="118997" y="5777759"/>
              <a:ext cx="87995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텍스트 상자 68">
              <a:extLst>
                <a:ext uri="{FF2B5EF4-FFF2-40B4-BE49-F238E27FC236}">
                  <a16:creationId xmlns:a16="http://schemas.microsoft.com/office/drawing/2014/main" id="{FCA35438-4BDD-5A37-DA00-0E0844A6F350}"/>
                </a:ext>
              </a:extLst>
            </p:cNvPr>
            <p:cNvSpPr txBox="1"/>
            <p:nvPr/>
          </p:nvSpPr>
          <p:spPr>
            <a:xfrm>
              <a:off x="360470" y="6024321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회사정보</a:t>
              </a:r>
            </a:p>
          </p:txBody>
        </p:sp>
        <p:sp>
          <p:nvSpPr>
            <p:cNvPr id="49" name="텍스트 상자 68">
              <a:extLst>
                <a:ext uri="{FF2B5EF4-FFF2-40B4-BE49-F238E27FC236}">
                  <a16:creationId xmlns:a16="http://schemas.microsoft.com/office/drawing/2014/main" id="{AD7750FB-F7E4-8B8F-955E-94AE53494650}"/>
                </a:ext>
              </a:extLst>
            </p:cNvPr>
            <p:cNvSpPr txBox="1"/>
            <p:nvPr/>
          </p:nvSpPr>
          <p:spPr>
            <a:xfrm>
              <a:off x="790293" y="6024321"/>
              <a:ext cx="1856277" cy="1206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/>
                <a:t>대표이사 </a:t>
              </a:r>
              <a:r>
                <a:rPr kumimoji="1" lang="en-US" altLang="ko-KR" sz="600"/>
                <a:t>:</a:t>
              </a:r>
              <a:r>
                <a:rPr kumimoji="1" lang="ko-KR" altLang="en-US" sz="600"/>
                <a:t> </a:t>
              </a:r>
              <a:r>
                <a:rPr kumimoji="1" lang="ko-KR" altLang="en-US" sz="600" err="1"/>
                <a:t>김에듀</a:t>
              </a:r>
              <a:r>
                <a:rPr kumimoji="1" lang="ko-KR" altLang="en-US" sz="600"/>
                <a:t>  </a:t>
              </a:r>
              <a:r>
                <a:rPr kumimoji="1" lang="en-US" altLang="ko-KR" sz="600"/>
                <a:t>|</a:t>
              </a:r>
              <a:r>
                <a:rPr kumimoji="1" lang="ko-KR" altLang="en-US" sz="600"/>
                <a:t>  사업자 등록번호 </a:t>
              </a:r>
              <a:r>
                <a:rPr kumimoji="1" lang="en-US" altLang="ko-KR" sz="600"/>
                <a:t>: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123-45-67890</a:t>
              </a:r>
              <a:endParaRPr kumimoji="1" lang="ko-KR" altLang="en-US" sz="600"/>
            </a:p>
          </p:txBody>
        </p:sp>
        <p:sp>
          <p:nvSpPr>
            <p:cNvPr id="50" name="텍스트 상자 68">
              <a:extLst>
                <a:ext uri="{FF2B5EF4-FFF2-40B4-BE49-F238E27FC236}">
                  <a16:creationId xmlns:a16="http://schemas.microsoft.com/office/drawing/2014/main" id="{F046B848-A00B-5B44-EC89-7EE835A5D407}"/>
                </a:ext>
              </a:extLst>
            </p:cNvPr>
            <p:cNvSpPr txBox="1"/>
            <p:nvPr/>
          </p:nvSpPr>
          <p:spPr>
            <a:xfrm>
              <a:off x="360470" y="6278321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고객센터</a:t>
              </a:r>
            </a:p>
          </p:txBody>
        </p:sp>
        <p:sp>
          <p:nvSpPr>
            <p:cNvPr id="51" name="텍스트 상자 68">
              <a:extLst>
                <a:ext uri="{FF2B5EF4-FFF2-40B4-BE49-F238E27FC236}">
                  <a16:creationId xmlns:a16="http://schemas.microsoft.com/office/drawing/2014/main" id="{640C4593-62EA-BDC7-F9E0-26D51F1E5113}"/>
                </a:ext>
              </a:extLst>
            </p:cNvPr>
            <p:cNvSpPr txBox="1"/>
            <p:nvPr/>
          </p:nvSpPr>
          <p:spPr>
            <a:xfrm>
              <a:off x="790293" y="6288481"/>
              <a:ext cx="1357744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ko-KR" sz="600"/>
                <a:t>1899-1949(8:00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~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18:00,</a:t>
              </a:r>
              <a:r>
                <a:rPr kumimoji="1" lang="ko-KR" altLang="en-US" sz="600"/>
                <a:t> 점심 </a:t>
              </a:r>
              <a:r>
                <a:rPr kumimoji="1" lang="en-US" altLang="ko-KR" sz="600"/>
                <a:t>12:00 ~ 1:00)</a:t>
              </a:r>
              <a:endParaRPr kumimoji="1" lang="ko-KR" altLang="en-US" sz="600"/>
            </a:p>
          </p:txBody>
        </p:sp>
        <p:sp>
          <p:nvSpPr>
            <p:cNvPr id="52" name="텍스트 상자 68">
              <a:extLst>
                <a:ext uri="{FF2B5EF4-FFF2-40B4-BE49-F238E27FC236}">
                  <a16:creationId xmlns:a16="http://schemas.microsoft.com/office/drawing/2014/main" id="{B9A1B269-818F-928C-5F7F-2317E5A04592}"/>
                </a:ext>
              </a:extLst>
            </p:cNvPr>
            <p:cNvSpPr txBox="1"/>
            <p:nvPr/>
          </p:nvSpPr>
          <p:spPr>
            <a:xfrm>
              <a:off x="6622357" y="6041279"/>
              <a:ext cx="650819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개인정보 처리방침 </a:t>
              </a:r>
            </a:p>
          </p:txBody>
        </p:sp>
        <p:sp>
          <p:nvSpPr>
            <p:cNvPr id="53" name="텍스트 상자 68">
              <a:extLst>
                <a:ext uri="{FF2B5EF4-FFF2-40B4-BE49-F238E27FC236}">
                  <a16:creationId xmlns:a16="http://schemas.microsoft.com/office/drawing/2014/main" id="{0095A706-901A-880C-852F-4851E3F45DB4}"/>
                </a:ext>
              </a:extLst>
            </p:cNvPr>
            <p:cNvSpPr txBox="1"/>
            <p:nvPr/>
          </p:nvSpPr>
          <p:spPr>
            <a:xfrm>
              <a:off x="7513806" y="6041279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이용약관</a:t>
              </a:r>
            </a:p>
          </p:txBody>
        </p:sp>
        <p:sp>
          <p:nvSpPr>
            <p:cNvPr id="54" name="텍스트 상자 68">
              <a:extLst>
                <a:ext uri="{FF2B5EF4-FFF2-40B4-BE49-F238E27FC236}">
                  <a16:creationId xmlns:a16="http://schemas.microsoft.com/office/drawing/2014/main" id="{96C778FA-9440-E5E8-7D39-53B3776C1E4C}"/>
                </a:ext>
              </a:extLst>
            </p:cNvPr>
            <p:cNvSpPr txBox="1"/>
            <p:nvPr/>
          </p:nvSpPr>
          <p:spPr>
            <a:xfrm>
              <a:off x="8062212" y="6041279"/>
              <a:ext cx="63318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오픈소스 라이선스</a:t>
              </a:r>
            </a:p>
          </p:txBody>
        </p:sp>
        <p:sp>
          <p:nvSpPr>
            <p:cNvPr id="55" name="텍스트 상자 68">
              <a:extLst>
                <a:ext uri="{FF2B5EF4-FFF2-40B4-BE49-F238E27FC236}">
                  <a16:creationId xmlns:a16="http://schemas.microsoft.com/office/drawing/2014/main" id="{A7579DCE-6FD3-3CE9-7949-3E5564F2C3EC}"/>
                </a:ext>
              </a:extLst>
            </p:cNvPr>
            <p:cNvSpPr txBox="1"/>
            <p:nvPr/>
          </p:nvSpPr>
          <p:spPr>
            <a:xfrm>
              <a:off x="7268973" y="6315599"/>
              <a:ext cx="1450718" cy="1211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ko-KR" sz="600"/>
                <a:t>Copyright Ⓒ 2023 KT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All Rights Reserved</a:t>
              </a:r>
              <a:endParaRPr kumimoji="1" lang="ko-KR" altLang="en-US" sz="600"/>
            </a:p>
          </p:txBody>
        </p:sp>
      </p:grp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E9272CB9-1B71-C5A9-8978-763B95B00C2B}"/>
              </a:ext>
            </a:extLst>
          </p:cNvPr>
          <p:cNvGraphicFramePr>
            <a:graphicFrameLocks noGrp="1"/>
          </p:cNvGraphicFramePr>
          <p:nvPr/>
        </p:nvGraphicFramePr>
        <p:xfrm>
          <a:off x="9042400" y="111727"/>
          <a:ext cx="3047760" cy="92617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All-MY-</a:t>
                      </a:r>
                      <a:r>
                        <a:rPr lang="en-US" altLang="ko-KR" sz="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맑은 고딕"/>
                        </a:rPr>
                        <a:t>1:1</a:t>
                      </a:r>
                      <a:r>
                        <a:rPr lang="en-US" altLang="ko-K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-003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 </a:t>
                      </a:r>
                      <a:r>
                        <a:rPr lang="en-US" altLang="ko-KR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– 1:1</a:t>
                      </a: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문의 상세</a:t>
                      </a:r>
                      <a:r>
                        <a:rPr lang="en-US" altLang="ko-KR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(</a:t>
                      </a: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답변대기</a:t>
                      </a:r>
                      <a:r>
                        <a:rPr lang="en-US" altLang="ko-KR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)</a:t>
                      </a: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Google Shape;912;p23">
            <a:extLst>
              <a:ext uri="{FF2B5EF4-FFF2-40B4-BE49-F238E27FC236}">
                <a16:creationId xmlns:a16="http://schemas.microsoft.com/office/drawing/2014/main" id="{B3B6204A-BD35-A597-6308-300F03A3A2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6806058"/>
              </p:ext>
            </p:extLst>
          </p:nvPr>
        </p:nvGraphicFramePr>
        <p:xfrm>
          <a:off x="9042400" y="1315767"/>
          <a:ext cx="3037052" cy="345041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73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altLang="ko-KR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※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300"/>
                      </a:pPr>
                      <a:r>
                        <a:rPr lang="en-US" altLang="ko-KR" sz="700" b="1">
                          <a:latin typeface="+mn-ea"/>
                        </a:rPr>
                        <a:t>1:1</a:t>
                      </a:r>
                      <a:r>
                        <a:rPr lang="ko-KR" altLang="en-US" sz="700" b="1">
                          <a:latin typeface="+mn-ea"/>
                        </a:rPr>
                        <a:t>문의 상세페이지</a:t>
                      </a:r>
                      <a:r>
                        <a:rPr lang="en-US" altLang="ko-KR" sz="700" b="1">
                          <a:latin typeface="+mn-ea"/>
                        </a:rPr>
                        <a:t>(</a:t>
                      </a:r>
                      <a:r>
                        <a:rPr lang="ko-KR" altLang="en-US" sz="700" b="1">
                          <a:latin typeface="+mn-ea"/>
                        </a:rPr>
                        <a:t>답변이 대기일 경우</a:t>
                      </a:r>
                      <a:r>
                        <a:rPr lang="en-US" altLang="ko-KR" sz="700" b="1">
                          <a:latin typeface="+mn-ea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592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228600">
                        <a:lnSpc>
                          <a:spcPct val="100000"/>
                        </a:lnSpc>
                        <a:buNone/>
                        <a:defRPr sz="1300"/>
                      </a:pPr>
                      <a:r>
                        <a:rPr lang="ko-KR" altLang="en-US" sz="700" b="1">
                          <a:latin typeface="+mn-ea"/>
                        </a:rPr>
                        <a:t>제목</a:t>
                      </a:r>
                      <a:endParaRPr lang="en-US" altLang="ko-KR" sz="700" b="1">
                        <a:latin typeface="+mn-ea"/>
                      </a:endParaRPr>
                    </a:p>
                    <a:p>
                      <a:pPr marL="0" indent="0" defTabSz="228600">
                        <a:lnSpc>
                          <a:spcPct val="100000"/>
                        </a:lnSpc>
                        <a:buFontTx/>
                        <a:buNone/>
                        <a:defRPr sz="1300"/>
                      </a:pPr>
                      <a:r>
                        <a:rPr lang="ko-KR" altLang="en-US" sz="700" b="0" baseline="0">
                          <a:latin typeface="+mn-ea"/>
                        </a:rPr>
                        <a:t>게시물 제목 노출</a:t>
                      </a:r>
                      <a:r>
                        <a:rPr lang="en-US" altLang="ko-KR" sz="700" b="0" baseline="0">
                          <a:latin typeface="+mn-ea"/>
                        </a:rPr>
                        <a:t> 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497412"/>
                  </a:ext>
                </a:extLst>
              </a:tr>
              <a:tr h="24473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2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228600">
                        <a:lnSpc>
                          <a:spcPct val="100000"/>
                        </a:lnSpc>
                        <a:buFontTx/>
                        <a:buNone/>
                        <a:defRPr sz="1300"/>
                      </a:pPr>
                      <a:r>
                        <a:rPr lang="ko-KR" altLang="en-US" sz="700" b="0" baseline="0" dirty="0">
                          <a:latin typeface="+mn-ea"/>
                        </a:rPr>
                        <a:t>등록자</a:t>
                      </a:r>
                      <a:endParaRPr lang="en-US" altLang="ko-KR" sz="700" b="0" baseline="0" dirty="0">
                        <a:latin typeface="+mn-ea"/>
                      </a:endParaRPr>
                    </a:p>
                    <a:p>
                      <a:pPr marL="0" marR="0" lvl="0" indent="0" algn="l" defTabSz="2286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300"/>
                      </a:pPr>
                      <a:r>
                        <a:rPr lang="en-US" altLang="ko-KR" sz="700" b="0" u="none" strike="noStrike" cap="non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700" b="0" u="none" strike="noStrike" cap="non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70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ea"/>
                          <a:ea typeface="+mn-ea"/>
                        </a:rPr>
                        <a:t>이름의 마지막 </a:t>
                      </a:r>
                      <a:r>
                        <a:rPr lang="ko-KR" altLang="en-US" sz="700" u="none" strike="noStrike" cap="non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ea"/>
                          <a:ea typeface="+mn-ea"/>
                        </a:rPr>
                        <a:t>한글자</a:t>
                      </a:r>
                      <a:r>
                        <a:rPr lang="ko-KR" altLang="en-US" sz="70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ea"/>
                          <a:ea typeface="+mn-ea"/>
                        </a:rPr>
                        <a:t> 마스킹 처리되어 노출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540905"/>
                  </a:ext>
                </a:extLst>
              </a:tr>
              <a:tr h="24473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3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228600">
                        <a:lnSpc>
                          <a:spcPct val="100000"/>
                        </a:lnSpc>
                        <a:buFontTx/>
                        <a:buNone/>
                        <a:defRPr sz="1300"/>
                      </a:pPr>
                      <a:r>
                        <a:rPr lang="ko-KR" altLang="en-US" sz="700" b="1" baseline="0">
                          <a:latin typeface="+mn-ea"/>
                        </a:rPr>
                        <a:t>삭제</a:t>
                      </a:r>
                      <a:endParaRPr lang="en-US" altLang="ko-KR" sz="700" b="1" baseline="0">
                        <a:latin typeface="+mn-ea"/>
                      </a:endParaRPr>
                    </a:p>
                    <a:p>
                      <a:pPr marL="0" indent="0" defTabSz="228600">
                        <a:lnSpc>
                          <a:spcPct val="100000"/>
                        </a:lnSpc>
                        <a:buFontTx/>
                        <a:buNone/>
                        <a:defRPr sz="1300"/>
                      </a:pPr>
                      <a:r>
                        <a:rPr lang="en-US" altLang="ko-KR" sz="700" b="0" baseline="0">
                          <a:latin typeface="+mn-ea"/>
                        </a:rPr>
                        <a:t>- </a:t>
                      </a:r>
                      <a:r>
                        <a:rPr lang="ko-KR" altLang="en-US" sz="700" b="0" baseline="0">
                          <a:latin typeface="+mn-ea"/>
                        </a:rPr>
                        <a:t>내가 등록한 </a:t>
                      </a:r>
                      <a:r>
                        <a:rPr lang="ko-KR" altLang="en-US" sz="700" b="0" baseline="0" err="1">
                          <a:latin typeface="+mn-ea"/>
                        </a:rPr>
                        <a:t>게시글에만</a:t>
                      </a:r>
                      <a:r>
                        <a:rPr lang="ko-KR" altLang="en-US" sz="700" b="0" baseline="0">
                          <a:latin typeface="+mn-ea"/>
                        </a:rPr>
                        <a:t> 노출</a:t>
                      </a:r>
                      <a:endParaRPr lang="en-US" altLang="ko-KR" sz="700" b="0" baseline="0">
                        <a:latin typeface="+mn-ea"/>
                      </a:endParaRPr>
                    </a:p>
                    <a:p>
                      <a:pPr marL="0" indent="0" defTabSz="228600">
                        <a:lnSpc>
                          <a:spcPct val="100000"/>
                        </a:lnSpc>
                        <a:buFontTx/>
                        <a:buNone/>
                        <a:defRPr sz="1300"/>
                      </a:pPr>
                      <a:r>
                        <a:rPr lang="ko-KR" altLang="en-US" sz="700" b="0" baseline="0">
                          <a:latin typeface="+mn-ea"/>
                        </a:rPr>
                        <a:t> </a:t>
                      </a:r>
                      <a:r>
                        <a:rPr lang="en-US" altLang="ko-KR" sz="700" b="0" baseline="0">
                          <a:latin typeface="+mn-ea"/>
                        </a:rPr>
                        <a:t>&gt; </a:t>
                      </a:r>
                      <a:r>
                        <a:rPr lang="ko-KR" altLang="en-US" sz="700" b="0" baseline="0">
                          <a:latin typeface="+mn-ea"/>
                        </a:rPr>
                        <a:t>답변이 완료된 경우 삭제 버튼 </a:t>
                      </a:r>
                      <a:r>
                        <a:rPr lang="ko-KR" altLang="en-US" sz="700" b="0" baseline="0" err="1">
                          <a:latin typeface="+mn-ea"/>
                        </a:rPr>
                        <a:t>비노출</a:t>
                      </a:r>
                      <a:endParaRPr lang="en-US" altLang="ko-KR" sz="700" b="0" baseline="0">
                        <a:latin typeface="+mn-ea"/>
                      </a:endParaRPr>
                    </a:p>
                    <a:p>
                      <a:pPr marL="0" indent="0" defTabSz="228600">
                        <a:lnSpc>
                          <a:spcPct val="100000"/>
                        </a:lnSpc>
                        <a:buFontTx/>
                        <a:buNone/>
                        <a:defRPr sz="1300"/>
                      </a:pPr>
                      <a:r>
                        <a:rPr lang="en-US" altLang="ko-KR" sz="700" b="0" baseline="0">
                          <a:latin typeface="+mn-ea"/>
                        </a:rPr>
                        <a:t>- </a:t>
                      </a:r>
                      <a:r>
                        <a:rPr lang="ko-KR" altLang="en-US" sz="700" b="0" baseline="0">
                          <a:latin typeface="+mn-ea"/>
                        </a:rPr>
                        <a:t>버튼 클릭 시 </a:t>
                      </a:r>
                      <a:r>
                        <a:rPr lang="en-US" altLang="ko-KR" sz="700" b="0" baseline="0">
                          <a:latin typeface="+mn-ea"/>
                        </a:rPr>
                        <a:t>alert</a:t>
                      </a:r>
                      <a:r>
                        <a:rPr lang="ko-KR" altLang="en-US" sz="700" b="0" baseline="0">
                          <a:latin typeface="+mn-ea"/>
                        </a:rPr>
                        <a:t> </a:t>
                      </a:r>
                      <a:r>
                        <a:rPr lang="en-US" altLang="ko-KR" sz="700" b="0" baseline="0">
                          <a:latin typeface="+mn-ea"/>
                        </a:rPr>
                        <a:t>:’</a:t>
                      </a:r>
                      <a:r>
                        <a:rPr lang="ko-KR" altLang="en-US" sz="700" b="0" u="sng" baseline="0">
                          <a:solidFill>
                            <a:srgbClr val="0070C0"/>
                          </a:solidFill>
                          <a:latin typeface="+mn-ea"/>
                        </a:rPr>
                        <a:t>문의를 </a:t>
                      </a:r>
                      <a:r>
                        <a:rPr lang="ko-KR" altLang="en-US" sz="700" b="0" u="sng" baseline="0" err="1">
                          <a:solidFill>
                            <a:srgbClr val="0070C0"/>
                          </a:solidFill>
                          <a:latin typeface="+mn-ea"/>
                        </a:rPr>
                        <a:t>삭제하시겠습니까</a:t>
                      </a:r>
                      <a:r>
                        <a:rPr lang="en-US" altLang="ko-KR" sz="700" b="0" u="sng" baseline="0">
                          <a:solidFill>
                            <a:srgbClr val="0070C0"/>
                          </a:solidFill>
                          <a:latin typeface="+mn-ea"/>
                        </a:rPr>
                        <a:t>?  </a:t>
                      </a:r>
                      <a:r>
                        <a:rPr lang="ko-KR" altLang="en-US" sz="700" b="0" u="sng" baseline="0">
                          <a:solidFill>
                            <a:srgbClr val="0070C0"/>
                          </a:solidFill>
                          <a:latin typeface="+mn-ea"/>
                        </a:rPr>
                        <a:t>취소</a:t>
                      </a:r>
                      <a:r>
                        <a:rPr lang="en-US" altLang="ko-KR" sz="700" b="0" u="sng" baseline="0">
                          <a:solidFill>
                            <a:srgbClr val="0070C0"/>
                          </a:solidFill>
                          <a:latin typeface="+mn-ea"/>
                        </a:rPr>
                        <a:t>/</a:t>
                      </a:r>
                      <a:r>
                        <a:rPr lang="ko-KR" altLang="en-US" sz="700" b="0" u="sng" baseline="0">
                          <a:solidFill>
                            <a:srgbClr val="0070C0"/>
                          </a:solidFill>
                          <a:latin typeface="+mn-ea"/>
                        </a:rPr>
                        <a:t>확인</a:t>
                      </a:r>
                      <a:r>
                        <a:rPr lang="en-US" altLang="ko-KR" sz="700" b="0" baseline="0">
                          <a:latin typeface="+mn-ea"/>
                        </a:rPr>
                        <a:t>‘</a:t>
                      </a:r>
                    </a:p>
                    <a:p>
                      <a:pPr marL="0" indent="0" defTabSz="228600">
                        <a:lnSpc>
                          <a:spcPct val="100000"/>
                        </a:lnSpc>
                        <a:buFontTx/>
                        <a:buNone/>
                        <a:defRPr sz="1300"/>
                      </a:pPr>
                      <a:r>
                        <a:rPr lang="en-US" altLang="ko-KR" sz="700" b="0" baseline="0">
                          <a:latin typeface="+mn-ea"/>
                        </a:rPr>
                        <a:t> &gt; </a:t>
                      </a:r>
                      <a:r>
                        <a:rPr lang="ko-KR" altLang="en-US" sz="700" b="0" baseline="0">
                          <a:latin typeface="+mn-ea"/>
                        </a:rPr>
                        <a:t>취소 클릭 시 </a:t>
                      </a:r>
                      <a:r>
                        <a:rPr lang="en-US" altLang="ko-KR" sz="700" b="0" baseline="0">
                          <a:latin typeface="+mn-ea"/>
                        </a:rPr>
                        <a:t>alert </a:t>
                      </a:r>
                      <a:r>
                        <a:rPr lang="ko-KR" altLang="en-US" sz="700" b="0" baseline="0">
                          <a:latin typeface="+mn-ea"/>
                        </a:rPr>
                        <a:t>닫히며 현재화면 유지</a:t>
                      </a:r>
                      <a:endParaRPr lang="en-US" altLang="ko-KR" sz="700" b="0" baseline="0">
                        <a:latin typeface="+mn-ea"/>
                      </a:endParaRPr>
                    </a:p>
                    <a:p>
                      <a:pPr marL="0" indent="0" defTabSz="228600">
                        <a:lnSpc>
                          <a:spcPct val="100000"/>
                        </a:lnSpc>
                        <a:buFontTx/>
                        <a:buNone/>
                        <a:defRPr sz="1300"/>
                      </a:pPr>
                      <a:r>
                        <a:rPr lang="en-US" altLang="ko-KR" sz="700" b="0" baseline="0">
                          <a:latin typeface="+mn-ea"/>
                        </a:rPr>
                        <a:t> &gt; </a:t>
                      </a:r>
                      <a:r>
                        <a:rPr lang="ko-KR" altLang="en-US" sz="700" b="0" baseline="0">
                          <a:latin typeface="+mn-ea"/>
                        </a:rPr>
                        <a:t>확인 클릭 시 해당 게시물</a:t>
                      </a:r>
                      <a:r>
                        <a:rPr lang="en-US" altLang="ko-KR" sz="700" b="0" baseline="0">
                          <a:latin typeface="+mn-ea"/>
                        </a:rPr>
                        <a:t> </a:t>
                      </a:r>
                      <a:r>
                        <a:rPr lang="ko-KR" altLang="en-US" sz="700" b="0" baseline="0">
                          <a:latin typeface="+mn-ea"/>
                        </a:rPr>
                        <a:t>목록에서 삭제되며 </a:t>
                      </a:r>
                      <a:r>
                        <a:rPr lang="en-US" altLang="ko-KR" sz="700" b="0" baseline="0">
                          <a:latin typeface="+mn-ea"/>
                        </a:rPr>
                        <a:t>confirm :</a:t>
                      </a:r>
                    </a:p>
                    <a:p>
                      <a:pPr marL="0" indent="0" defTabSz="228600">
                        <a:lnSpc>
                          <a:spcPct val="100000"/>
                        </a:lnSpc>
                        <a:buFontTx/>
                        <a:buNone/>
                        <a:defRPr sz="1300"/>
                      </a:pPr>
                      <a:r>
                        <a:rPr lang="en-US" altLang="ko-KR" sz="700" b="0" baseline="0">
                          <a:latin typeface="+mn-ea"/>
                        </a:rPr>
                        <a:t>    ‘</a:t>
                      </a:r>
                      <a:r>
                        <a:rPr lang="ko-KR" altLang="en-US" sz="700" b="0" u="sng" baseline="0">
                          <a:solidFill>
                            <a:srgbClr val="0070C0"/>
                          </a:solidFill>
                          <a:latin typeface="+mn-ea"/>
                        </a:rPr>
                        <a:t>삭제되었습니다</a:t>
                      </a:r>
                      <a:r>
                        <a:rPr lang="en-US" altLang="ko-KR" sz="700" b="0" baseline="0">
                          <a:latin typeface="+mn-ea"/>
                        </a:rPr>
                        <a:t>.’ / 1:1</a:t>
                      </a:r>
                      <a:r>
                        <a:rPr lang="ko-KR" altLang="en-US" sz="700" b="0" baseline="0">
                          <a:latin typeface="+mn-ea"/>
                        </a:rPr>
                        <a:t>문의 목록 화면으로 이동 </a:t>
                      </a:r>
                      <a:endParaRPr lang="en-US" altLang="ko-KR" sz="700" b="0" baseline="0">
                        <a:latin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609735"/>
                  </a:ext>
                </a:extLst>
              </a:tr>
              <a:tr h="24473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4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228600">
                        <a:lnSpc>
                          <a:spcPct val="100000"/>
                        </a:lnSpc>
                        <a:buFontTx/>
                        <a:buNone/>
                        <a:defRPr sz="1300"/>
                      </a:pPr>
                      <a:r>
                        <a:rPr lang="ko-KR" altLang="en-US" sz="700" b="1" baseline="0" dirty="0">
                          <a:latin typeface="+mn-ea"/>
                        </a:rPr>
                        <a:t>취소</a:t>
                      </a:r>
                      <a:endParaRPr lang="en-US" altLang="ko-KR" sz="700" b="1" baseline="0" dirty="0">
                        <a:latin typeface="+mn-ea"/>
                      </a:endParaRPr>
                    </a:p>
                    <a:p>
                      <a:pPr marL="0" indent="0" defTabSz="228600">
                        <a:lnSpc>
                          <a:spcPct val="100000"/>
                        </a:lnSpc>
                        <a:buFontTx/>
                        <a:buNone/>
                        <a:defRPr sz="1300"/>
                      </a:pPr>
                      <a:r>
                        <a:rPr lang="en-US" altLang="ko-KR" sz="700" b="0" baseline="0" dirty="0">
                          <a:latin typeface="+mn-ea"/>
                        </a:rPr>
                        <a:t>- </a:t>
                      </a:r>
                      <a:r>
                        <a:rPr lang="ko-KR" altLang="en-US" sz="700" b="0" baseline="0" dirty="0">
                          <a:latin typeface="+mn-ea"/>
                        </a:rPr>
                        <a:t>클릭 시 </a:t>
                      </a:r>
                      <a:r>
                        <a:rPr lang="en-US" altLang="ko-KR" sz="700" b="0" baseline="0" dirty="0">
                          <a:latin typeface="+mn-ea"/>
                        </a:rPr>
                        <a:t>1:1</a:t>
                      </a:r>
                      <a:r>
                        <a:rPr lang="ko-KR" altLang="en-US" sz="700" b="0" baseline="0" dirty="0">
                          <a:latin typeface="+mn-ea"/>
                        </a:rPr>
                        <a:t>문의 목록으로 이동</a:t>
                      </a:r>
                      <a:endParaRPr lang="en-US" altLang="ko-KR" sz="700" b="0" baseline="0" dirty="0">
                        <a:latin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923914"/>
                  </a:ext>
                </a:extLst>
              </a:tr>
              <a:tr h="24473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5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228600">
                        <a:lnSpc>
                          <a:spcPct val="100000"/>
                        </a:lnSpc>
                        <a:buFontTx/>
                        <a:buNone/>
                        <a:defRPr sz="1300"/>
                      </a:pPr>
                      <a:r>
                        <a:rPr lang="ko-KR" altLang="en-US" sz="700" b="1" baseline="0" dirty="0">
                          <a:latin typeface="+mn-ea"/>
                        </a:rPr>
                        <a:t>수정</a:t>
                      </a:r>
                      <a:endParaRPr lang="en-US" altLang="ko-KR" sz="700" b="1" baseline="0" dirty="0">
                        <a:latin typeface="+mn-ea"/>
                      </a:endParaRPr>
                    </a:p>
                    <a:p>
                      <a:pPr marL="0" indent="0" defTabSz="228600">
                        <a:lnSpc>
                          <a:spcPct val="100000"/>
                        </a:lnSpc>
                        <a:buFontTx/>
                        <a:buNone/>
                        <a:defRPr sz="1300"/>
                      </a:pPr>
                      <a:r>
                        <a:rPr lang="en-US" altLang="ko-KR" sz="700" b="0" baseline="0" dirty="0">
                          <a:latin typeface="+mn-ea"/>
                        </a:rPr>
                        <a:t>- </a:t>
                      </a:r>
                      <a:r>
                        <a:rPr lang="ko-KR" altLang="en-US" sz="700" b="0" baseline="0" dirty="0">
                          <a:latin typeface="+mn-ea"/>
                        </a:rPr>
                        <a:t>내가 등록한 </a:t>
                      </a:r>
                      <a:r>
                        <a:rPr lang="ko-KR" altLang="en-US" sz="700" b="0" baseline="0" dirty="0" err="1">
                          <a:latin typeface="+mn-ea"/>
                        </a:rPr>
                        <a:t>게시글에만</a:t>
                      </a:r>
                      <a:r>
                        <a:rPr lang="ko-KR" altLang="en-US" sz="700" b="0" baseline="0" dirty="0">
                          <a:latin typeface="+mn-ea"/>
                        </a:rPr>
                        <a:t> 노출</a:t>
                      </a:r>
                      <a:endParaRPr lang="en-US" altLang="ko-KR" sz="700" b="0" baseline="0" dirty="0">
                        <a:latin typeface="+mn-ea"/>
                      </a:endParaRPr>
                    </a:p>
                    <a:p>
                      <a:pPr marL="0" indent="0" defTabSz="228600">
                        <a:lnSpc>
                          <a:spcPct val="100000"/>
                        </a:lnSpc>
                        <a:buFontTx/>
                        <a:buNone/>
                        <a:defRPr sz="1300"/>
                      </a:pPr>
                      <a:r>
                        <a:rPr lang="en-US" altLang="ko-KR" sz="700" b="0" baseline="0" dirty="0">
                          <a:latin typeface="+mn-ea"/>
                        </a:rPr>
                        <a:t>&gt; </a:t>
                      </a:r>
                      <a:r>
                        <a:rPr lang="ko-KR" altLang="en-US" sz="700" b="0" baseline="0" dirty="0">
                          <a:latin typeface="+mn-ea"/>
                        </a:rPr>
                        <a:t>답변이 완료된 경우 수정 버튼 </a:t>
                      </a:r>
                      <a:r>
                        <a:rPr lang="ko-KR" altLang="en-US" sz="700" b="0" baseline="0" dirty="0" err="1">
                          <a:latin typeface="+mn-ea"/>
                        </a:rPr>
                        <a:t>비노출</a:t>
                      </a:r>
                      <a:endParaRPr lang="en-US" altLang="ko-KR" sz="700" b="0" baseline="0" dirty="0">
                        <a:latin typeface="+mn-ea"/>
                      </a:endParaRPr>
                    </a:p>
                    <a:p>
                      <a:pPr marL="0" indent="0" defTabSz="228600">
                        <a:lnSpc>
                          <a:spcPct val="100000"/>
                        </a:lnSpc>
                        <a:buFontTx/>
                        <a:buNone/>
                        <a:defRPr sz="1300"/>
                      </a:pPr>
                      <a:r>
                        <a:rPr lang="en-US" altLang="ko-KR" sz="700" b="0" baseline="0" dirty="0">
                          <a:latin typeface="+mn-ea"/>
                        </a:rPr>
                        <a:t>- </a:t>
                      </a:r>
                      <a:r>
                        <a:rPr lang="ko-KR" altLang="en-US" sz="700" b="0" baseline="0" dirty="0">
                          <a:latin typeface="+mn-ea"/>
                        </a:rPr>
                        <a:t>버튼 클릭 시 수정화면으로 이동</a:t>
                      </a:r>
                      <a:endParaRPr lang="en-US" altLang="ko-KR" sz="700" b="0" baseline="0" dirty="0">
                        <a:latin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036255"/>
                  </a:ext>
                </a:extLst>
              </a:tr>
              <a:tr h="244737">
                <a:tc>
                  <a:txBody>
                    <a:bodyPr/>
                    <a:lstStyle/>
                    <a:p>
                      <a:pPr marL="39688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1:1 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문의</a:t>
                      </a: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(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문의</a:t>
                      </a: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텍스트 관련 서식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0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줄바꿈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글자 굵기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기울임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밑줄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정렬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은 에디터 입력 기준으로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FO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에 그대로 적용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텍스트 스타일 서식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글꼴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글자 크기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글자 색상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은 에디터 기본값으로 설정된 경우에만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FO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스타일 적용되어 노출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첨부파일이 있는 경우 목록에 파일이 생성되며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파일명 클릭 시 다운로드 제공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링크는 에디터에서 입력한 ‘보이는 글자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’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로 노출하며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클릭 시 입력된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URL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로 이동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321434"/>
                  </a:ext>
                </a:extLst>
              </a:tr>
            </a:tbl>
          </a:graphicData>
        </a:graphic>
      </p:graphicFrame>
      <p:sp>
        <p:nvSpPr>
          <p:cNvPr id="22" name="제목 10">
            <a:extLst>
              <a:ext uri="{FF2B5EF4-FFF2-40B4-BE49-F238E27FC236}">
                <a16:creationId xmlns:a16="http://schemas.microsoft.com/office/drawing/2014/main" id="{E28D6460-4CF8-0D7E-9916-00F8D4EDD2B7}"/>
              </a:ext>
            </a:extLst>
          </p:cNvPr>
          <p:cNvSpPr txBox="1">
            <a:spLocks/>
          </p:cNvSpPr>
          <p:nvPr/>
        </p:nvSpPr>
        <p:spPr>
          <a:xfrm>
            <a:off x="2432197" y="976712"/>
            <a:ext cx="461665" cy="16158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1050" kern="0" spc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1:1</a:t>
            </a:r>
            <a:r>
              <a:rPr lang="ko-KR" altLang="en-US" sz="1050" kern="0" spc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문의</a:t>
            </a:r>
            <a:endParaRPr lang="en-US" altLang="ko-KR" sz="1050" kern="0" spc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Google Shape;877;p22">
            <a:extLst>
              <a:ext uri="{FF2B5EF4-FFF2-40B4-BE49-F238E27FC236}">
                <a16:creationId xmlns:a16="http://schemas.microsoft.com/office/drawing/2014/main" id="{BC332232-B771-5CD9-2CA2-8309D7F73E2B}"/>
              </a:ext>
            </a:extLst>
          </p:cNvPr>
          <p:cNvSpPr/>
          <p:nvPr/>
        </p:nvSpPr>
        <p:spPr>
          <a:xfrm>
            <a:off x="5020425" y="3669281"/>
            <a:ext cx="468924" cy="216000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700"/>
              <a:buFont typeface="Malgun Gothic"/>
              <a:buNone/>
            </a:pPr>
            <a:r>
              <a:rPr lang="ko-KR" altLang="en-US" sz="700" dirty="0">
                <a:solidFill>
                  <a:prstClr val="black">
                    <a:lumMod val="95000"/>
                    <a:lumOff val="5000"/>
                  </a:prstClr>
                </a:solidFill>
                <a:cs typeface="Malgun Gothic"/>
                <a:sym typeface="Malgun Gothic"/>
              </a:rPr>
              <a:t>취소</a:t>
            </a:r>
            <a:endParaRPr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aphicFrame>
        <p:nvGraphicFramePr>
          <p:cNvPr id="30" name="표 29">
            <a:extLst>
              <a:ext uri="{FF2B5EF4-FFF2-40B4-BE49-F238E27FC236}">
                <a16:creationId xmlns:a16="http://schemas.microsoft.com/office/drawing/2014/main" id="{385A9FAE-0254-6626-6427-E689E0471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992461"/>
              </p:ext>
            </p:extLst>
          </p:nvPr>
        </p:nvGraphicFramePr>
        <p:xfrm>
          <a:off x="2408009" y="1244076"/>
          <a:ext cx="6068218" cy="2215588"/>
        </p:xfrm>
        <a:graphic>
          <a:graphicData uri="http://schemas.openxmlformats.org/drawingml/2006/table">
            <a:tbl>
              <a:tblPr/>
              <a:tblGrid>
                <a:gridCol w="492970">
                  <a:extLst>
                    <a:ext uri="{9D8B030D-6E8A-4147-A177-3AD203B41FA5}">
                      <a16:colId xmlns:a16="http://schemas.microsoft.com/office/drawing/2014/main" val="56206359"/>
                    </a:ext>
                  </a:extLst>
                </a:gridCol>
                <a:gridCol w="4054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481">
                  <a:extLst>
                    <a:ext uri="{9D8B030D-6E8A-4147-A177-3AD203B41FA5}">
                      <a16:colId xmlns:a16="http://schemas.microsoft.com/office/drawing/2014/main" val="2121707785"/>
                    </a:ext>
                  </a:extLst>
                </a:gridCol>
              </a:tblGrid>
              <a:tr h="2914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ko-KR" altLang="en-US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기타</a:t>
                      </a:r>
                      <a:r>
                        <a:rPr kumimoji="0" lang="en-US" altLang="ko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문의드릴 사항이 있습니다</a:t>
                      </a:r>
                      <a:r>
                        <a:rPr kumimoji="0" lang="en-US" altLang="ko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2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홍길</a:t>
                      </a: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*</a:t>
                      </a:r>
                      <a:r>
                        <a:rPr kumimoji="0" lang="ko-KR" altLang="en-US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｜</a:t>
                      </a:r>
                      <a:r>
                        <a:rPr kumimoji="0" lang="ko-KR" altLang="en-US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2021-03-20 18:00</a:t>
                      </a:r>
                    </a:p>
                  </a:txBody>
                  <a:tcPr marL="144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45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44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873598"/>
                  </a:ext>
                </a:extLst>
              </a:tr>
              <a:tr h="163268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맑은 고딕" pitchFamily="50" charset="-127"/>
                          <a:cs typeface="+mn-cs"/>
                        </a:rPr>
                        <a:t>문의사항 내용입니다</a:t>
                      </a: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맑은 고딕" pitchFamily="50" charset="-127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u="sng" dirty="0">
                          <a:solidFill>
                            <a:srgbClr val="0000FF"/>
                          </a:solidFill>
                        </a:rPr>
                        <a:t>바로가기</a:t>
                      </a:r>
                    </a:p>
                  </a:txBody>
                  <a:tcPr marL="144000" marR="36000" marT="144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맑은 고딕" pitchFamily="50" charset="-127"/>
                          <a:cs typeface="+mn-cs"/>
                        </a:rPr>
                        <a:t>안녕하세요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맑은 고딕" pitchFamily="50" charset="-127"/>
                          <a:cs typeface="+mn-cs"/>
                        </a:rPr>
                        <a:t>!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Lorem ipsum dolor sit </a:t>
                      </a:r>
                      <a:r>
                        <a:rPr kumimoji="0" lang="en-US" altLang="ko-KR" sz="7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altLang="ko-KR" sz="7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consectetur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adipisicing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elit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, sed do </a:t>
                      </a:r>
                      <a:r>
                        <a:rPr kumimoji="0" lang="en-US" altLang="ko-KR" sz="7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eiusmod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tempor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incididunt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ut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labore et dolore magna </a:t>
                      </a:r>
                      <a:r>
                        <a:rPr kumimoji="0" lang="en-US" altLang="ko-KR" sz="7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wirl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aliqua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Up </a:t>
                      </a:r>
                      <a:r>
                        <a:rPr kumimoji="0" lang="en-US" altLang="ko-KR" sz="7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exlaborum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incididunt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quis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nostrud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exercitatn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감사합니다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44000" marR="36000" marT="144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sng" strike="noStrike" kern="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맑은 고딕"/>
                        <a:ea typeface="맑은 고딕" pitchFamily="50" charset="-127"/>
                        <a:cs typeface="+mn-cs"/>
                      </a:endParaRPr>
                    </a:p>
                  </a:txBody>
                  <a:tcPr marL="144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타원 30">
            <a:extLst>
              <a:ext uri="{FF2B5EF4-FFF2-40B4-BE49-F238E27FC236}">
                <a16:creationId xmlns:a16="http://schemas.microsoft.com/office/drawing/2014/main" id="{C9C5BEDD-5C76-B096-8A7F-626CBC2A8240}"/>
              </a:ext>
            </a:extLst>
          </p:cNvPr>
          <p:cNvSpPr/>
          <p:nvPr/>
        </p:nvSpPr>
        <p:spPr>
          <a:xfrm>
            <a:off x="4959674" y="3608530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Google Shape;877;p22">
            <a:extLst>
              <a:ext uri="{FF2B5EF4-FFF2-40B4-BE49-F238E27FC236}">
                <a16:creationId xmlns:a16="http://schemas.microsoft.com/office/drawing/2014/main" id="{A130FC75-4661-41C5-0235-639FF79F0233}"/>
              </a:ext>
            </a:extLst>
          </p:cNvPr>
          <p:cNvSpPr/>
          <p:nvPr/>
        </p:nvSpPr>
        <p:spPr>
          <a:xfrm>
            <a:off x="5601267" y="3669281"/>
            <a:ext cx="468925" cy="216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700"/>
              <a:buFont typeface="Malgun Gothic"/>
              <a:buNone/>
            </a:pPr>
            <a:r>
              <a:rPr lang="ko-KR" altLang="en-US" sz="700" b="1">
                <a:solidFill>
                  <a:srgbClr val="FFFFFF"/>
                </a:solidFill>
                <a:cs typeface="Malgun Gothic"/>
                <a:sym typeface="Malgun Gothic"/>
              </a:rPr>
              <a:t>수정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2F0AD8C4-010C-7064-6941-69378F4F77D4}"/>
              </a:ext>
            </a:extLst>
          </p:cNvPr>
          <p:cNvSpPr/>
          <p:nvPr/>
        </p:nvSpPr>
        <p:spPr>
          <a:xfrm>
            <a:off x="2340451" y="1280955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C1DEAF0D-E141-1E59-279B-A69B04AA31E9}"/>
              </a:ext>
            </a:extLst>
          </p:cNvPr>
          <p:cNvSpPr/>
          <p:nvPr/>
        </p:nvSpPr>
        <p:spPr>
          <a:xfrm>
            <a:off x="5562668" y="3608530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4A0D0FEA-D59D-407F-BD5A-6B33C333EBA7}"/>
              </a:ext>
            </a:extLst>
          </p:cNvPr>
          <p:cNvSpPr/>
          <p:nvPr/>
        </p:nvSpPr>
        <p:spPr>
          <a:xfrm>
            <a:off x="6961575" y="1181966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직사각형 84">
            <a:extLst>
              <a:ext uri="{FF2B5EF4-FFF2-40B4-BE49-F238E27FC236}">
                <a16:creationId xmlns:a16="http://schemas.microsoft.com/office/drawing/2014/main" id="{D5D8F4FC-5EFF-F4D9-BF21-CBCFA1AE7EFF}"/>
              </a:ext>
            </a:extLst>
          </p:cNvPr>
          <p:cNvSpPr/>
          <p:nvPr/>
        </p:nvSpPr>
        <p:spPr>
          <a:xfrm>
            <a:off x="131574" y="819600"/>
            <a:ext cx="1855893" cy="49335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A38B131-7725-6424-326A-04F0CA6CCDE2}"/>
              </a:ext>
            </a:extLst>
          </p:cNvPr>
          <p:cNvSpPr txBox="1"/>
          <p:nvPr/>
        </p:nvSpPr>
        <p:spPr>
          <a:xfrm>
            <a:off x="199493" y="1535481"/>
            <a:ext cx="17200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로그인 계정 프로필 정보 영역</a:t>
            </a: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F4B0C3CF-F01B-B73E-C3BC-B9D97FC2BAFC}"/>
              </a:ext>
            </a:extLst>
          </p:cNvPr>
          <p:cNvGrpSpPr/>
          <p:nvPr/>
        </p:nvGrpSpPr>
        <p:grpSpPr>
          <a:xfrm>
            <a:off x="180517" y="2389369"/>
            <a:ext cx="1758006" cy="2826832"/>
            <a:chOff x="180517" y="2389369"/>
            <a:chExt cx="1758006" cy="2826832"/>
          </a:xfrm>
        </p:grpSpPr>
        <p:sp>
          <p:nvSpPr>
            <p:cNvPr id="43" name="텍스트 상자 68">
              <a:extLst>
                <a:ext uri="{FF2B5EF4-FFF2-40B4-BE49-F238E27FC236}">
                  <a16:creationId xmlns:a16="http://schemas.microsoft.com/office/drawing/2014/main" id="{0BEB435F-D4E3-FFD9-D6D6-17316F85AE7A}"/>
                </a:ext>
              </a:extLst>
            </p:cNvPr>
            <p:cNvSpPr txBox="1"/>
            <p:nvPr/>
          </p:nvSpPr>
          <p:spPr>
            <a:xfrm>
              <a:off x="239863" y="3012057"/>
              <a:ext cx="26930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7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서비스</a:t>
              </a:r>
              <a:endPara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3" name="텍스트 상자 68">
              <a:extLst>
                <a:ext uri="{FF2B5EF4-FFF2-40B4-BE49-F238E27FC236}">
                  <a16:creationId xmlns:a16="http://schemas.microsoft.com/office/drawing/2014/main" id="{0FEDFECE-FD1F-4591-ACD1-C47F45457102}"/>
                </a:ext>
              </a:extLst>
            </p:cNvPr>
            <p:cNvSpPr txBox="1"/>
            <p:nvPr/>
          </p:nvSpPr>
          <p:spPr>
            <a:xfrm>
              <a:off x="331702" y="3244204"/>
              <a:ext cx="61705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altLang="x-none" sz="900" dirty="0">
                  <a:solidFill>
                    <a:schemeClr val="tx1"/>
                  </a:solidFill>
                </a:rPr>
                <a:t>1</a:t>
              </a:r>
              <a:r>
                <a:rPr lang="en-US" altLang="ko-KR" sz="900" dirty="0">
                  <a:solidFill>
                    <a:schemeClr val="tx1"/>
                  </a:solidFill>
                </a:rPr>
                <a:t>:1 </a:t>
              </a:r>
              <a:r>
                <a:rPr lang="ko-KR" altLang="en-US" sz="900" dirty="0">
                  <a:solidFill>
                    <a:schemeClr val="tx1"/>
                  </a:solidFill>
                </a:rPr>
                <a:t>문의</a:t>
              </a:r>
            </a:p>
          </p:txBody>
        </p:sp>
        <p:sp>
          <p:nvSpPr>
            <p:cNvPr id="74" name="텍스트 상자 68">
              <a:extLst>
                <a:ext uri="{FF2B5EF4-FFF2-40B4-BE49-F238E27FC236}">
                  <a16:creationId xmlns:a16="http://schemas.microsoft.com/office/drawing/2014/main" id="{A1CEEA64-DF80-3225-E4F0-6480FFF97655}"/>
                </a:ext>
              </a:extLst>
            </p:cNvPr>
            <p:cNvSpPr txBox="1"/>
            <p:nvPr/>
          </p:nvSpPr>
          <p:spPr>
            <a:xfrm>
              <a:off x="331702" y="3481387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이용약관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75" name="텍스트 상자 68">
              <a:extLst>
                <a:ext uri="{FF2B5EF4-FFF2-40B4-BE49-F238E27FC236}">
                  <a16:creationId xmlns:a16="http://schemas.microsoft.com/office/drawing/2014/main" id="{B13D6504-EF56-8173-80AD-1808573CE717}"/>
                </a:ext>
              </a:extLst>
            </p:cNvPr>
            <p:cNvSpPr txBox="1"/>
            <p:nvPr/>
          </p:nvSpPr>
          <p:spPr>
            <a:xfrm>
              <a:off x="331702" y="3728252"/>
              <a:ext cx="96340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 dirty="0">
                  <a:solidFill>
                    <a:schemeClr val="tx1"/>
                  </a:solidFill>
                </a:rPr>
                <a:t>개인정보 처리방침</a:t>
              </a:r>
              <a:endParaRPr lang="ko-KR" alt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76" name="텍스트 상자 68">
              <a:extLst>
                <a:ext uri="{FF2B5EF4-FFF2-40B4-BE49-F238E27FC236}">
                  <a16:creationId xmlns:a16="http://schemas.microsoft.com/office/drawing/2014/main" id="{DA3EC1EC-E15C-F6B3-7245-7C52CE5DC7B5}"/>
                </a:ext>
              </a:extLst>
            </p:cNvPr>
            <p:cNvSpPr txBox="1"/>
            <p:nvPr/>
          </p:nvSpPr>
          <p:spPr>
            <a:xfrm>
              <a:off x="331702" y="3689366"/>
              <a:ext cx="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endParaRPr lang="ko-KR" altLang="en-US" sz="900" b="0">
                <a:solidFill>
                  <a:schemeClr val="tx1"/>
                </a:solidFill>
              </a:endParaRPr>
            </a:p>
          </p:txBody>
        </p:sp>
        <p:cxnSp>
          <p:nvCxnSpPr>
            <p:cNvPr id="77" name="직선 연결선[R] 22">
              <a:extLst>
                <a:ext uri="{FF2B5EF4-FFF2-40B4-BE49-F238E27FC236}">
                  <a16:creationId xmlns:a16="http://schemas.microsoft.com/office/drawing/2014/main" id="{CC06C0CD-48F6-CFA2-C1F7-542DD5E10B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2932132"/>
              <a:ext cx="1758006" cy="330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텍스트 상자 68">
              <a:extLst>
                <a:ext uri="{FF2B5EF4-FFF2-40B4-BE49-F238E27FC236}">
                  <a16:creationId xmlns:a16="http://schemas.microsoft.com/office/drawing/2014/main" id="{925B713C-EAB6-29B0-8610-DABB6B7802AF}"/>
                </a:ext>
              </a:extLst>
            </p:cNvPr>
            <p:cNvSpPr txBox="1"/>
            <p:nvPr/>
          </p:nvSpPr>
          <p:spPr>
            <a:xfrm>
              <a:off x="239863" y="4351825"/>
              <a:ext cx="359073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7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고객센터</a:t>
              </a:r>
              <a:endPara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9" name="텍스트 상자 68">
              <a:extLst>
                <a:ext uri="{FF2B5EF4-FFF2-40B4-BE49-F238E27FC236}">
                  <a16:creationId xmlns:a16="http://schemas.microsoft.com/office/drawing/2014/main" id="{998751F2-6870-E28C-A392-4747544F9D84}"/>
                </a:ext>
              </a:extLst>
            </p:cNvPr>
            <p:cNvSpPr txBox="1"/>
            <p:nvPr/>
          </p:nvSpPr>
          <p:spPr>
            <a:xfrm>
              <a:off x="331702" y="4583972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고객센터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80" name="텍스트 상자 68">
              <a:extLst>
                <a:ext uri="{FF2B5EF4-FFF2-40B4-BE49-F238E27FC236}">
                  <a16:creationId xmlns:a16="http://schemas.microsoft.com/office/drawing/2014/main" id="{889A96AA-ADF4-7F12-9E14-87B056D5800D}"/>
                </a:ext>
              </a:extLst>
            </p:cNvPr>
            <p:cNvSpPr txBox="1"/>
            <p:nvPr/>
          </p:nvSpPr>
          <p:spPr>
            <a:xfrm>
              <a:off x="331702" y="4830837"/>
              <a:ext cx="77264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자주 묻는 질문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81" name="텍스트 상자 68">
              <a:extLst>
                <a:ext uri="{FF2B5EF4-FFF2-40B4-BE49-F238E27FC236}">
                  <a16:creationId xmlns:a16="http://schemas.microsoft.com/office/drawing/2014/main" id="{D5AA019C-8B26-212A-B9F7-7388F0A9C510}"/>
                </a:ext>
              </a:extLst>
            </p:cNvPr>
            <p:cNvSpPr txBox="1"/>
            <p:nvPr/>
          </p:nvSpPr>
          <p:spPr>
            <a:xfrm>
              <a:off x="331702" y="5077702"/>
              <a:ext cx="50174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이용 안내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cxnSp>
          <p:nvCxnSpPr>
            <p:cNvPr id="82" name="직선 연결선[R] 16">
              <a:extLst>
                <a:ext uri="{FF2B5EF4-FFF2-40B4-BE49-F238E27FC236}">
                  <a16:creationId xmlns:a16="http://schemas.microsoft.com/office/drawing/2014/main" id="{41DB614B-32F1-4288-F78A-CC677C6351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4166467"/>
              <a:ext cx="1758006" cy="330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텍스트 상자 68">
              <a:extLst>
                <a:ext uri="{FF2B5EF4-FFF2-40B4-BE49-F238E27FC236}">
                  <a16:creationId xmlns:a16="http://schemas.microsoft.com/office/drawing/2014/main" id="{371FECE0-B4DA-A66A-B1FC-103973C2B26D}"/>
                </a:ext>
              </a:extLst>
            </p:cNvPr>
            <p:cNvSpPr txBox="1"/>
            <p:nvPr/>
          </p:nvSpPr>
          <p:spPr>
            <a:xfrm>
              <a:off x="331702" y="2469723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 dirty="0">
                  <a:solidFill>
                    <a:schemeClr val="tx1"/>
                  </a:solidFill>
                </a:rPr>
                <a:t>정보수정</a:t>
              </a:r>
              <a:endParaRPr lang="ko-KR" altLang="en-US" sz="900" b="0" dirty="0">
                <a:solidFill>
                  <a:schemeClr val="tx1"/>
                </a:solidFill>
              </a:endParaRPr>
            </a:p>
          </p:txBody>
        </p:sp>
        <p:cxnSp>
          <p:nvCxnSpPr>
            <p:cNvPr id="84" name="직선 연결선[R] 11">
              <a:extLst>
                <a:ext uri="{FF2B5EF4-FFF2-40B4-BE49-F238E27FC236}">
                  <a16:creationId xmlns:a16="http://schemas.microsoft.com/office/drawing/2014/main" id="{FF7C0899-261B-60FF-B7D8-5EC7F03F57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2389369"/>
              <a:ext cx="1758006" cy="330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텍스트 상자 68">
              <a:extLst>
                <a:ext uri="{FF2B5EF4-FFF2-40B4-BE49-F238E27FC236}">
                  <a16:creationId xmlns:a16="http://schemas.microsoft.com/office/drawing/2014/main" id="{7BEAC7A1-54DE-006F-8C12-B38EA63474B4}"/>
                </a:ext>
              </a:extLst>
            </p:cNvPr>
            <p:cNvSpPr txBox="1"/>
            <p:nvPr/>
          </p:nvSpPr>
          <p:spPr>
            <a:xfrm>
              <a:off x="331702" y="2716588"/>
              <a:ext cx="61705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ko-KR" altLang="en-US" sz="900" b="0" dirty="0">
                  <a:solidFill>
                    <a:schemeClr val="tx1"/>
                  </a:solidFill>
                </a:rPr>
                <a:t>나의 이력</a:t>
              </a:r>
            </a:p>
          </p:txBody>
        </p:sp>
        <p:sp>
          <p:nvSpPr>
            <p:cNvPr id="86" name="텍스트 상자 68">
              <a:extLst>
                <a:ext uri="{FF2B5EF4-FFF2-40B4-BE49-F238E27FC236}">
                  <a16:creationId xmlns:a16="http://schemas.microsoft.com/office/drawing/2014/main" id="{D8BF19FA-16D4-5AD5-3F32-576633956009}"/>
                </a:ext>
              </a:extLst>
            </p:cNvPr>
            <p:cNvSpPr txBox="1"/>
            <p:nvPr/>
          </p:nvSpPr>
          <p:spPr>
            <a:xfrm>
              <a:off x="331702" y="3934752"/>
              <a:ext cx="23083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ko-KR" altLang="en-US" sz="900" b="0" dirty="0">
                  <a:solidFill>
                    <a:schemeClr val="tx1"/>
                  </a:solidFill>
                </a:rPr>
                <a:t>탈퇴</a:t>
              </a: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0D705392-3D31-29A2-C740-FD416D35D175}"/>
              </a:ext>
            </a:extLst>
          </p:cNvPr>
          <p:cNvGrpSpPr/>
          <p:nvPr/>
        </p:nvGrpSpPr>
        <p:grpSpPr>
          <a:xfrm>
            <a:off x="2485720" y="1627635"/>
            <a:ext cx="692723" cy="107722"/>
            <a:chOff x="6268599" y="5416103"/>
            <a:chExt cx="692723" cy="107722"/>
          </a:xfrm>
        </p:grpSpPr>
        <p:sp>
          <p:nvSpPr>
            <p:cNvPr id="6" name="Freeform 30">
              <a:extLst>
                <a:ext uri="{FF2B5EF4-FFF2-40B4-BE49-F238E27FC236}">
                  <a16:creationId xmlns:a16="http://schemas.microsoft.com/office/drawing/2014/main" id="{AAA199E5-8D29-B043-1935-F9C597D1E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8599" y="5424469"/>
              <a:ext cx="84970" cy="94625"/>
            </a:xfrm>
            <a:custGeom>
              <a:avLst/>
              <a:gdLst>
                <a:gd name="T0" fmla="*/ 352 w 353"/>
                <a:gd name="T1" fmla="*/ 150 h 431"/>
                <a:gd name="T2" fmla="*/ 251 w 353"/>
                <a:gd name="T3" fmla="*/ 150 h 431"/>
                <a:gd name="T4" fmla="*/ 251 w 353"/>
                <a:gd name="T5" fmla="*/ 0 h 431"/>
                <a:gd name="T6" fmla="*/ 96 w 353"/>
                <a:gd name="T7" fmla="*/ 0 h 431"/>
                <a:gd name="T8" fmla="*/ 96 w 353"/>
                <a:gd name="T9" fmla="*/ 150 h 431"/>
                <a:gd name="T10" fmla="*/ 0 w 353"/>
                <a:gd name="T11" fmla="*/ 150 h 431"/>
                <a:gd name="T12" fmla="*/ 174 w 353"/>
                <a:gd name="T13" fmla="*/ 329 h 431"/>
                <a:gd name="T14" fmla="*/ 352 w 353"/>
                <a:gd name="T15" fmla="*/ 150 h 431"/>
                <a:gd name="T16" fmla="*/ 0 w 353"/>
                <a:gd name="T17" fmla="*/ 377 h 431"/>
                <a:gd name="T18" fmla="*/ 0 w 353"/>
                <a:gd name="T19" fmla="*/ 430 h 431"/>
                <a:gd name="T20" fmla="*/ 352 w 353"/>
                <a:gd name="T21" fmla="*/ 430 h 431"/>
                <a:gd name="T22" fmla="*/ 352 w 353"/>
                <a:gd name="T23" fmla="*/ 377 h 431"/>
                <a:gd name="T24" fmla="*/ 0 w 353"/>
                <a:gd name="T25" fmla="*/ 37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3" h="431">
                  <a:moveTo>
                    <a:pt x="352" y="150"/>
                  </a:moveTo>
                  <a:lnTo>
                    <a:pt x="251" y="150"/>
                  </a:lnTo>
                  <a:lnTo>
                    <a:pt x="251" y="0"/>
                  </a:lnTo>
                  <a:lnTo>
                    <a:pt x="96" y="0"/>
                  </a:lnTo>
                  <a:lnTo>
                    <a:pt x="96" y="150"/>
                  </a:lnTo>
                  <a:lnTo>
                    <a:pt x="0" y="150"/>
                  </a:lnTo>
                  <a:lnTo>
                    <a:pt x="174" y="329"/>
                  </a:lnTo>
                  <a:lnTo>
                    <a:pt x="352" y="150"/>
                  </a:lnTo>
                  <a:close/>
                  <a:moveTo>
                    <a:pt x="0" y="377"/>
                  </a:moveTo>
                  <a:lnTo>
                    <a:pt x="0" y="430"/>
                  </a:lnTo>
                  <a:lnTo>
                    <a:pt x="352" y="430"/>
                  </a:lnTo>
                  <a:lnTo>
                    <a:pt x="352" y="377"/>
                  </a:lnTo>
                  <a:lnTo>
                    <a:pt x="0" y="37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00">
                <a:solidFill>
                  <a:prstClr val="black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DB37CF79-0D20-2E83-4B95-D8B876C0E343}"/>
                </a:ext>
              </a:extLst>
            </p:cNvPr>
            <p:cNvSpPr/>
            <p:nvPr/>
          </p:nvSpPr>
          <p:spPr>
            <a:xfrm>
              <a:off x="6422713" y="5416103"/>
              <a:ext cx="538609" cy="10772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r>
                <a:rPr lang="ko-KR" altLang="en-US" sz="700" u="sng">
                  <a:solidFill>
                    <a:srgbClr val="0070C0"/>
                  </a:solidFill>
                </a:rPr>
                <a:t>첨부파일</a:t>
              </a:r>
              <a:r>
                <a:rPr lang="en-US" altLang="ko-KR" sz="700" u="sng">
                  <a:solidFill>
                    <a:srgbClr val="0070C0"/>
                  </a:solidFill>
                </a:rPr>
                <a:t>.</a:t>
              </a:r>
              <a:r>
                <a:rPr lang="en-US" altLang="ko-KR" sz="700" u="sng" err="1">
                  <a:solidFill>
                    <a:srgbClr val="0070C0"/>
                  </a:solidFill>
                </a:rPr>
                <a:t>png</a:t>
              </a:r>
              <a:endParaRPr lang="x-none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0BCFE9DB-F805-6960-AC92-2161FE21F96B}"/>
              </a:ext>
            </a:extLst>
          </p:cNvPr>
          <p:cNvGrpSpPr/>
          <p:nvPr/>
        </p:nvGrpSpPr>
        <p:grpSpPr>
          <a:xfrm>
            <a:off x="3284654" y="1627635"/>
            <a:ext cx="692723" cy="107722"/>
            <a:chOff x="6268599" y="5416103"/>
            <a:chExt cx="692723" cy="107722"/>
          </a:xfrm>
        </p:grpSpPr>
        <p:sp>
          <p:nvSpPr>
            <p:cNvPr id="9" name="Freeform 30">
              <a:extLst>
                <a:ext uri="{FF2B5EF4-FFF2-40B4-BE49-F238E27FC236}">
                  <a16:creationId xmlns:a16="http://schemas.microsoft.com/office/drawing/2014/main" id="{4B149C16-1C7D-4FA4-3361-46322BF61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8599" y="5424469"/>
              <a:ext cx="84970" cy="94625"/>
            </a:xfrm>
            <a:custGeom>
              <a:avLst/>
              <a:gdLst>
                <a:gd name="T0" fmla="*/ 352 w 353"/>
                <a:gd name="T1" fmla="*/ 150 h 431"/>
                <a:gd name="T2" fmla="*/ 251 w 353"/>
                <a:gd name="T3" fmla="*/ 150 h 431"/>
                <a:gd name="T4" fmla="*/ 251 w 353"/>
                <a:gd name="T5" fmla="*/ 0 h 431"/>
                <a:gd name="T6" fmla="*/ 96 w 353"/>
                <a:gd name="T7" fmla="*/ 0 h 431"/>
                <a:gd name="T8" fmla="*/ 96 w 353"/>
                <a:gd name="T9" fmla="*/ 150 h 431"/>
                <a:gd name="T10" fmla="*/ 0 w 353"/>
                <a:gd name="T11" fmla="*/ 150 h 431"/>
                <a:gd name="T12" fmla="*/ 174 w 353"/>
                <a:gd name="T13" fmla="*/ 329 h 431"/>
                <a:gd name="T14" fmla="*/ 352 w 353"/>
                <a:gd name="T15" fmla="*/ 150 h 431"/>
                <a:gd name="T16" fmla="*/ 0 w 353"/>
                <a:gd name="T17" fmla="*/ 377 h 431"/>
                <a:gd name="T18" fmla="*/ 0 w 353"/>
                <a:gd name="T19" fmla="*/ 430 h 431"/>
                <a:gd name="T20" fmla="*/ 352 w 353"/>
                <a:gd name="T21" fmla="*/ 430 h 431"/>
                <a:gd name="T22" fmla="*/ 352 w 353"/>
                <a:gd name="T23" fmla="*/ 377 h 431"/>
                <a:gd name="T24" fmla="*/ 0 w 353"/>
                <a:gd name="T25" fmla="*/ 37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3" h="431">
                  <a:moveTo>
                    <a:pt x="352" y="150"/>
                  </a:moveTo>
                  <a:lnTo>
                    <a:pt x="251" y="150"/>
                  </a:lnTo>
                  <a:lnTo>
                    <a:pt x="251" y="0"/>
                  </a:lnTo>
                  <a:lnTo>
                    <a:pt x="96" y="0"/>
                  </a:lnTo>
                  <a:lnTo>
                    <a:pt x="96" y="150"/>
                  </a:lnTo>
                  <a:lnTo>
                    <a:pt x="0" y="150"/>
                  </a:lnTo>
                  <a:lnTo>
                    <a:pt x="174" y="329"/>
                  </a:lnTo>
                  <a:lnTo>
                    <a:pt x="352" y="150"/>
                  </a:lnTo>
                  <a:close/>
                  <a:moveTo>
                    <a:pt x="0" y="377"/>
                  </a:moveTo>
                  <a:lnTo>
                    <a:pt x="0" y="430"/>
                  </a:lnTo>
                  <a:lnTo>
                    <a:pt x="352" y="430"/>
                  </a:lnTo>
                  <a:lnTo>
                    <a:pt x="352" y="377"/>
                  </a:lnTo>
                  <a:lnTo>
                    <a:pt x="0" y="37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00">
                <a:solidFill>
                  <a:prstClr val="black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C663DF42-513F-70A9-208A-6E74086BDB07}"/>
                </a:ext>
              </a:extLst>
            </p:cNvPr>
            <p:cNvSpPr/>
            <p:nvPr/>
          </p:nvSpPr>
          <p:spPr>
            <a:xfrm>
              <a:off x="6422713" y="5416103"/>
              <a:ext cx="538609" cy="10772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r>
                <a:rPr lang="ko-KR" altLang="en-US" sz="700" u="sng">
                  <a:solidFill>
                    <a:srgbClr val="0070C0"/>
                  </a:solidFill>
                </a:rPr>
                <a:t>첨부파일</a:t>
              </a:r>
              <a:r>
                <a:rPr lang="en-US" altLang="ko-KR" sz="700" u="sng">
                  <a:solidFill>
                    <a:srgbClr val="0070C0"/>
                  </a:solidFill>
                </a:rPr>
                <a:t>.</a:t>
              </a:r>
              <a:r>
                <a:rPr lang="en-US" altLang="ko-KR" sz="700" u="sng" err="1">
                  <a:solidFill>
                    <a:srgbClr val="0070C0"/>
                  </a:solidFill>
                </a:rPr>
                <a:t>png</a:t>
              </a:r>
              <a:endParaRPr lang="x-none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2" name="그래픽 11" descr="쓰레기 단색으로 채워진">
            <a:extLst>
              <a:ext uri="{FF2B5EF4-FFF2-40B4-BE49-F238E27FC236}">
                <a16:creationId xmlns:a16="http://schemas.microsoft.com/office/drawing/2014/main" id="{1EC37693-4786-A416-4595-109F7E657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3451" y="1336415"/>
            <a:ext cx="135354" cy="135354"/>
          </a:xfrm>
          <a:prstGeom prst="rect">
            <a:avLst/>
          </a:prstGeom>
        </p:spPr>
      </p:pic>
      <p:sp>
        <p:nvSpPr>
          <p:cNvPr id="13" name="타원 12">
            <a:extLst>
              <a:ext uri="{FF2B5EF4-FFF2-40B4-BE49-F238E27FC236}">
                <a16:creationId xmlns:a16="http://schemas.microsoft.com/office/drawing/2014/main" id="{008FBF1D-AC5A-A907-72D2-30D50234ECE8}"/>
              </a:ext>
            </a:extLst>
          </p:cNvPr>
          <p:cNvSpPr/>
          <p:nvPr/>
        </p:nvSpPr>
        <p:spPr>
          <a:xfrm>
            <a:off x="8121950" y="1191058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4" name="Google Shape;548;p12">
            <a:extLst>
              <a:ext uri="{FF2B5EF4-FFF2-40B4-BE49-F238E27FC236}">
                <a16:creationId xmlns:a16="http://schemas.microsoft.com/office/drawing/2014/main" id="{99F04790-A594-71CC-A284-A5EE39EC28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5198368"/>
              </p:ext>
            </p:extLst>
          </p:nvPr>
        </p:nvGraphicFramePr>
        <p:xfrm>
          <a:off x="12192000" y="-6932"/>
          <a:ext cx="1887100" cy="3573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2.3.13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화면 현행화 및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&lt;5&gt;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내용 정의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675187"/>
                  </a:ext>
                </a:extLst>
              </a:tr>
            </a:tbl>
          </a:graphicData>
        </a:graphic>
      </p:graphicFrame>
      <p:sp>
        <p:nvSpPr>
          <p:cNvPr id="15" name="직사각형 14">
            <a:extLst>
              <a:ext uri="{FF2B5EF4-FFF2-40B4-BE49-F238E27FC236}">
                <a16:creationId xmlns:a16="http://schemas.microsoft.com/office/drawing/2014/main" id="{82DFFB2B-B1A8-96C7-009A-0EA27CB741A3}"/>
              </a:ext>
            </a:extLst>
          </p:cNvPr>
          <p:cNvSpPr/>
          <p:nvPr/>
        </p:nvSpPr>
        <p:spPr>
          <a:xfrm>
            <a:off x="2401201" y="1926410"/>
            <a:ext cx="6045742" cy="803372"/>
          </a:xfrm>
          <a:prstGeom prst="rect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00F1DF58-F9F9-ADA6-2159-DEBB08FC597D}"/>
              </a:ext>
            </a:extLst>
          </p:cNvPr>
          <p:cNvSpPr/>
          <p:nvPr/>
        </p:nvSpPr>
        <p:spPr>
          <a:xfrm>
            <a:off x="2337047" y="1834605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69840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그룹 49">
            <a:extLst>
              <a:ext uri="{FF2B5EF4-FFF2-40B4-BE49-F238E27FC236}">
                <a16:creationId xmlns:a16="http://schemas.microsoft.com/office/drawing/2014/main" id="{2D205800-BAC2-0D77-AB1D-86320D79A802}"/>
              </a:ext>
            </a:extLst>
          </p:cNvPr>
          <p:cNvGrpSpPr/>
          <p:nvPr/>
        </p:nvGrpSpPr>
        <p:grpSpPr>
          <a:xfrm>
            <a:off x="118997" y="5777759"/>
            <a:ext cx="8799535" cy="659027"/>
            <a:chOff x="118997" y="5777759"/>
            <a:chExt cx="8799535" cy="659027"/>
          </a:xfrm>
        </p:grpSpPr>
        <p:cxnSp>
          <p:nvCxnSpPr>
            <p:cNvPr id="51" name="직선 연결선[R] 50">
              <a:extLst>
                <a:ext uri="{FF2B5EF4-FFF2-40B4-BE49-F238E27FC236}">
                  <a16:creationId xmlns:a16="http://schemas.microsoft.com/office/drawing/2014/main" id="{787E3F0F-65B7-65C1-FCC1-1B5AB037A6AF}"/>
                </a:ext>
              </a:extLst>
            </p:cNvPr>
            <p:cNvCxnSpPr>
              <a:cxnSpLocks/>
            </p:cNvCxnSpPr>
            <p:nvPr/>
          </p:nvCxnSpPr>
          <p:spPr>
            <a:xfrm>
              <a:off x="118997" y="5777759"/>
              <a:ext cx="87995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텍스트 상자 68">
              <a:extLst>
                <a:ext uri="{FF2B5EF4-FFF2-40B4-BE49-F238E27FC236}">
                  <a16:creationId xmlns:a16="http://schemas.microsoft.com/office/drawing/2014/main" id="{73003C8A-40C8-FE32-19E3-C77FBED95C77}"/>
                </a:ext>
              </a:extLst>
            </p:cNvPr>
            <p:cNvSpPr txBox="1"/>
            <p:nvPr/>
          </p:nvSpPr>
          <p:spPr>
            <a:xfrm>
              <a:off x="360470" y="6024321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회사정보</a:t>
              </a:r>
            </a:p>
          </p:txBody>
        </p:sp>
        <p:sp>
          <p:nvSpPr>
            <p:cNvPr id="53" name="텍스트 상자 68">
              <a:extLst>
                <a:ext uri="{FF2B5EF4-FFF2-40B4-BE49-F238E27FC236}">
                  <a16:creationId xmlns:a16="http://schemas.microsoft.com/office/drawing/2014/main" id="{D70E520B-6412-1CD7-608F-0D7047D4FD85}"/>
                </a:ext>
              </a:extLst>
            </p:cNvPr>
            <p:cNvSpPr txBox="1"/>
            <p:nvPr/>
          </p:nvSpPr>
          <p:spPr>
            <a:xfrm>
              <a:off x="790293" y="6024321"/>
              <a:ext cx="1856277" cy="1206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/>
                <a:t>대표이사 </a:t>
              </a:r>
              <a:r>
                <a:rPr kumimoji="1" lang="en-US" altLang="ko-KR" sz="600"/>
                <a:t>:</a:t>
              </a:r>
              <a:r>
                <a:rPr kumimoji="1" lang="ko-KR" altLang="en-US" sz="600"/>
                <a:t> </a:t>
              </a:r>
              <a:r>
                <a:rPr kumimoji="1" lang="ko-KR" altLang="en-US" sz="600" err="1"/>
                <a:t>김에듀</a:t>
              </a:r>
              <a:r>
                <a:rPr kumimoji="1" lang="ko-KR" altLang="en-US" sz="600"/>
                <a:t>  </a:t>
              </a:r>
              <a:r>
                <a:rPr kumimoji="1" lang="en-US" altLang="ko-KR" sz="600"/>
                <a:t>|</a:t>
              </a:r>
              <a:r>
                <a:rPr kumimoji="1" lang="ko-KR" altLang="en-US" sz="600"/>
                <a:t>  사업자 등록번호 </a:t>
              </a:r>
              <a:r>
                <a:rPr kumimoji="1" lang="en-US" altLang="ko-KR" sz="600"/>
                <a:t>: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123-45-67890</a:t>
              </a:r>
              <a:endParaRPr kumimoji="1" lang="ko-KR" altLang="en-US" sz="600"/>
            </a:p>
          </p:txBody>
        </p:sp>
        <p:sp>
          <p:nvSpPr>
            <p:cNvPr id="54" name="텍스트 상자 68">
              <a:extLst>
                <a:ext uri="{FF2B5EF4-FFF2-40B4-BE49-F238E27FC236}">
                  <a16:creationId xmlns:a16="http://schemas.microsoft.com/office/drawing/2014/main" id="{7C5CFF34-AE9B-9DF1-D063-B8886EF86A83}"/>
                </a:ext>
              </a:extLst>
            </p:cNvPr>
            <p:cNvSpPr txBox="1"/>
            <p:nvPr/>
          </p:nvSpPr>
          <p:spPr>
            <a:xfrm>
              <a:off x="360470" y="6278321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고객센터</a:t>
              </a:r>
            </a:p>
          </p:txBody>
        </p:sp>
        <p:sp>
          <p:nvSpPr>
            <p:cNvPr id="55" name="텍스트 상자 68">
              <a:extLst>
                <a:ext uri="{FF2B5EF4-FFF2-40B4-BE49-F238E27FC236}">
                  <a16:creationId xmlns:a16="http://schemas.microsoft.com/office/drawing/2014/main" id="{0A13CE0D-6F8F-54D1-4152-80EAB0CF791E}"/>
                </a:ext>
              </a:extLst>
            </p:cNvPr>
            <p:cNvSpPr txBox="1"/>
            <p:nvPr/>
          </p:nvSpPr>
          <p:spPr>
            <a:xfrm>
              <a:off x="790293" y="6288481"/>
              <a:ext cx="1357744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ko-KR" sz="600"/>
                <a:t>1899-1949(8:00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~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18:00,</a:t>
              </a:r>
              <a:r>
                <a:rPr kumimoji="1" lang="ko-KR" altLang="en-US" sz="600"/>
                <a:t> 점심 </a:t>
              </a:r>
              <a:r>
                <a:rPr kumimoji="1" lang="en-US" altLang="ko-KR" sz="600"/>
                <a:t>12:00 ~ 1:00)</a:t>
              </a:r>
              <a:endParaRPr kumimoji="1" lang="ko-KR" altLang="en-US" sz="600"/>
            </a:p>
          </p:txBody>
        </p:sp>
        <p:sp>
          <p:nvSpPr>
            <p:cNvPr id="56" name="텍스트 상자 68">
              <a:extLst>
                <a:ext uri="{FF2B5EF4-FFF2-40B4-BE49-F238E27FC236}">
                  <a16:creationId xmlns:a16="http://schemas.microsoft.com/office/drawing/2014/main" id="{0C3174CD-F985-A2D0-D216-375536539E1E}"/>
                </a:ext>
              </a:extLst>
            </p:cNvPr>
            <p:cNvSpPr txBox="1"/>
            <p:nvPr/>
          </p:nvSpPr>
          <p:spPr>
            <a:xfrm>
              <a:off x="6622357" y="6041279"/>
              <a:ext cx="650819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개인정보 처리방침 </a:t>
              </a:r>
            </a:p>
          </p:txBody>
        </p:sp>
        <p:sp>
          <p:nvSpPr>
            <p:cNvPr id="57" name="텍스트 상자 68">
              <a:extLst>
                <a:ext uri="{FF2B5EF4-FFF2-40B4-BE49-F238E27FC236}">
                  <a16:creationId xmlns:a16="http://schemas.microsoft.com/office/drawing/2014/main" id="{5DADB971-F47D-5E32-0985-CC17A379499F}"/>
                </a:ext>
              </a:extLst>
            </p:cNvPr>
            <p:cNvSpPr txBox="1"/>
            <p:nvPr/>
          </p:nvSpPr>
          <p:spPr>
            <a:xfrm>
              <a:off x="7513806" y="6041279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이용약관</a:t>
              </a:r>
            </a:p>
          </p:txBody>
        </p:sp>
        <p:sp>
          <p:nvSpPr>
            <p:cNvPr id="58" name="텍스트 상자 68">
              <a:extLst>
                <a:ext uri="{FF2B5EF4-FFF2-40B4-BE49-F238E27FC236}">
                  <a16:creationId xmlns:a16="http://schemas.microsoft.com/office/drawing/2014/main" id="{7A0420B6-809B-16BB-5217-9A170744507E}"/>
                </a:ext>
              </a:extLst>
            </p:cNvPr>
            <p:cNvSpPr txBox="1"/>
            <p:nvPr/>
          </p:nvSpPr>
          <p:spPr>
            <a:xfrm>
              <a:off x="8062212" y="6041279"/>
              <a:ext cx="63318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오픈소스 라이선스</a:t>
              </a:r>
            </a:p>
          </p:txBody>
        </p:sp>
        <p:sp>
          <p:nvSpPr>
            <p:cNvPr id="59" name="텍스트 상자 68">
              <a:extLst>
                <a:ext uri="{FF2B5EF4-FFF2-40B4-BE49-F238E27FC236}">
                  <a16:creationId xmlns:a16="http://schemas.microsoft.com/office/drawing/2014/main" id="{AD86D4A5-C436-D27E-30AD-A2EDA5E4D7B6}"/>
                </a:ext>
              </a:extLst>
            </p:cNvPr>
            <p:cNvSpPr txBox="1"/>
            <p:nvPr/>
          </p:nvSpPr>
          <p:spPr>
            <a:xfrm>
              <a:off x="7268973" y="6315599"/>
              <a:ext cx="1450718" cy="1211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ko-KR" sz="600"/>
                <a:t>Copyright Ⓒ 2023 KT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All Rights Reserved</a:t>
              </a:r>
              <a:endParaRPr kumimoji="1" lang="ko-KR" altLang="en-US" sz="600"/>
            </a:p>
          </p:txBody>
        </p:sp>
      </p:grpSp>
      <p:sp>
        <p:nvSpPr>
          <p:cNvPr id="2" name="제목 10">
            <a:extLst>
              <a:ext uri="{FF2B5EF4-FFF2-40B4-BE49-F238E27FC236}">
                <a16:creationId xmlns:a16="http://schemas.microsoft.com/office/drawing/2014/main" id="{7EAB3666-023E-59AA-650D-B3BCBA936345}"/>
              </a:ext>
            </a:extLst>
          </p:cNvPr>
          <p:cNvSpPr txBox="1">
            <a:spLocks/>
          </p:cNvSpPr>
          <p:nvPr/>
        </p:nvSpPr>
        <p:spPr>
          <a:xfrm>
            <a:off x="2403519" y="976712"/>
            <a:ext cx="461665" cy="16158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1050" kern="0" spc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1:1</a:t>
            </a:r>
            <a:r>
              <a:rPr lang="ko-KR" altLang="en-US" sz="1050" kern="0" spc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문의</a:t>
            </a:r>
            <a:endParaRPr lang="en-US" altLang="ko-KR" sz="1050" kern="0" spc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6D16FDCE-9D08-E118-C0B9-43147A8B2C6D}"/>
              </a:ext>
            </a:extLst>
          </p:cNvPr>
          <p:cNvGraphicFramePr>
            <a:graphicFrameLocks noGrp="1"/>
          </p:cNvGraphicFramePr>
          <p:nvPr/>
        </p:nvGraphicFramePr>
        <p:xfrm>
          <a:off x="9042400" y="111727"/>
          <a:ext cx="3047760" cy="92617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All-MY-</a:t>
                      </a:r>
                      <a:r>
                        <a:rPr lang="en-US" altLang="ko-KR" sz="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맑은 고딕"/>
                        </a:rPr>
                        <a:t>1:1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-004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 </a:t>
                      </a:r>
                      <a:r>
                        <a:rPr lang="en-US" altLang="ko-KR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– 1:1</a:t>
                      </a: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문의 상세</a:t>
                      </a:r>
                      <a:r>
                        <a:rPr lang="en-US" altLang="ko-KR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(</a:t>
                      </a: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답변완료</a:t>
                      </a:r>
                      <a:r>
                        <a:rPr lang="en-US" altLang="ko-KR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)</a:t>
                      </a: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Google Shape;912;p23">
            <a:extLst>
              <a:ext uri="{FF2B5EF4-FFF2-40B4-BE49-F238E27FC236}">
                <a16:creationId xmlns:a16="http://schemas.microsoft.com/office/drawing/2014/main" id="{5447E74E-0353-8E06-5364-4AB46CE878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3552821"/>
              </p:ext>
            </p:extLst>
          </p:nvPr>
        </p:nvGraphicFramePr>
        <p:xfrm>
          <a:off x="9042400" y="1315767"/>
          <a:ext cx="3037052" cy="25282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73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altLang="ko-KR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※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300"/>
                      </a:pPr>
                      <a:r>
                        <a:rPr lang="en-US" altLang="ko-KR" sz="700" b="1" dirty="0">
                          <a:latin typeface="+mn-ea"/>
                        </a:rPr>
                        <a:t>1:1</a:t>
                      </a:r>
                      <a:r>
                        <a:rPr lang="ko-KR" altLang="en-US" sz="700" b="1" dirty="0">
                          <a:latin typeface="+mn-ea"/>
                        </a:rPr>
                        <a:t>문의 상세페이지</a:t>
                      </a:r>
                      <a:r>
                        <a:rPr lang="en-US" altLang="ko-KR" sz="700" b="1" dirty="0">
                          <a:latin typeface="+mn-ea"/>
                        </a:rPr>
                        <a:t>(</a:t>
                      </a:r>
                      <a:r>
                        <a:rPr lang="ko-KR" altLang="en-US" sz="700" b="1" dirty="0">
                          <a:latin typeface="+mn-ea"/>
                        </a:rPr>
                        <a:t>답변이 완료된 경우</a:t>
                      </a:r>
                      <a:r>
                        <a:rPr lang="en-US" altLang="ko-KR" sz="700" b="1" dirty="0">
                          <a:latin typeface="+mn-ea"/>
                        </a:rPr>
                        <a:t>)</a:t>
                      </a:r>
                    </a:p>
                    <a:p>
                      <a:pPr marL="0" indent="0" defTabSz="228600">
                        <a:lnSpc>
                          <a:spcPct val="100000"/>
                        </a:lnSpc>
                        <a:buFontTx/>
                        <a:buNone/>
                        <a:defRPr sz="1300"/>
                      </a:pPr>
                      <a:r>
                        <a:rPr lang="en-US" altLang="ko-KR" sz="700" dirty="0">
                          <a:latin typeface="+mn-ea"/>
                        </a:rPr>
                        <a:t>- </a:t>
                      </a:r>
                      <a:r>
                        <a:rPr lang="ko-KR" altLang="en-US" sz="700" dirty="0">
                          <a:latin typeface="+mn-ea"/>
                        </a:rPr>
                        <a:t>답변이 완료된 내 질문</a:t>
                      </a:r>
                      <a:endParaRPr lang="en-US" altLang="ko-KR" sz="700" dirty="0">
                        <a:latin typeface="+mn-ea"/>
                      </a:endParaRPr>
                    </a:p>
                    <a:p>
                      <a:pPr marL="0" indent="0" defTabSz="228600">
                        <a:lnSpc>
                          <a:spcPct val="100000"/>
                        </a:lnSpc>
                        <a:buFontTx/>
                        <a:buNone/>
                        <a:defRPr sz="1300"/>
                      </a:pPr>
                      <a:r>
                        <a:rPr lang="en-US" altLang="ko-KR" sz="700" dirty="0">
                          <a:latin typeface="+mn-ea"/>
                        </a:rPr>
                        <a:t>- </a:t>
                      </a:r>
                      <a:r>
                        <a:rPr lang="ko-KR" altLang="en-US" sz="700" dirty="0">
                          <a:latin typeface="+mn-ea"/>
                        </a:rPr>
                        <a:t>답변이 완료된 내 게시글은 수정</a:t>
                      </a:r>
                      <a:r>
                        <a:rPr lang="en-US" altLang="ko-KR" sz="700" dirty="0">
                          <a:latin typeface="+mn-ea"/>
                        </a:rPr>
                        <a:t>/</a:t>
                      </a:r>
                      <a:r>
                        <a:rPr lang="ko-KR" altLang="en-US" sz="700" dirty="0">
                          <a:latin typeface="+mn-ea"/>
                        </a:rPr>
                        <a:t>삭제 불가능</a:t>
                      </a:r>
                      <a:endParaRPr lang="en-US" altLang="ko-KR" sz="700" dirty="0">
                        <a:latin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73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228600">
                        <a:lnSpc>
                          <a:spcPct val="100000"/>
                        </a:lnSpc>
                        <a:buNone/>
                        <a:defRPr sz="1300"/>
                      </a:pPr>
                      <a:r>
                        <a:rPr lang="ko-KR" altLang="en-US" sz="700" b="1" baseline="0">
                          <a:latin typeface="+mn-ea"/>
                        </a:rPr>
                        <a:t>첨부파일</a:t>
                      </a:r>
                      <a:endParaRPr lang="en-US" altLang="ko-KR" sz="700" b="1" baseline="0">
                        <a:latin typeface="+mn-ea"/>
                      </a:endParaRPr>
                    </a:p>
                    <a:p>
                      <a:pPr marL="0" indent="0" defTabSz="228600">
                        <a:lnSpc>
                          <a:spcPct val="100000"/>
                        </a:lnSpc>
                        <a:buFontTx/>
                        <a:buNone/>
                        <a:defRPr sz="1300"/>
                      </a:pPr>
                      <a:r>
                        <a:rPr lang="en-US" altLang="ko-KR" sz="700" b="0" baseline="0">
                          <a:latin typeface="+mn-ea"/>
                        </a:rPr>
                        <a:t>- </a:t>
                      </a:r>
                      <a:r>
                        <a:rPr lang="ko-KR" altLang="en-US" sz="700" b="0" baseline="0">
                          <a:latin typeface="+mn-ea"/>
                        </a:rPr>
                        <a:t>관리자가 답변 시 첨부파일을 등록했을 경우 다운로드 제공</a:t>
                      </a:r>
                      <a:endParaRPr lang="en-US" altLang="ko-KR" sz="700" b="0" baseline="0">
                        <a:latin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497412"/>
                  </a:ext>
                </a:extLst>
              </a:tr>
              <a:tr h="24473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2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228600">
                        <a:lnSpc>
                          <a:spcPct val="100000"/>
                        </a:lnSpc>
                        <a:buFontTx/>
                        <a:buNone/>
                        <a:defRPr sz="1300"/>
                      </a:pPr>
                      <a:r>
                        <a:rPr lang="ko-KR" altLang="en-US" sz="700" b="1" baseline="0" dirty="0">
                          <a:latin typeface="+mn-ea"/>
                        </a:rPr>
                        <a:t>목록</a:t>
                      </a:r>
                      <a:endParaRPr lang="en-US" altLang="ko-KR" sz="700" b="1" baseline="0" dirty="0">
                        <a:latin typeface="+mn-ea"/>
                      </a:endParaRPr>
                    </a:p>
                    <a:p>
                      <a:pPr marL="0" indent="0" defTabSz="228600">
                        <a:lnSpc>
                          <a:spcPct val="100000"/>
                        </a:lnSpc>
                        <a:buFontTx/>
                        <a:buNone/>
                        <a:defRPr sz="1300"/>
                      </a:pPr>
                      <a:r>
                        <a:rPr lang="en-US" altLang="ko-KR" sz="700" b="0" baseline="0" dirty="0">
                          <a:latin typeface="+mn-ea"/>
                        </a:rPr>
                        <a:t>- </a:t>
                      </a:r>
                      <a:r>
                        <a:rPr lang="ko-KR" altLang="en-US" sz="700" b="0" baseline="0" dirty="0">
                          <a:latin typeface="+mn-ea"/>
                        </a:rPr>
                        <a:t>클릭 시 </a:t>
                      </a:r>
                      <a:r>
                        <a:rPr lang="en-US" altLang="ko-KR" sz="700" b="0" baseline="0" dirty="0">
                          <a:latin typeface="+mn-ea"/>
                        </a:rPr>
                        <a:t>1:1</a:t>
                      </a:r>
                      <a:r>
                        <a:rPr lang="ko-KR" altLang="en-US" sz="700" b="0" baseline="0" dirty="0">
                          <a:latin typeface="+mn-ea"/>
                        </a:rPr>
                        <a:t>문의 목록으로 이동</a:t>
                      </a:r>
                      <a:endParaRPr lang="en-US" altLang="ko-KR" sz="700" b="0" baseline="0" dirty="0">
                        <a:latin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923914"/>
                  </a:ext>
                </a:extLst>
              </a:tr>
              <a:tr h="244737">
                <a:tc>
                  <a:txBody>
                    <a:bodyPr/>
                    <a:lstStyle/>
                    <a:p>
                      <a:pPr marL="39688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1:1 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문의</a:t>
                      </a: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(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답변</a:t>
                      </a: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텍스트 관련 서식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0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줄바꿈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글자 굵기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기울임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밑줄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정렬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은 에디터 입력 기준으로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FO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에 그대로 적용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텍스트 스타일 서식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글꼴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글자 크기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글자 색상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은 에디터 기본값으로 설정된 경우에만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FO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스타일 적용되어 노출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첨부파일이 있는 경우 목록에 파일이 생성되며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파일명 클릭 시 다운로드 제공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링크는 에디터에서 입력한 ‘보이는 글자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’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로 노출하며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클릭 시 입력된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URL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로 이동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표 </a:t>
                      </a: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(Table)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표의 행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열 구성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텍스트 내용 및 텍스트 정렬 값은 에디터 입력 기준으로 적용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표의 외형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테두리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셀 여백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헤더 스타일 등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은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FO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스타일 기준으로 적용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954393"/>
                  </a:ext>
                </a:extLst>
              </a:tr>
            </a:tbl>
          </a:graphicData>
        </a:graphic>
      </p:graphicFrame>
      <p:sp>
        <p:nvSpPr>
          <p:cNvPr id="14" name="Google Shape;877;p22">
            <a:extLst>
              <a:ext uri="{FF2B5EF4-FFF2-40B4-BE49-F238E27FC236}">
                <a16:creationId xmlns:a16="http://schemas.microsoft.com/office/drawing/2014/main" id="{82D15C39-7CC2-F3E8-2D84-9B33CBE2A093}"/>
              </a:ext>
            </a:extLst>
          </p:cNvPr>
          <p:cNvSpPr/>
          <p:nvPr/>
        </p:nvSpPr>
        <p:spPr>
          <a:xfrm>
            <a:off x="5152376" y="4861336"/>
            <a:ext cx="468924" cy="216000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700"/>
              <a:buFont typeface="Malgun Gothic"/>
              <a:buNone/>
            </a:pPr>
            <a:r>
              <a:rPr lang="ko-KR" altLang="en-US" sz="700">
                <a:solidFill>
                  <a:prstClr val="black">
                    <a:lumMod val="95000"/>
                    <a:lumOff val="5000"/>
                  </a:prstClr>
                </a:solidFill>
                <a:cs typeface="Malgun Gothic"/>
                <a:sym typeface="Malgun Gothic"/>
              </a:rPr>
              <a:t>목록</a:t>
            </a:r>
            <a:endParaRPr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DBFD9CB-E620-3FB0-205F-56F1A5A8C131}"/>
              </a:ext>
            </a:extLst>
          </p:cNvPr>
          <p:cNvSpPr/>
          <p:nvPr/>
        </p:nvSpPr>
        <p:spPr>
          <a:xfrm>
            <a:off x="5091625" y="4800585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직사각형 84">
            <a:extLst>
              <a:ext uri="{FF2B5EF4-FFF2-40B4-BE49-F238E27FC236}">
                <a16:creationId xmlns:a16="http://schemas.microsoft.com/office/drawing/2014/main" id="{02963F67-7FF2-0309-809F-5B6C5EA51225}"/>
              </a:ext>
            </a:extLst>
          </p:cNvPr>
          <p:cNvSpPr/>
          <p:nvPr/>
        </p:nvSpPr>
        <p:spPr>
          <a:xfrm>
            <a:off x="131574" y="819600"/>
            <a:ext cx="1855893" cy="49335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3C68FE-41F3-7530-ECC9-21DE092073CD}"/>
              </a:ext>
            </a:extLst>
          </p:cNvPr>
          <p:cNvSpPr txBox="1"/>
          <p:nvPr/>
        </p:nvSpPr>
        <p:spPr>
          <a:xfrm>
            <a:off x="199493" y="1535481"/>
            <a:ext cx="17200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로그인 계정 프로필 정보 영역</a:t>
            </a: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BEB59355-9B64-543C-D103-3FF7CE4E95EA}"/>
              </a:ext>
            </a:extLst>
          </p:cNvPr>
          <p:cNvGrpSpPr/>
          <p:nvPr/>
        </p:nvGrpSpPr>
        <p:grpSpPr>
          <a:xfrm>
            <a:off x="180517" y="2389369"/>
            <a:ext cx="1758006" cy="2826832"/>
            <a:chOff x="180517" y="2389369"/>
            <a:chExt cx="1758006" cy="2826832"/>
          </a:xfrm>
        </p:grpSpPr>
        <p:sp>
          <p:nvSpPr>
            <p:cNvPr id="47" name="텍스트 상자 68">
              <a:extLst>
                <a:ext uri="{FF2B5EF4-FFF2-40B4-BE49-F238E27FC236}">
                  <a16:creationId xmlns:a16="http://schemas.microsoft.com/office/drawing/2014/main" id="{5349768E-6CDB-4596-CFF1-8F370F34B07B}"/>
                </a:ext>
              </a:extLst>
            </p:cNvPr>
            <p:cNvSpPr txBox="1"/>
            <p:nvPr/>
          </p:nvSpPr>
          <p:spPr>
            <a:xfrm>
              <a:off x="239863" y="3012057"/>
              <a:ext cx="26930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7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서비스</a:t>
              </a:r>
              <a:endPara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6" name="텍스트 상자 68">
              <a:extLst>
                <a:ext uri="{FF2B5EF4-FFF2-40B4-BE49-F238E27FC236}">
                  <a16:creationId xmlns:a16="http://schemas.microsoft.com/office/drawing/2014/main" id="{09D4EE2E-C78A-599D-D9D7-AEB6A9CB97F7}"/>
                </a:ext>
              </a:extLst>
            </p:cNvPr>
            <p:cNvSpPr txBox="1"/>
            <p:nvPr/>
          </p:nvSpPr>
          <p:spPr>
            <a:xfrm>
              <a:off x="331702" y="3244204"/>
              <a:ext cx="61705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altLang="x-none" sz="900" dirty="0">
                  <a:solidFill>
                    <a:schemeClr val="tx1"/>
                  </a:solidFill>
                </a:rPr>
                <a:t>1</a:t>
              </a:r>
              <a:r>
                <a:rPr lang="en-US" altLang="ko-KR" sz="900" dirty="0">
                  <a:solidFill>
                    <a:schemeClr val="tx1"/>
                  </a:solidFill>
                </a:rPr>
                <a:t>:1 </a:t>
              </a:r>
              <a:r>
                <a:rPr lang="ko-KR" altLang="en-US" sz="900" dirty="0">
                  <a:solidFill>
                    <a:schemeClr val="tx1"/>
                  </a:solidFill>
                </a:rPr>
                <a:t>문의</a:t>
              </a:r>
            </a:p>
          </p:txBody>
        </p:sp>
        <p:sp>
          <p:nvSpPr>
            <p:cNvPr id="77" name="텍스트 상자 68">
              <a:extLst>
                <a:ext uri="{FF2B5EF4-FFF2-40B4-BE49-F238E27FC236}">
                  <a16:creationId xmlns:a16="http://schemas.microsoft.com/office/drawing/2014/main" id="{733D7B5C-D1FC-64E8-7B27-3C5E65E8E832}"/>
                </a:ext>
              </a:extLst>
            </p:cNvPr>
            <p:cNvSpPr txBox="1"/>
            <p:nvPr/>
          </p:nvSpPr>
          <p:spPr>
            <a:xfrm>
              <a:off x="331702" y="3481387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이용약관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78" name="텍스트 상자 68">
              <a:extLst>
                <a:ext uri="{FF2B5EF4-FFF2-40B4-BE49-F238E27FC236}">
                  <a16:creationId xmlns:a16="http://schemas.microsoft.com/office/drawing/2014/main" id="{78611E64-24F9-8A8D-799E-4753BF6BED91}"/>
                </a:ext>
              </a:extLst>
            </p:cNvPr>
            <p:cNvSpPr txBox="1"/>
            <p:nvPr/>
          </p:nvSpPr>
          <p:spPr>
            <a:xfrm>
              <a:off x="331702" y="3728252"/>
              <a:ext cx="96340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 dirty="0">
                  <a:solidFill>
                    <a:schemeClr val="tx1"/>
                  </a:solidFill>
                </a:rPr>
                <a:t>개인정보 처리방침</a:t>
              </a:r>
              <a:endParaRPr lang="ko-KR" alt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79" name="텍스트 상자 68">
              <a:extLst>
                <a:ext uri="{FF2B5EF4-FFF2-40B4-BE49-F238E27FC236}">
                  <a16:creationId xmlns:a16="http://schemas.microsoft.com/office/drawing/2014/main" id="{20BA8105-A128-9456-69DB-4EB66D8E56FD}"/>
                </a:ext>
              </a:extLst>
            </p:cNvPr>
            <p:cNvSpPr txBox="1"/>
            <p:nvPr/>
          </p:nvSpPr>
          <p:spPr>
            <a:xfrm>
              <a:off x="331702" y="3689366"/>
              <a:ext cx="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endParaRPr lang="ko-KR" altLang="en-US" sz="900" b="0">
                <a:solidFill>
                  <a:schemeClr val="tx1"/>
                </a:solidFill>
              </a:endParaRPr>
            </a:p>
          </p:txBody>
        </p:sp>
        <p:cxnSp>
          <p:nvCxnSpPr>
            <p:cNvPr id="80" name="직선 연결선[R] 22">
              <a:extLst>
                <a:ext uri="{FF2B5EF4-FFF2-40B4-BE49-F238E27FC236}">
                  <a16:creationId xmlns:a16="http://schemas.microsoft.com/office/drawing/2014/main" id="{6ABAC650-DF7D-AEF4-2E7F-AF61CC2949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2932132"/>
              <a:ext cx="1758006" cy="330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텍스트 상자 68">
              <a:extLst>
                <a:ext uri="{FF2B5EF4-FFF2-40B4-BE49-F238E27FC236}">
                  <a16:creationId xmlns:a16="http://schemas.microsoft.com/office/drawing/2014/main" id="{2A33CC02-2E61-38D8-C40F-9A5B870FDE51}"/>
                </a:ext>
              </a:extLst>
            </p:cNvPr>
            <p:cNvSpPr txBox="1"/>
            <p:nvPr/>
          </p:nvSpPr>
          <p:spPr>
            <a:xfrm>
              <a:off x="239863" y="4351825"/>
              <a:ext cx="359073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7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고객센터</a:t>
              </a:r>
              <a:endPara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2" name="텍스트 상자 68">
              <a:extLst>
                <a:ext uri="{FF2B5EF4-FFF2-40B4-BE49-F238E27FC236}">
                  <a16:creationId xmlns:a16="http://schemas.microsoft.com/office/drawing/2014/main" id="{24B2CA1F-B7AE-C23C-B77B-1798EA293078}"/>
                </a:ext>
              </a:extLst>
            </p:cNvPr>
            <p:cNvSpPr txBox="1"/>
            <p:nvPr/>
          </p:nvSpPr>
          <p:spPr>
            <a:xfrm>
              <a:off x="331702" y="4583972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고객센터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83" name="텍스트 상자 68">
              <a:extLst>
                <a:ext uri="{FF2B5EF4-FFF2-40B4-BE49-F238E27FC236}">
                  <a16:creationId xmlns:a16="http://schemas.microsoft.com/office/drawing/2014/main" id="{BDB1D4C3-EE01-E9D7-BBA9-DD2E1E92C2EF}"/>
                </a:ext>
              </a:extLst>
            </p:cNvPr>
            <p:cNvSpPr txBox="1"/>
            <p:nvPr/>
          </p:nvSpPr>
          <p:spPr>
            <a:xfrm>
              <a:off x="331702" y="4830837"/>
              <a:ext cx="77264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자주 묻는 질문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84" name="텍스트 상자 68">
              <a:extLst>
                <a:ext uri="{FF2B5EF4-FFF2-40B4-BE49-F238E27FC236}">
                  <a16:creationId xmlns:a16="http://schemas.microsoft.com/office/drawing/2014/main" id="{4708AF77-F92A-9DEB-5F7D-6B72E2E49F5A}"/>
                </a:ext>
              </a:extLst>
            </p:cNvPr>
            <p:cNvSpPr txBox="1"/>
            <p:nvPr/>
          </p:nvSpPr>
          <p:spPr>
            <a:xfrm>
              <a:off x="331702" y="5077702"/>
              <a:ext cx="50174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이용 안내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cxnSp>
          <p:nvCxnSpPr>
            <p:cNvPr id="85" name="직선 연결선[R] 16">
              <a:extLst>
                <a:ext uri="{FF2B5EF4-FFF2-40B4-BE49-F238E27FC236}">
                  <a16:creationId xmlns:a16="http://schemas.microsoft.com/office/drawing/2014/main" id="{B39C1361-2677-484E-FC00-A998129F16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4166467"/>
              <a:ext cx="1758006" cy="330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텍스트 상자 68">
              <a:extLst>
                <a:ext uri="{FF2B5EF4-FFF2-40B4-BE49-F238E27FC236}">
                  <a16:creationId xmlns:a16="http://schemas.microsoft.com/office/drawing/2014/main" id="{2A7626EA-1C74-BAA7-B372-F27AFF2B6566}"/>
                </a:ext>
              </a:extLst>
            </p:cNvPr>
            <p:cNvSpPr txBox="1"/>
            <p:nvPr/>
          </p:nvSpPr>
          <p:spPr>
            <a:xfrm>
              <a:off x="331702" y="2469723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 dirty="0">
                  <a:solidFill>
                    <a:schemeClr val="tx1"/>
                  </a:solidFill>
                </a:rPr>
                <a:t>정보수정</a:t>
              </a:r>
              <a:endParaRPr lang="ko-KR" altLang="en-US" sz="900" b="0" dirty="0">
                <a:solidFill>
                  <a:schemeClr val="tx1"/>
                </a:solidFill>
              </a:endParaRPr>
            </a:p>
          </p:txBody>
        </p:sp>
        <p:cxnSp>
          <p:nvCxnSpPr>
            <p:cNvPr id="87" name="직선 연결선[R] 11">
              <a:extLst>
                <a:ext uri="{FF2B5EF4-FFF2-40B4-BE49-F238E27FC236}">
                  <a16:creationId xmlns:a16="http://schemas.microsoft.com/office/drawing/2014/main" id="{5F02AADC-4A41-125D-98D6-6902DC01DE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2389369"/>
              <a:ext cx="1758006" cy="330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텍스트 상자 68">
              <a:extLst>
                <a:ext uri="{FF2B5EF4-FFF2-40B4-BE49-F238E27FC236}">
                  <a16:creationId xmlns:a16="http://schemas.microsoft.com/office/drawing/2014/main" id="{D719315E-7731-F6E7-584D-6DF82EECDFBA}"/>
                </a:ext>
              </a:extLst>
            </p:cNvPr>
            <p:cNvSpPr txBox="1"/>
            <p:nvPr/>
          </p:nvSpPr>
          <p:spPr>
            <a:xfrm>
              <a:off x="331702" y="2716588"/>
              <a:ext cx="61705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ko-KR" altLang="en-US" sz="900" b="0" dirty="0">
                  <a:solidFill>
                    <a:schemeClr val="tx1"/>
                  </a:solidFill>
                </a:rPr>
                <a:t>나의 이력</a:t>
              </a:r>
            </a:p>
          </p:txBody>
        </p:sp>
        <p:sp>
          <p:nvSpPr>
            <p:cNvPr id="89" name="텍스트 상자 68">
              <a:extLst>
                <a:ext uri="{FF2B5EF4-FFF2-40B4-BE49-F238E27FC236}">
                  <a16:creationId xmlns:a16="http://schemas.microsoft.com/office/drawing/2014/main" id="{A5FD2FE2-26EF-0431-8E01-438D802A1D59}"/>
                </a:ext>
              </a:extLst>
            </p:cNvPr>
            <p:cNvSpPr txBox="1"/>
            <p:nvPr/>
          </p:nvSpPr>
          <p:spPr>
            <a:xfrm>
              <a:off x="331702" y="3934752"/>
              <a:ext cx="23083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ko-KR" altLang="en-US" sz="900" b="0" dirty="0">
                  <a:solidFill>
                    <a:schemeClr val="tx1"/>
                  </a:solidFill>
                </a:rPr>
                <a:t>탈퇴</a:t>
              </a:r>
            </a:p>
          </p:txBody>
        </p:sp>
      </p:grpSp>
      <p:graphicFrame>
        <p:nvGraphicFramePr>
          <p:cNvPr id="37" name="표 36">
            <a:extLst>
              <a:ext uri="{FF2B5EF4-FFF2-40B4-BE49-F238E27FC236}">
                <a16:creationId xmlns:a16="http://schemas.microsoft.com/office/drawing/2014/main" id="{B7FECE92-E8A9-957A-6FCA-0DD184C222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490425"/>
              </p:ext>
            </p:extLst>
          </p:nvPr>
        </p:nvGraphicFramePr>
        <p:xfrm>
          <a:off x="2408009" y="1244076"/>
          <a:ext cx="6068218" cy="1611012"/>
        </p:xfrm>
        <a:graphic>
          <a:graphicData uri="http://schemas.openxmlformats.org/drawingml/2006/table">
            <a:tbl>
              <a:tblPr/>
              <a:tblGrid>
                <a:gridCol w="492970">
                  <a:extLst>
                    <a:ext uri="{9D8B030D-6E8A-4147-A177-3AD203B41FA5}">
                      <a16:colId xmlns:a16="http://schemas.microsoft.com/office/drawing/2014/main" val="56206359"/>
                    </a:ext>
                  </a:extLst>
                </a:gridCol>
                <a:gridCol w="4054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481">
                  <a:extLst>
                    <a:ext uri="{9D8B030D-6E8A-4147-A177-3AD203B41FA5}">
                      <a16:colId xmlns:a16="http://schemas.microsoft.com/office/drawing/2014/main" val="2121707785"/>
                    </a:ext>
                  </a:extLst>
                </a:gridCol>
              </a:tblGrid>
              <a:tr h="2119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ko-KR" altLang="en-US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기타</a:t>
                      </a:r>
                      <a:r>
                        <a:rPr kumimoji="0" lang="en-US" altLang="ko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문의드릴 사항이 있습니다</a:t>
                      </a:r>
                      <a:r>
                        <a:rPr kumimoji="0" lang="en-US" altLang="ko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2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홍길</a:t>
                      </a: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*</a:t>
                      </a:r>
                      <a:r>
                        <a:rPr kumimoji="0" lang="ko-KR" altLang="en-US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｜</a:t>
                      </a:r>
                      <a:r>
                        <a:rPr kumimoji="0" lang="ko-KR" altLang="en-US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2021-03-20 18:00</a:t>
                      </a:r>
                    </a:p>
                  </a:txBody>
                  <a:tcPr marL="144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92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44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873598"/>
                  </a:ext>
                </a:extLst>
              </a:tr>
              <a:tr h="118716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하이러닝 활용에 대한 매뉴얼을 확인할 수 있는 경로가 궁금합니다</a:t>
                      </a: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44000" marR="36000" marT="144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맑은 고딕" pitchFamily="50" charset="-127"/>
                          <a:cs typeface="+mn-cs"/>
                        </a:rPr>
                        <a:t>안녕하세요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맑은 고딕" pitchFamily="50" charset="-127"/>
                          <a:cs typeface="+mn-cs"/>
                        </a:rPr>
                        <a:t>!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Lorem ipsum dolor sit </a:t>
                      </a:r>
                      <a:r>
                        <a:rPr kumimoji="0" lang="en-US" altLang="ko-KR" sz="7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altLang="ko-KR" sz="7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consectetur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adipisicing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elit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, sed do </a:t>
                      </a:r>
                      <a:r>
                        <a:rPr kumimoji="0" lang="en-US" altLang="ko-KR" sz="7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eiusmod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tempor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incididunt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ut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labore et dolore magna </a:t>
                      </a:r>
                      <a:r>
                        <a:rPr kumimoji="0" lang="en-US" altLang="ko-KR" sz="7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wirl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aliqua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Up </a:t>
                      </a:r>
                      <a:r>
                        <a:rPr kumimoji="0" lang="en-US" altLang="ko-KR" sz="7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exlaborum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incididunt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quis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nostrud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exercitatn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감사합니다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44000" marR="36000" marT="144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sng" strike="noStrike" kern="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맑은 고딕"/>
                        <a:ea typeface="맑은 고딕" pitchFamily="50" charset="-127"/>
                        <a:cs typeface="+mn-cs"/>
                      </a:endParaRPr>
                    </a:p>
                  </a:txBody>
                  <a:tcPr marL="144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9" name="그룹 38">
            <a:extLst>
              <a:ext uri="{FF2B5EF4-FFF2-40B4-BE49-F238E27FC236}">
                <a16:creationId xmlns:a16="http://schemas.microsoft.com/office/drawing/2014/main" id="{D2F486ED-27CE-7B86-1572-CCE1D0678A65}"/>
              </a:ext>
            </a:extLst>
          </p:cNvPr>
          <p:cNvGrpSpPr/>
          <p:nvPr/>
        </p:nvGrpSpPr>
        <p:grpSpPr>
          <a:xfrm>
            <a:off x="2485720" y="1516537"/>
            <a:ext cx="692723" cy="107722"/>
            <a:chOff x="6268599" y="5416103"/>
            <a:chExt cx="692723" cy="107722"/>
          </a:xfrm>
        </p:grpSpPr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4BAC919F-01C7-D911-DBEE-42E80C400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8599" y="5424469"/>
              <a:ext cx="84970" cy="94625"/>
            </a:xfrm>
            <a:custGeom>
              <a:avLst/>
              <a:gdLst>
                <a:gd name="T0" fmla="*/ 352 w 353"/>
                <a:gd name="T1" fmla="*/ 150 h 431"/>
                <a:gd name="T2" fmla="*/ 251 w 353"/>
                <a:gd name="T3" fmla="*/ 150 h 431"/>
                <a:gd name="T4" fmla="*/ 251 w 353"/>
                <a:gd name="T5" fmla="*/ 0 h 431"/>
                <a:gd name="T6" fmla="*/ 96 w 353"/>
                <a:gd name="T7" fmla="*/ 0 h 431"/>
                <a:gd name="T8" fmla="*/ 96 w 353"/>
                <a:gd name="T9" fmla="*/ 150 h 431"/>
                <a:gd name="T10" fmla="*/ 0 w 353"/>
                <a:gd name="T11" fmla="*/ 150 h 431"/>
                <a:gd name="T12" fmla="*/ 174 w 353"/>
                <a:gd name="T13" fmla="*/ 329 h 431"/>
                <a:gd name="T14" fmla="*/ 352 w 353"/>
                <a:gd name="T15" fmla="*/ 150 h 431"/>
                <a:gd name="T16" fmla="*/ 0 w 353"/>
                <a:gd name="T17" fmla="*/ 377 h 431"/>
                <a:gd name="T18" fmla="*/ 0 w 353"/>
                <a:gd name="T19" fmla="*/ 430 h 431"/>
                <a:gd name="T20" fmla="*/ 352 w 353"/>
                <a:gd name="T21" fmla="*/ 430 h 431"/>
                <a:gd name="T22" fmla="*/ 352 w 353"/>
                <a:gd name="T23" fmla="*/ 377 h 431"/>
                <a:gd name="T24" fmla="*/ 0 w 353"/>
                <a:gd name="T25" fmla="*/ 37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3" h="431">
                  <a:moveTo>
                    <a:pt x="352" y="150"/>
                  </a:moveTo>
                  <a:lnTo>
                    <a:pt x="251" y="150"/>
                  </a:lnTo>
                  <a:lnTo>
                    <a:pt x="251" y="0"/>
                  </a:lnTo>
                  <a:lnTo>
                    <a:pt x="96" y="0"/>
                  </a:lnTo>
                  <a:lnTo>
                    <a:pt x="96" y="150"/>
                  </a:lnTo>
                  <a:lnTo>
                    <a:pt x="0" y="150"/>
                  </a:lnTo>
                  <a:lnTo>
                    <a:pt x="174" y="329"/>
                  </a:lnTo>
                  <a:lnTo>
                    <a:pt x="352" y="150"/>
                  </a:lnTo>
                  <a:close/>
                  <a:moveTo>
                    <a:pt x="0" y="377"/>
                  </a:moveTo>
                  <a:lnTo>
                    <a:pt x="0" y="430"/>
                  </a:lnTo>
                  <a:lnTo>
                    <a:pt x="352" y="430"/>
                  </a:lnTo>
                  <a:lnTo>
                    <a:pt x="352" y="377"/>
                  </a:lnTo>
                  <a:lnTo>
                    <a:pt x="0" y="37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00">
                <a:solidFill>
                  <a:prstClr val="black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13645526-3A2B-4847-C9E3-6DE65456D2BC}"/>
                </a:ext>
              </a:extLst>
            </p:cNvPr>
            <p:cNvSpPr/>
            <p:nvPr/>
          </p:nvSpPr>
          <p:spPr>
            <a:xfrm>
              <a:off x="6422713" y="5416103"/>
              <a:ext cx="538609" cy="10772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r>
                <a:rPr lang="ko-KR" altLang="en-US" sz="700" u="sng">
                  <a:solidFill>
                    <a:srgbClr val="0070C0"/>
                  </a:solidFill>
                </a:rPr>
                <a:t>첨부파일</a:t>
              </a:r>
              <a:r>
                <a:rPr lang="en-US" altLang="ko-KR" sz="700" u="sng">
                  <a:solidFill>
                    <a:srgbClr val="0070C0"/>
                  </a:solidFill>
                </a:rPr>
                <a:t>.</a:t>
              </a:r>
              <a:r>
                <a:rPr lang="en-US" altLang="ko-KR" sz="700" u="sng" err="1">
                  <a:solidFill>
                    <a:srgbClr val="0070C0"/>
                  </a:solidFill>
                </a:rPr>
                <a:t>png</a:t>
              </a:r>
              <a:endParaRPr lang="x-none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D6F185DB-8ACA-CF9E-3F0B-3244EDC8A765}"/>
              </a:ext>
            </a:extLst>
          </p:cNvPr>
          <p:cNvGrpSpPr/>
          <p:nvPr/>
        </p:nvGrpSpPr>
        <p:grpSpPr>
          <a:xfrm>
            <a:off x="3284654" y="1516537"/>
            <a:ext cx="692723" cy="107722"/>
            <a:chOff x="6268599" y="5416103"/>
            <a:chExt cx="692723" cy="107722"/>
          </a:xfrm>
        </p:grpSpPr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id="{9C04C634-7A8E-2A81-A50D-E20340D3D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8599" y="5424469"/>
              <a:ext cx="84970" cy="94625"/>
            </a:xfrm>
            <a:custGeom>
              <a:avLst/>
              <a:gdLst>
                <a:gd name="T0" fmla="*/ 352 w 353"/>
                <a:gd name="T1" fmla="*/ 150 h 431"/>
                <a:gd name="T2" fmla="*/ 251 w 353"/>
                <a:gd name="T3" fmla="*/ 150 h 431"/>
                <a:gd name="T4" fmla="*/ 251 w 353"/>
                <a:gd name="T5" fmla="*/ 0 h 431"/>
                <a:gd name="T6" fmla="*/ 96 w 353"/>
                <a:gd name="T7" fmla="*/ 0 h 431"/>
                <a:gd name="T8" fmla="*/ 96 w 353"/>
                <a:gd name="T9" fmla="*/ 150 h 431"/>
                <a:gd name="T10" fmla="*/ 0 w 353"/>
                <a:gd name="T11" fmla="*/ 150 h 431"/>
                <a:gd name="T12" fmla="*/ 174 w 353"/>
                <a:gd name="T13" fmla="*/ 329 h 431"/>
                <a:gd name="T14" fmla="*/ 352 w 353"/>
                <a:gd name="T15" fmla="*/ 150 h 431"/>
                <a:gd name="T16" fmla="*/ 0 w 353"/>
                <a:gd name="T17" fmla="*/ 377 h 431"/>
                <a:gd name="T18" fmla="*/ 0 w 353"/>
                <a:gd name="T19" fmla="*/ 430 h 431"/>
                <a:gd name="T20" fmla="*/ 352 w 353"/>
                <a:gd name="T21" fmla="*/ 430 h 431"/>
                <a:gd name="T22" fmla="*/ 352 w 353"/>
                <a:gd name="T23" fmla="*/ 377 h 431"/>
                <a:gd name="T24" fmla="*/ 0 w 353"/>
                <a:gd name="T25" fmla="*/ 37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3" h="431">
                  <a:moveTo>
                    <a:pt x="352" y="150"/>
                  </a:moveTo>
                  <a:lnTo>
                    <a:pt x="251" y="150"/>
                  </a:lnTo>
                  <a:lnTo>
                    <a:pt x="251" y="0"/>
                  </a:lnTo>
                  <a:lnTo>
                    <a:pt x="96" y="0"/>
                  </a:lnTo>
                  <a:lnTo>
                    <a:pt x="96" y="150"/>
                  </a:lnTo>
                  <a:lnTo>
                    <a:pt x="0" y="150"/>
                  </a:lnTo>
                  <a:lnTo>
                    <a:pt x="174" y="329"/>
                  </a:lnTo>
                  <a:lnTo>
                    <a:pt x="352" y="150"/>
                  </a:lnTo>
                  <a:close/>
                  <a:moveTo>
                    <a:pt x="0" y="377"/>
                  </a:moveTo>
                  <a:lnTo>
                    <a:pt x="0" y="430"/>
                  </a:lnTo>
                  <a:lnTo>
                    <a:pt x="352" y="430"/>
                  </a:lnTo>
                  <a:lnTo>
                    <a:pt x="352" y="377"/>
                  </a:lnTo>
                  <a:lnTo>
                    <a:pt x="0" y="37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00">
                <a:solidFill>
                  <a:prstClr val="black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21689B2E-599F-0F93-53A0-5D94F32DD3A9}"/>
                </a:ext>
              </a:extLst>
            </p:cNvPr>
            <p:cNvSpPr/>
            <p:nvPr/>
          </p:nvSpPr>
          <p:spPr>
            <a:xfrm>
              <a:off x="6422713" y="5416103"/>
              <a:ext cx="538609" cy="10772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r>
                <a:rPr lang="ko-KR" altLang="en-US" sz="700" u="sng">
                  <a:solidFill>
                    <a:srgbClr val="0070C0"/>
                  </a:solidFill>
                </a:rPr>
                <a:t>첨부파일</a:t>
              </a:r>
              <a:r>
                <a:rPr lang="en-US" altLang="ko-KR" sz="700" u="sng">
                  <a:solidFill>
                    <a:srgbClr val="0070C0"/>
                  </a:solidFill>
                </a:rPr>
                <a:t>.</a:t>
              </a:r>
              <a:r>
                <a:rPr lang="en-US" altLang="ko-KR" sz="700" u="sng" err="1">
                  <a:solidFill>
                    <a:srgbClr val="0070C0"/>
                  </a:solidFill>
                </a:rPr>
                <a:t>png</a:t>
              </a:r>
              <a:endParaRPr lang="x-none" altLang="en-US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67" name="표 66">
            <a:extLst>
              <a:ext uri="{FF2B5EF4-FFF2-40B4-BE49-F238E27FC236}">
                <a16:creationId xmlns:a16="http://schemas.microsoft.com/office/drawing/2014/main" id="{099E050F-3D70-9714-18CF-C8A60E756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053345"/>
              </p:ext>
            </p:extLst>
          </p:nvPr>
        </p:nvGraphicFramePr>
        <p:xfrm>
          <a:off x="2408009" y="3031896"/>
          <a:ext cx="6068218" cy="1669709"/>
        </p:xfrm>
        <a:graphic>
          <a:graphicData uri="http://schemas.openxmlformats.org/drawingml/2006/table">
            <a:tbl>
              <a:tblPr/>
              <a:tblGrid>
                <a:gridCol w="4547737">
                  <a:extLst>
                    <a:ext uri="{9D8B030D-6E8A-4147-A177-3AD203B41FA5}">
                      <a16:colId xmlns:a16="http://schemas.microsoft.com/office/drawing/2014/main" val="56206359"/>
                    </a:ext>
                  </a:extLst>
                </a:gridCol>
                <a:gridCol w="1520481">
                  <a:extLst>
                    <a:ext uri="{9D8B030D-6E8A-4147-A177-3AD203B41FA5}">
                      <a16:colId xmlns:a16="http://schemas.microsoft.com/office/drawing/2014/main" val="2121707785"/>
                    </a:ext>
                  </a:extLst>
                </a:gridCol>
              </a:tblGrid>
              <a:tr h="219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답변입니다</a:t>
                      </a:r>
                      <a:r>
                        <a:rPr kumimoji="0" lang="en-US" altLang="ko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2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홍길</a:t>
                      </a: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*</a:t>
                      </a:r>
                      <a:r>
                        <a:rPr kumimoji="0" lang="ko-KR" altLang="en-US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｜</a:t>
                      </a:r>
                      <a:r>
                        <a:rPr kumimoji="0" lang="ko-KR" altLang="en-US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2021-03-20 18:00</a:t>
                      </a:r>
                    </a:p>
                  </a:txBody>
                  <a:tcPr marL="144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6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44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873598"/>
                  </a:ext>
                </a:extLst>
              </a:tr>
              <a:tr h="123041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맑은 고딕" pitchFamily="50" charset="-127"/>
                          <a:cs typeface="+mn-cs"/>
                        </a:rPr>
                        <a:t>문의사항 답변입니다</a:t>
                      </a: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맑은 고딕" pitchFamily="50" charset="-127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700" u="sng" dirty="0">
                        <a:solidFill>
                          <a:srgbClr val="0000FF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700" u="sng" dirty="0">
                        <a:solidFill>
                          <a:srgbClr val="0000FF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700" u="sng" dirty="0">
                        <a:solidFill>
                          <a:srgbClr val="0000FF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700" u="sng" dirty="0">
                        <a:solidFill>
                          <a:srgbClr val="0000FF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700" u="sng" dirty="0">
                        <a:solidFill>
                          <a:srgbClr val="0000FF"/>
                        </a:solidFill>
                      </a:endParaRPr>
                    </a:p>
                  </a:txBody>
                  <a:tcPr marL="72000" marR="36000" marT="144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sng" strike="noStrike" kern="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맑은 고딕"/>
                        <a:ea typeface="맑은 고딕" pitchFamily="50" charset="-127"/>
                        <a:cs typeface="+mn-cs"/>
                      </a:endParaRPr>
                    </a:p>
                  </a:txBody>
                  <a:tcPr marL="144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8" name="그룹 67">
            <a:extLst>
              <a:ext uri="{FF2B5EF4-FFF2-40B4-BE49-F238E27FC236}">
                <a16:creationId xmlns:a16="http://schemas.microsoft.com/office/drawing/2014/main" id="{C5ECA126-94AE-6601-3137-22CDCE346AB0}"/>
              </a:ext>
            </a:extLst>
          </p:cNvPr>
          <p:cNvGrpSpPr/>
          <p:nvPr/>
        </p:nvGrpSpPr>
        <p:grpSpPr>
          <a:xfrm>
            <a:off x="2461908" y="3301319"/>
            <a:ext cx="692723" cy="107722"/>
            <a:chOff x="6268599" y="5416103"/>
            <a:chExt cx="692723" cy="107722"/>
          </a:xfrm>
        </p:grpSpPr>
        <p:sp>
          <p:nvSpPr>
            <p:cNvPr id="69" name="Freeform 30">
              <a:extLst>
                <a:ext uri="{FF2B5EF4-FFF2-40B4-BE49-F238E27FC236}">
                  <a16:creationId xmlns:a16="http://schemas.microsoft.com/office/drawing/2014/main" id="{B86D7692-8FDA-FB11-1C1B-845A16456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8599" y="5424469"/>
              <a:ext cx="84970" cy="94625"/>
            </a:xfrm>
            <a:custGeom>
              <a:avLst/>
              <a:gdLst>
                <a:gd name="T0" fmla="*/ 352 w 353"/>
                <a:gd name="T1" fmla="*/ 150 h 431"/>
                <a:gd name="T2" fmla="*/ 251 w 353"/>
                <a:gd name="T3" fmla="*/ 150 h 431"/>
                <a:gd name="T4" fmla="*/ 251 w 353"/>
                <a:gd name="T5" fmla="*/ 0 h 431"/>
                <a:gd name="T6" fmla="*/ 96 w 353"/>
                <a:gd name="T7" fmla="*/ 0 h 431"/>
                <a:gd name="T8" fmla="*/ 96 w 353"/>
                <a:gd name="T9" fmla="*/ 150 h 431"/>
                <a:gd name="T10" fmla="*/ 0 w 353"/>
                <a:gd name="T11" fmla="*/ 150 h 431"/>
                <a:gd name="T12" fmla="*/ 174 w 353"/>
                <a:gd name="T13" fmla="*/ 329 h 431"/>
                <a:gd name="T14" fmla="*/ 352 w 353"/>
                <a:gd name="T15" fmla="*/ 150 h 431"/>
                <a:gd name="T16" fmla="*/ 0 w 353"/>
                <a:gd name="T17" fmla="*/ 377 h 431"/>
                <a:gd name="T18" fmla="*/ 0 w 353"/>
                <a:gd name="T19" fmla="*/ 430 h 431"/>
                <a:gd name="T20" fmla="*/ 352 w 353"/>
                <a:gd name="T21" fmla="*/ 430 h 431"/>
                <a:gd name="T22" fmla="*/ 352 w 353"/>
                <a:gd name="T23" fmla="*/ 377 h 431"/>
                <a:gd name="T24" fmla="*/ 0 w 353"/>
                <a:gd name="T25" fmla="*/ 37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3" h="431">
                  <a:moveTo>
                    <a:pt x="352" y="150"/>
                  </a:moveTo>
                  <a:lnTo>
                    <a:pt x="251" y="150"/>
                  </a:lnTo>
                  <a:lnTo>
                    <a:pt x="251" y="0"/>
                  </a:lnTo>
                  <a:lnTo>
                    <a:pt x="96" y="0"/>
                  </a:lnTo>
                  <a:lnTo>
                    <a:pt x="96" y="150"/>
                  </a:lnTo>
                  <a:lnTo>
                    <a:pt x="0" y="150"/>
                  </a:lnTo>
                  <a:lnTo>
                    <a:pt x="174" y="329"/>
                  </a:lnTo>
                  <a:lnTo>
                    <a:pt x="352" y="150"/>
                  </a:lnTo>
                  <a:close/>
                  <a:moveTo>
                    <a:pt x="0" y="377"/>
                  </a:moveTo>
                  <a:lnTo>
                    <a:pt x="0" y="430"/>
                  </a:lnTo>
                  <a:lnTo>
                    <a:pt x="352" y="430"/>
                  </a:lnTo>
                  <a:lnTo>
                    <a:pt x="352" y="377"/>
                  </a:lnTo>
                  <a:lnTo>
                    <a:pt x="0" y="37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00">
                <a:solidFill>
                  <a:prstClr val="black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77D13BDF-0CBA-1483-953E-D0DCF37E3F1F}"/>
                </a:ext>
              </a:extLst>
            </p:cNvPr>
            <p:cNvSpPr/>
            <p:nvPr/>
          </p:nvSpPr>
          <p:spPr>
            <a:xfrm>
              <a:off x="6422713" y="5416103"/>
              <a:ext cx="538609" cy="10772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r>
                <a:rPr lang="ko-KR" altLang="en-US" sz="700" u="sng">
                  <a:solidFill>
                    <a:srgbClr val="0070C0"/>
                  </a:solidFill>
                </a:rPr>
                <a:t>첨부파일</a:t>
              </a:r>
              <a:r>
                <a:rPr lang="en-US" altLang="ko-KR" sz="700" u="sng">
                  <a:solidFill>
                    <a:srgbClr val="0070C0"/>
                  </a:solidFill>
                </a:rPr>
                <a:t>.</a:t>
              </a:r>
              <a:r>
                <a:rPr lang="en-US" altLang="ko-KR" sz="700" u="sng" err="1">
                  <a:solidFill>
                    <a:srgbClr val="0070C0"/>
                  </a:solidFill>
                </a:rPr>
                <a:t>png</a:t>
              </a:r>
              <a:endParaRPr lang="x-none" altLang="en-US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74" name="표 73">
            <a:extLst>
              <a:ext uri="{FF2B5EF4-FFF2-40B4-BE49-F238E27FC236}">
                <a16:creationId xmlns:a16="http://schemas.microsoft.com/office/drawing/2014/main" id="{76FF1F97-3EA4-2A1D-6DF1-05C02A699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459657"/>
              </p:ext>
            </p:extLst>
          </p:nvPr>
        </p:nvGraphicFramePr>
        <p:xfrm>
          <a:off x="2493400" y="3845673"/>
          <a:ext cx="5328183" cy="5600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2778">
                  <a:extLst>
                    <a:ext uri="{9D8B030D-6E8A-4147-A177-3AD203B41FA5}">
                      <a16:colId xmlns:a16="http://schemas.microsoft.com/office/drawing/2014/main" val="108152401"/>
                    </a:ext>
                  </a:extLst>
                </a:gridCol>
                <a:gridCol w="3113405">
                  <a:extLst>
                    <a:ext uri="{9D8B030D-6E8A-4147-A177-3AD203B41FA5}">
                      <a16:colId xmlns:a16="http://schemas.microsoft.com/office/drawing/2014/main" val="2177239505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755099336"/>
                    </a:ext>
                  </a:extLst>
                </a:gridCol>
              </a:tblGrid>
              <a:tr h="18667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500" dirty="0"/>
                        <a:t>구분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500" dirty="0"/>
                        <a:t>화면 경로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500" dirty="0"/>
                        <a:t>비고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24052"/>
                  </a:ext>
                </a:extLst>
              </a:tr>
              <a:tr h="18667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500" dirty="0"/>
                        <a:t>학교 관리자용 메뉴얼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500" dirty="0"/>
                        <a:t>학교 관리자 페이지 접속 → 화면 우측 하단 </a:t>
                      </a:r>
                      <a:r>
                        <a:rPr lang="en-US" altLang="ko-KR" sz="500" dirty="0"/>
                        <a:t>[</a:t>
                      </a:r>
                      <a:r>
                        <a:rPr lang="ko-KR" altLang="en-US" sz="500" dirty="0"/>
                        <a:t>학교 관리자 신학기 </a:t>
                      </a:r>
                      <a:r>
                        <a:rPr lang="ko-KR" altLang="en-US" sz="500" dirty="0" err="1"/>
                        <a:t>퀵가이드</a:t>
                      </a:r>
                      <a:r>
                        <a:rPr lang="ko-KR" altLang="en-US" sz="500" dirty="0"/>
                        <a:t> 매뉴얼 다운로드</a:t>
                      </a:r>
                      <a:r>
                        <a:rPr lang="en-US" altLang="ko-KR" sz="500" dirty="0"/>
                        <a:t>] </a:t>
                      </a:r>
                      <a:r>
                        <a:rPr lang="ko-KR" altLang="en-US" sz="500" dirty="0"/>
                        <a:t>버튼 클릭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500" u="sng" dirty="0">
                          <a:solidFill>
                            <a:srgbClr val="0000FF"/>
                          </a:solidFill>
                        </a:rPr>
                        <a:t>바로가기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16613"/>
                  </a:ext>
                </a:extLst>
              </a:tr>
              <a:tr h="18667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500" dirty="0"/>
                        <a:t>교사</a:t>
                      </a:r>
                      <a:r>
                        <a:rPr lang="en-US" altLang="ko-KR" sz="500" dirty="0"/>
                        <a:t>/</a:t>
                      </a:r>
                      <a:r>
                        <a:rPr lang="ko-KR" altLang="en-US" sz="500" dirty="0"/>
                        <a:t>학생</a:t>
                      </a:r>
                      <a:r>
                        <a:rPr lang="en-US" altLang="ko-KR" sz="500" dirty="0"/>
                        <a:t>/</a:t>
                      </a:r>
                      <a:r>
                        <a:rPr lang="ko-KR" altLang="en-US" sz="500" dirty="0"/>
                        <a:t>학부모용 매뉴얼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500" dirty="0"/>
                        <a:t>하이러닝 로그인 → 상단 이름 좌측 </a:t>
                      </a:r>
                      <a:r>
                        <a:rPr lang="en-US" altLang="ko-KR" sz="500" dirty="0"/>
                        <a:t>[</a:t>
                      </a:r>
                      <a:r>
                        <a:rPr lang="ko-KR" altLang="en-US" sz="500" dirty="0"/>
                        <a:t>프로필 아이콘</a:t>
                      </a:r>
                      <a:r>
                        <a:rPr lang="en-US" altLang="ko-KR" sz="500" dirty="0"/>
                        <a:t>] </a:t>
                      </a:r>
                      <a:r>
                        <a:rPr lang="ko-KR" altLang="en-US" sz="500" dirty="0"/>
                        <a:t>클릭 → 　</a:t>
                      </a:r>
                      <a:r>
                        <a:rPr lang="en-US" altLang="ko-KR" sz="500" dirty="0"/>
                        <a:t>[</a:t>
                      </a:r>
                      <a:r>
                        <a:rPr lang="ko-KR" altLang="en-US" sz="500" dirty="0"/>
                        <a:t>고객센터</a:t>
                      </a:r>
                      <a:r>
                        <a:rPr lang="en-US" altLang="ko-KR" sz="500" dirty="0"/>
                        <a:t>] &gt; [</a:t>
                      </a:r>
                      <a:r>
                        <a:rPr lang="ko-KR" altLang="en-US" sz="500" dirty="0"/>
                        <a:t>이용안내</a:t>
                      </a:r>
                      <a:r>
                        <a:rPr lang="en-US" altLang="ko-KR" sz="500" dirty="0"/>
                        <a:t>] </a:t>
                      </a:r>
                      <a:r>
                        <a:rPr lang="ko-KR" altLang="en-US" sz="500" dirty="0"/>
                        <a:t>진입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500" u="sng" dirty="0">
                          <a:solidFill>
                            <a:srgbClr val="0000FF"/>
                          </a:solidFill>
                        </a:rPr>
                        <a:t>바로가기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154912"/>
                  </a:ext>
                </a:extLst>
              </a:tr>
            </a:tbl>
          </a:graphicData>
        </a:graphic>
      </p:graphicFrame>
      <p:sp>
        <p:nvSpPr>
          <p:cNvPr id="90" name="직사각형 89">
            <a:extLst>
              <a:ext uri="{FF2B5EF4-FFF2-40B4-BE49-F238E27FC236}">
                <a16:creationId xmlns:a16="http://schemas.microsoft.com/office/drawing/2014/main" id="{23E94357-73F3-6C72-87DB-2A87D4653036}"/>
              </a:ext>
            </a:extLst>
          </p:cNvPr>
          <p:cNvSpPr/>
          <p:nvPr/>
        </p:nvSpPr>
        <p:spPr>
          <a:xfrm>
            <a:off x="2403519" y="3517983"/>
            <a:ext cx="6045742" cy="1024216"/>
          </a:xfrm>
          <a:prstGeom prst="rect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타원 90">
            <a:extLst>
              <a:ext uri="{FF2B5EF4-FFF2-40B4-BE49-F238E27FC236}">
                <a16:creationId xmlns:a16="http://schemas.microsoft.com/office/drawing/2014/main" id="{3C40BE5E-E039-1940-2994-AD5F95563CAB}"/>
              </a:ext>
            </a:extLst>
          </p:cNvPr>
          <p:cNvSpPr/>
          <p:nvPr/>
        </p:nvSpPr>
        <p:spPr>
          <a:xfrm>
            <a:off x="2315802" y="3444903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93" name="Google Shape;548;p12">
            <a:extLst>
              <a:ext uri="{FF2B5EF4-FFF2-40B4-BE49-F238E27FC236}">
                <a16:creationId xmlns:a16="http://schemas.microsoft.com/office/drawing/2014/main" id="{674902B2-5C69-EB94-8C64-5B70847735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6461413"/>
              </p:ext>
            </p:extLst>
          </p:nvPr>
        </p:nvGraphicFramePr>
        <p:xfrm>
          <a:off x="12192000" y="-6932"/>
          <a:ext cx="1887100" cy="5208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2.3.13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화면 현행화 및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&lt;5&gt;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내용 정의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675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2.4.3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DFF8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답변 영역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‘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관리자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이름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’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표시 삭제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DFF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043631"/>
                  </a:ext>
                </a:extLst>
              </a:tr>
            </a:tbl>
          </a:graphicData>
        </a:graphic>
      </p:graphicFrame>
      <p:sp>
        <p:nvSpPr>
          <p:cNvPr id="4" name="직사각형 3">
            <a:extLst>
              <a:ext uri="{FF2B5EF4-FFF2-40B4-BE49-F238E27FC236}">
                <a16:creationId xmlns:a16="http://schemas.microsoft.com/office/drawing/2014/main" id="{7DA30CA1-3B4D-EAAE-D919-F4D4C785235B}"/>
              </a:ext>
            </a:extLst>
          </p:cNvPr>
          <p:cNvSpPr/>
          <p:nvPr/>
        </p:nvSpPr>
        <p:spPr>
          <a:xfrm>
            <a:off x="6900862" y="3055216"/>
            <a:ext cx="481013" cy="188988"/>
          </a:xfrm>
          <a:prstGeom prst="rect">
            <a:avLst/>
          </a:prstGeom>
          <a:solidFill>
            <a:srgbClr val="1DFF83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b="1" dirty="0">
                <a:solidFill>
                  <a:schemeClr val="tx1"/>
                </a:solidFill>
              </a:rPr>
              <a:t>DELETE v.2.4.3</a:t>
            </a:r>
            <a:endParaRPr lang="ko-KR" altLang="en-US" sz="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57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2"/>
          <p:cNvSpPr txBox="1">
            <a:spLocks noGrp="1"/>
          </p:cNvSpPr>
          <p:nvPr>
            <p:ph type="title"/>
          </p:nvPr>
        </p:nvSpPr>
        <p:spPr>
          <a:xfrm>
            <a:off x="2822350" y="300353"/>
            <a:ext cx="2088234" cy="286233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"/>
                <a:ea typeface="Malgun Gothic"/>
                <a:cs typeface="Malgun Gothic"/>
                <a:sym typeface="Malgun Gothic"/>
              </a:defRPr>
            </a:lvl1pPr>
          </a:lstStyle>
          <a:p>
            <a:r>
              <a:t>Overview</a:t>
            </a:r>
          </a:p>
        </p:txBody>
      </p:sp>
      <p:sp>
        <p:nvSpPr>
          <p:cNvPr id="130" name="Text Placeholder 1"/>
          <p:cNvSpPr txBox="1">
            <a:spLocks noGrp="1"/>
          </p:cNvSpPr>
          <p:nvPr>
            <p:ph type="body" sz="quarter" idx="1"/>
          </p:nvPr>
        </p:nvSpPr>
        <p:spPr>
          <a:xfrm>
            <a:off x="5262879" y="300353"/>
            <a:ext cx="6413185" cy="286233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"/>
                <a:ea typeface="Malgun Gothic"/>
                <a:cs typeface="Malgun Gothic"/>
                <a:sym typeface="Malgun Gothic"/>
              </a:defRPr>
            </a:lvl1pPr>
          </a:lstStyle>
          <a:p>
            <a:r>
              <a:t>Document Information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A5D8BDE-E54E-0286-26DC-BE569CECFEE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76064" y="6423027"/>
            <a:ext cx="273654" cy="269239"/>
          </a:xfrm>
        </p:spPr>
        <p:txBody>
          <a:bodyPr/>
          <a:lstStyle/>
          <a:p>
            <a:fld id="{86CB4B4D-7CA3-9044-876B-883B54F8677D}" type="slidenum">
              <a:rPr lang="en-US" altLang="x-none" smtClean="0"/>
              <a:t>7</a:t>
            </a:fld>
            <a:endParaRPr lang="x-none" altLang="en-US"/>
          </a:p>
        </p:txBody>
      </p:sp>
      <p:sp>
        <p:nvSpPr>
          <p:cNvPr id="3" name="슬라이드 번호 개체 틀 1">
            <a:extLst>
              <a:ext uri="{FF2B5EF4-FFF2-40B4-BE49-F238E27FC236}">
                <a16:creationId xmlns:a16="http://schemas.microsoft.com/office/drawing/2014/main" id="{3DD16B26-92AB-2EF0-19CE-2419322F13D1}"/>
              </a:ext>
            </a:extLst>
          </p:cNvPr>
          <p:cNvSpPr txBox="1">
            <a:spLocks/>
          </p:cNvSpPr>
          <p:nvPr/>
        </p:nvSpPr>
        <p:spPr>
          <a:xfrm>
            <a:off x="11676064" y="6423027"/>
            <a:ext cx="273654" cy="269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altLang="x-none" smtClean="0"/>
              <a:pPr/>
              <a:t>7</a:t>
            </a:fld>
            <a:endParaRPr lang="x-none" altLang="en-US"/>
          </a:p>
        </p:txBody>
      </p:sp>
      <p:graphicFrame>
        <p:nvGraphicFramePr>
          <p:cNvPr id="10" name="Google Shape;548;p12">
            <a:extLst>
              <a:ext uri="{FF2B5EF4-FFF2-40B4-BE49-F238E27FC236}">
                <a16:creationId xmlns:a16="http://schemas.microsoft.com/office/drawing/2014/main" id="{1B08DE46-6FF2-2AFD-2852-9D10BCB704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4932044"/>
              </p:ext>
            </p:extLst>
          </p:nvPr>
        </p:nvGraphicFramePr>
        <p:xfrm>
          <a:off x="1048194" y="1983013"/>
          <a:ext cx="1887100" cy="5208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수정사항 기입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118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수정사항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기입</a:t>
                      </a:r>
                      <a:endParaRPr kumimoji="1" lang="en-KR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290285"/>
                  </a:ext>
                </a:extLst>
              </a:tr>
            </a:tbl>
          </a:graphicData>
        </a:graphic>
      </p:graphicFrame>
      <p:sp>
        <p:nvSpPr>
          <p:cNvPr id="11" name="TextBox 16">
            <a:extLst>
              <a:ext uri="{FF2B5EF4-FFF2-40B4-BE49-F238E27FC236}">
                <a16:creationId xmlns:a16="http://schemas.microsoft.com/office/drawing/2014/main" id="{FCB06E73-A188-0E92-92C6-1FE41DAC9FF8}"/>
              </a:ext>
            </a:extLst>
          </p:cNvPr>
          <p:cNvSpPr txBox="1"/>
          <p:nvPr/>
        </p:nvSpPr>
        <p:spPr>
          <a:xfrm>
            <a:off x="994957" y="1398877"/>
            <a:ext cx="2588205" cy="273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309">
              <a:lnSpc>
                <a:spcPct val="150000"/>
              </a:lnSpc>
              <a:defRPr sz="900" b="1">
                <a:solidFill>
                  <a:srgbClr val="404040"/>
                </a:solidFill>
                <a:latin typeface="+mj-lt"/>
                <a:ea typeface="+mj-ea"/>
                <a:cs typeface="+mj-cs"/>
                <a:sym typeface="맑은 고딕"/>
              </a:defRPr>
            </a:lvl1pPr>
          </a:lstStyle>
          <a:p>
            <a:r>
              <a:rPr dirty="0" err="1"/>
              <a:t>문서의</a:t>
            </a:r>
            <a:r>
              <a:rPr dirty="0"/>
              <a:t> </a:t>
            </a:r>
            <a:r>
              <a:rPr dirty="0" err="1"/>
              <a:t>수정</a:t>
            </a:r>
            <a:r>
              <a:rPr dirty="0"/>
              <a:t> 및 </a:t>
            </a:r>
            <a:r>
              <a:rPr dirty="0" err="1"/>
              <a:t>변경사항</a:t>
            </a:r>
            <a:r>
              <a:rPr dirty="0"/>
              <a:t> </a:t>
            </a:r>
            <a:r>
              <a:rPr dirty="0" err="1"/>
              <a:t>표시</a:t>
            </a:r>
            <a:r>
              <a:rPr lang="en-US" dirty="0"/>
              <a:t> (v.1.00</a:t>
            </a:r>
            <a:r>
              <a:rPr lang="ko-KR" altLang="en-US" dirty="0"/>
              <a:t>부터 변경</a:t>
            </a:r>
            <a:r>
              <a:rPr lang="en-US" altLang="ko-KR" dirty="0"/>
              <a:t>)</a:t>
            </a:r>
            <a:endParaRPr dirty="0"/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B9627A9E-A708-C5D8-BE91-2B06DF149BF1}"/>
              </a:ext>
            </a:extLst>
          </p:cNvPr>
          <p:cNvSpPr txBox="1"/>
          <p:nvPr/>
        </p:nvSpPr>
        <p:spPr>
          <a:xfrm>
            <a:off x="994957" y="1665537"/>
            <a:ext cx="2303823" cy="239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309">
              <a:lnSpc>
                <a:spcPct val="150000"/>
              </a:lnSpc>
              <a:defRPr sz="900">
                <a:solidFill>
                  <a:srgbClr val="808080"/>
                </a:solidFill>
                <a:latin typeface="+mj-lt"/>
                <a:ea typeface="+mj-ea"/>
                <a:cs typeface="+mj-cs"/>
                <a:sym typeface="맑은 고딕"/>
              </a:defRPr>
            </a:lvl1pPr>
          </a:lstStyle>
          <a:p>
            <a:r>
              <a:rPr dirty="0" err="1"/>
              <a:t>해당</a:t>
            </a:r>
            <a:r>
              <a:rPr dirty="0"/>
              <a:t> </a:t>
            </a:r>
            <a:r>
              <a:rPr dirty="0" err="1"/>
              <a:t>페이지의</a:t>
            </a:r>
            <a:r>
              <a:rPr dirty="0"/>
              <a:t> </a:t>
            </a:r>
            <a:r>
              <a:rPr dirty="0" err="1"/>
              <a:t>우측</a:t>
            </a:r>
            <a:r>
              <a:rPr dirty="0"/>
              <a:t> </a:t>
            </a:r>
            <a:r>
              <a:rPr dirty="0" err="1"/>
              <a:t>상단에</a:t>
            </a:r>
            <a:r>
              <a:rPr dirty="0"/>
              <a:t> </a:t>
            </a:r>
            <a:r>
              <a:rPr dirty="0" err="1"/>
              <a:t>아래와</a:t>
            </a:r>
            <a:r>
              <a:rPr dirty="0"/>
              <a:t> </a:t>
            </a:r>
            <a:r>
              <a:rPr dirty="0" err="1"/>
              <a:t>같이</a:t>
            </a:r>
            <a:r>
              <a:rPr dirty="0"/>
              <a:t> </a:t>
            </a:r>
            <a:r>
              <a:rPr dirty="0" err="1"/>
              <a:t>표시한다</a:t>
            </a:r>
            <a:r>
              <a:rPr dirty="0"/>
              <a:t>.</a:t>
            </a: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930B7494-D32F-261D-4E4D-3EE524CD1542}"/>
              </a:ext>
            </a:extLst>
          </p:cNvPr>
          <p:cNvSpPr txBox="1"/>
          <p:nvPr/>
        </p:nvSpPr>
        <p:spPr>
          <a:xfrm>
            <a:off x="3065651" y="2021779"/>
            <a:ext cx="3532373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914309">
              <a:defRPr sz="900" b="1">
                <a:solidFill>
                  <a:srgbClr val="808080"/>
                </a:solidFill>
                <a:latin typeface="+mj-lt"/>
                <a:ea typeface="+mj-ea"/>
                <a:cs typeface="+mj-cs"/>
                <a:sym typeface="맑은 고딕"/>
              </a:defRPr>
            </a:pPr>
            <a:r>
              <a:rPr lang="ko-KR" altLang="en-US" dirty="0"/>
              <a:t>모든 변경사항</a:t>
            </a:r>
            <a:endParaRPr dirty="0"/>
          </a:p>
          <a:p>
            <a:pPr defTabSz="914309">
              <a:defRPr sz="900">
                <a:solidFill>
                  <a:srgbClr val="808080"/>
                </a:solidFill>
                <a:latin typeface="+mj-lt"/>
                <a:ea typeface="+mj-ea"/>
                <a:cs typeface="+mj-cs"/>
                <a:sym typeface="맑은 고딕"/>
              </a:defRPr>
            </a:pPr>
            <a:r>
              <a:rPr lang="ko-KR" altLang="en-US" dirty="0"/>
              <a:t>버전별로 수정</a:t>
            </a:r>
            <a:r>
              <a:rPr lang="en-US" altLang="ko-KR" dirty="0"/>
              <a:t>/</a:t>
            </a:r>
            <a:r>
              <a:rPr lang="ko-KR" altLang="en-US" dirty="0"/>
              <a:t>삭제</a:t>
            </a:r>
            <a:r>
              <a:rPr lang="en-US" altLang="ko-KR" dirty="0"/>
              <a:t>/</a:t>
            </a:r>
            <a:r>
              <a:rPr lang="ko-KR" altLang="en-US" dirty="0"/>
              <a:t>추가 등의 모든 변경사항을 간략하게 적는다</a:t>
            </a:r>
            <a:r>
              <a:rPr dirty="0"/>
              <a:t>.  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E1C5DD9-0BFF-57A5-5AF1-D2573F8291B4}"/>
              </a:ext>
            </a:extLst>
          </p:cNvPr>
          <p:cNvSpPr/>
          <p:nvPr/>
        </p:nvSpPr>
        <p:spPr>
          <a:xfrm>
            <a:off x="1048194" y="2881999"/>
            <a:ext cx="1297367" cy="2968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x-none" sz="900" dirty="0"/>
              <a:t>Update | 2024.03.20</a:t>
            </a:r>
            <a:endParaRPr lang="en-US" altLang="ko-KR" sz="900" dirty="0"/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FBAF6DDE-0953-5A53-9D90-A85C6C234AED}"/>
              </a:ext>
            </a:extLst>
          </p:cNvPr>
          <p:cNvSpPr txBox="1"/>
          <p:nvPr/>
        </p:nvSpPr>
        <p:spPr>
          <a:xfrm>
            <a:off x="3065651" y="2853432"/>
            <a:ext cx="2536909" cy="507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914309">
              <a:defRPr sz="900" b="1">
                <a:solidFill>
                  <a:srgbClr val="808080"/>
                </a:solidFill>
                <a:latin typeface="+mj-lt"/>
                <a:ea typeface="+mj-ea"/>
                <a:cs typeface="+mj-cs"/>
                <a:sym typeface="맑은 고딕"/>
              </a:defRPr>
            </a:pPr>
            <a:r>
              <a:rPr lang="ko-KR" altLang="en-US" dirty="0"/>
              <a:t>이번 버전에서 변경 이력이 있는 페이지 표기</a:t>
            </a:r>
          </a:p>
          <a:p>
            <a:pPr defTabSz="914309">
              <a:defRPr sz="900">
                <a:solidFill>
                  <a:srgbClr val="808080"/>
                </a:solidFill>
                <a:latin typeface="+mj-lt"/>
                <a:ea typeface="+mj-ea"/>
                <a:cs typeface="+mj-cs"/>
                <a:sym typeface="맑은 고딕"/>
              </a:defRPr>
            </a:pPr>
            <a:r>
              <a:rPr lang="en-US" altLang="ko-KR" dirty="0"/>
              <a:t>Update</a:t>
            </a:r>
            <a:r>
              <a:rPr lang="ko-KR" altLang="en-US" dirty="0"/>
              <a:t> 로 표시하고</a:t>
            </a:r>
            <a:r>
              <a:rPr lang="en-US" altLang="ko-KR" dirty="0"/>
              <a:t>, </a:t>
            </a:r>
            <a:r>
              <a:rPr lang="ko-KR" altLang="en-US" dirty="0"/>
              <a:t>수정된 날짜를 적어준다</a:t>
            </a:r>
            <a:r>
              <a:rPr lang="en-US" altLang="ko-KR" dirty="0"/>
              <a:t>.  </a:t>
            </a:r>
          </a:p>
          <a:p>
            <a:pPr defTabSz="914309">
              <a:defRPr sz="900">
                <a:solidFill>
                  <a:srgbClr val="808080"/>
                </a:solidFill>
                <a:latin typeface="+mj-lt"/>
                <a:ea typeface="+mj-ea"/>
                <a:cs typeface="+mj-cs"/>
                <a:sym typeface="맑은 고딕"/>
              </a:defRPr>
            </a:pPr>
            <a:r>
              <a:rPr lang="en-US" altLang="ko-KR" dirty="0"/>
              <a:t>(※ </a:t>
            </a:r>
            <a:r>
              <a:rPr lang="ko-KR" altLang="en-US" dirty="0"/>
              <a:t>이전 수정 내용은 모든 변경 사항에 기입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그룹 38">
            <a:extLst>
              <a:ext uri="{FF2B5EF4-FFF2-40B4-BE49-F238E27FC236}">
                <a16:creationId xmlns:a16="http://schemas.microsoft.com/office/drawing/2014/main" id="{A448A665-06D7-9489-8D35-51AF85929EF7}"/>
              </a:ext>
            </a:extLst>
          </p:cNvPr>
          <p:cNvGrpSpPr/>
          <p:nvPr/>
        </p:nvGrpSpPr>
        <p:grpSpPr>
          <a:xfrm>
            <a:off x="118997" y="5777759"/>
            <a:ext cx="8799535" cy="659027"/>
            <a:chOff x="118997" y="5777759"/>
            <a:chExt cx="8799535" cy="659027"/>
          </a:xfrm>
        </p:grpSpPr>
        <p:cxnSp>
          <p:nvCxnSpPr>
            <p:cNvPr id="40" name="직선 연결선[R] 39">
              <a:extLst>
                <a:ext uri="{FF2B5EF4-FFF2-40B4-BE49-F238E27FC236}">
                  <a16:creationId xmlns:a16="http://schemas.microsoft.com/office/drawing/2014/main" id="{9A2738A2-CC99-5D19-C5C1-86FBFDE5ED78}"/>
                </a:ext>
              </a:extLst>
            </p:cNvPr>
            <p:cNvCxnSpPr>
              <a:cxnSpLocks/>
            </p:cNvCxnSpPr>
            <p:nvPr/>
          </p:nvCxnSpPr>
          <p:spPr>
            <a:xfrm>
              <a:off x="118997" y="5777759"/>
              <a:ext cx="87995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텍스트 상자 68">
              <a:extLst>
                <a:ext uri="{FF2B5EF4-FFF2-40B4-BE49-F238E27FC236}">
                  <a16:creationId xmlns:a16="http://schemas.microsoft.com/office/drawing/2014/main" id="{0224563E-279C-FD78-3D44-84F74594C40F}"/>
                </a:ext>
              </a:extLst>
            </p:cNvPr>
            <p:cNvSpPr txBox="1"/>
            <p:nvPr/>
          </p:nvSpPr>
          <p:spPr>
            <a:xfrm>
              <a:off x="360470" y="6024321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회사정보</a:t>
              </a:r>
            </a:p>
          </p:txBody>
        </p:sp>
        <p:sp>
          <p:nvSpPr>
            <p:cNvPr id="42" name="텍스트 상자 68">
              <a:extLst>
                <a:ext uri="{FF2B5EF4-FFF2-40B4-BE49-F238E27FC236}">
                  <a16:creationId xmlns:a16="http://schemas.microsoft.com/office/drawing/2014/main" id="{D764858C-1E65-5637-78E6-BEC747074BCC}"/>
                </a:ext>
              </a:extLst>
            </p:cNvPr>
            <p:cNvSpPr txBox="1"/>
            <p:nvPr/>
          </p:nvSpPr>
          <p:spPr>
            <a:xfrm>
              <a:off x="790293" y="6024321"/>
              <a:ext cx="1856277" cy="1206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/>
                <a:t>대표이사 </a:t>
              </a:r>
              <a:r>
                <a:rPr kumimoji="1" lang="en-US" altLang="ko-KR" sz="600"/>
                <a:t>:</a:t>
              </a:r>
              <a:r>
                <a:rPr kumimoji="1" lang="ko-KR" altLang="en-US" sz="600"/>
                <a:t> </a:t>
              </a:r>
              <a:r>
                <a:rPr kumimoji="1" lang="ko-KR" altLang="en-US" sz="600" err="1"/>
                <a:t>김에듀</a:t>
              </a:r>
              <a:r>
                <a:rPr kumimoji="1" lang="ko-KR" altLang="en-US" sz="600"/>
                <a:t>  </a:t>
              </a:r>
              <a:r>
                <a:rPr kumimoji="1" lang="en-US" altLang="ko-KR" sz="600"/>
                <a:t>|</a:t>
              </a:r>
              <a:r>
                <a:rPr kumimoji="1" lang="ko-KR" altLang="en-US" sz="600"/>
                <a:t>  사업자 등록번호 </a:t>
              </a:r>
              <a:r>
                <a:rPr kumimoji="1" lang="en-US" altLang="ko-KR" sz="600"/>
                <a:t>: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123-45-67890</a:t>
              </a:r>
              <a:endParaRPr kumimoji="1" lang="ko-KR" altLang="en-US" sz="600"/>
            </a:p>
          </p:txBody>
        </p:sp>
        <p:sp>
          <p:nvSpPr>
            <p:cNvPr id="43" name="텍스트 상자 68">
              <a:extLst>
                <a:ext uri="{FF2B5EF4-FFF2-40B4-BE49-F238E27FC236}">
                  <a16:creationId xmlns:a16="http://schemas.microsoft.com/office/drawing/2014/main" id="{FBAE158E-EA48-3884-3A68-52E784320D48}"/>
                </a:ext>
              </a:extLst>
            </p:cNvPr>
            <p:cNvSpPr txBox="1"/>
            <p:nvPr/>
          </p:nvSpPr>
          <p:spPr>
            <a:xfrm>
              <a:off x="360470" y="6278321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고객센터</a:t>
              </a:r>
            </a:p>
          </p:txBody>
        </p:sp>
        <p:sp>
          <p:nvSpPr>
            <p:cNvPr id="44" name="텍스트 상자 68">
              <a:extLst>
                <a:ext uri="{FF2B5EF4-FFF2-40B4-BE49-F238E27FC236}">
                  <a16:creationId xmlns:a16="http://schemas.microsoft.com/office/drawing/2014/main" id="{3498FEC8-7B23-D193-0CDD-502BDBE9A235}"/>
                </a:ext>
              </a:extLst>
            </p:cNvPr>
            <p:cNvSpPr txBox="1"/>
            <p:nvPr/>
          </p:nvSpPr>
          <p:spPr>
            <a:xfrm>
              <a:off x="790293" y="6288481"/>
              <a:ext cx="1357744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ko-KR" sz="600"/>
                <a:t>1899-1949(8:00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~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18:00,</a:t>
              </a:r>
              <a:r>
                <a:rPr kumimoji="1" lang="ko-KR" altLang="en-US" sz="600"/>
                <a:t> 점심 </a:t>
              </a:r>
              <a:r>
                <a:rPr kumimoji="1" lang="en-US" altLang="ko-KR" sz="600"/>
                <a:t>12:00 ~ 1:00)</a:t>
              </a:r>
              <a:endParaRPr kumimoji="1" lang="ko-KR" altLang="en-US" sz="600"/>
            </a:p>
          </p:txBody>
        </p:sp>
        <p:sp>
          <p:nvSpPr>
            <p:cNvPr id="45" name="텍스트 상자 68">
              <a:extLst>
                <a:ext uri="{FF2B5EF4-FFF2-40B4-BE49-F238E27FC236}">
                  <a16:creationId xmlns:a16="http://schemas.microsoft.com/office/drawing/2014/main" id="{B293A19F-C7A7-033C-8ABA-9E56F448582C}"/>
                </a:ext>
              </a:extLst>
            </p:cNvPr>
            <p:cNvSpPr txBox="1"/>
            <p:nvPr/>
          </p:nvSpPr>
          <p:spPr>
            <a:xfrm>
              <a:off x="6622357" y="6041279"/>
              <a:ext cx="650819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개인정보 처리방침 </a:t>
              </a:r>
            </a:p>
          </p:txBody>
        </p:sp>
        <p:sp>
          <p:nvSpPr>
            <p:cNvPr id="46" name="텍스트 상자 68">
              <a:extLst>
                <a:ext uri="{FF2B5EF4-FFF2-40B4-BE49-F238E27FC236}">
                  <a16:creationId xmlns:a16="http://schemas.microsoft.com/office/drawing/2014/main" id="{8DCC405B-EC8A-BE59-9830-46C85AA5F001}"/>
                </a:ext>
              </a:extLst>
            </p:cNvPr>
            <p:cNvSpPr txBox="1"/>
            <p:nvPr/>
          </p:nvSpPr>
          <p:spPr>
            <a:xfrm>
              <a:off x="7513806" y="6041279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이용약관</a:t>
              </a:r>
            </a:p>
          </p:txBody>
        </p:sp>
        <p:sp>
          <p:nvSpPr>
            <p:cNvPr id="47" name="텍스트 상자 68">
              <a:extLst>
                <a:ext uri="{FF2B5EF4-FFF2-40B4-BE49-F238E27FC236}">
                  <a16:creationId xmlns:a16="http://schemas.microsoft.com/office/drawing/2014/main" id="{CE04BAB8-AD62-5E45-6E3E-C5CFC63A9EB8}"/>
                </a:ext>
              </a:extLst>
            </p:cNvPr>
            <p:cNvSpPr txBox="1"/>
            <p:nvPr/>
          </p:nvSpPr>
          <p:spPr>
            <a:xfrm>
              <a:off x="8062212" y="6041279"/>
              <a:ext cx="63318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오픈소스 라이선스</a:t>
              </a:r>
            </a:p>
          </p:txBody>
        </p:sp>
        <p:sp>
          <p:nvSpPr>
            <p:cNvPr id="48" name="텍스트 상자 68">
              <a:extLst>
                <a:ext uri="{FF2B5EF4-FFF2-40B4-BE49-F238E27FC236}">
                  <a16:creationId xmlns:a16="http://schemas.microsoft.com/office/drawing/2014/main" id="{C05A36B7-C34D-A76E-9558-9746C638097F}"/>
                </a:ext>
              </a:extLst>
            </p:cNvPr>
            <p:cNvSpPr txBox="1"/>
            <p:nvPr/>
          </p:nvSpPr>
          <p:spPr>
            <a:xfrm>
              <a:off x="7268973" y="6315599"/>
              <a:ext cx="1450718" cy="1211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ko-KR" sz="600"/>
                <a:t>Copyright Ⓒ 2023 KT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All Rights Reserved</a:t>
              </a:r>
              <a:endParaRPr kumimoji="1" lang="ko-KR" altLang="en-US" sz="600"/>
            </a:p>
          </p:txBody>
        </p:sp>
      </p:grpSp>
      <p:sp>
        <p:nvSpPr>
          <p:cNvPr id="3" name="제목 10">
            <a:extLst>
              <a:ext uri="{FF2B5EF4-FFF2-40B4-BE49-F238E27FC236}">
                <a16:creationId xmlns:a16="http://schemas.microsoft.com/office/drawing/2014/main" id="{8EAFC279-A2A2-EB23-46B9-054F0A2ED4F6}"/>
              </a:ext>
            </a:extLst>
          </p:cNvPr>
          <p:cNvSpPr txBox="1">
            <a:spLocks/>
          </p:cNvSpPr>
          <p:nvPr/>
        </p:nvSpPr>
        <p:spPr>
          <a:xfrm>
            <a:off x="2491876" y="976712"/>
            <a:ext cx="538609" cy="16158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ko-KR" altLang="en-US" sz="1050" kern="0" spc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이용약관</a:t>
            </a:r>
            <a:endParaRPr lang="en-US" altLang="ko-KR" sz="1050" kern="0" spc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" name="Google Shape;912;p23">
            <a:extLst>
              <a:ext uri="{FF2B5EF4-FFF2-40B4-BE49-F238E27FC236}">
                <a16:creationId xmlns:a16="http://schemas.microsoft.com/office/drawing/2014/main" id="{F5F15571-E798-E122-CD89-5C34257683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2748636"/>
              </p:ext>
            </p:extLst>
          </p:nvPr>
        </p:nvGraphicFramePr>
        <p:xfrm>
          <a:off x="9042400" y="1315767"/>
          <a:ext cx="3037052" cy="16375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28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altLang="ko-KR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이전 약관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default :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가장 최신 약관 선택 상태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선택 시 이전 약관이 등록된 일자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(YYYY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년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MM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DD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리스트 노출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091736"/>
                  </a:ext>
                </a:extLst>
              </a:tr>
              <a:tr h="217281">
                <a:tc>
                  <a:txBody>
                    <a:bodyPr/>
                    <a:lstStyle/>
                    <a:p>
                      <a:pPr marL="39688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이용 약관 본문 내용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텍스트 관련 서식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0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줄바꿈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기울임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밑줄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정렬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은 에디터 입력 기준으로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FO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에 그대로 적용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텍스트 스타일 서식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글꼴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글자 굵기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글자 크기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글자 색상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은 에디터 기본값으로 설정된 경우에만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FO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스타일 적용되어 노출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표 </a:t>
                      </a: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(Table)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표의 행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열 구성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텍스트 내용 및 텍스트 정렬 값은 에디터 입력 기준으로 적용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표의 외형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테두리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셀 여백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헤더 스타일 등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은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FO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스타일 기준으로 적용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721587"/>
                  </a:ext>
                </a:extLst>
              </a:tr>
            </a:tbl>
          </a:graphicData>
        </a:graphic>
      </p:graphicFrame>
      <p:sp>
        <p:nvSpPr>
          <p:cNvPr id="4" name="직사각형 3">
            <a:extLst>
              <a:ext uri="{FF2B5EF4-FFF2-40B4-BE49-F238E27FC236}">
                <a16:creationId xmlns:a16="http://schemas.microsoft.com/office/drawing/2014/main" id="{235464FA-BF08-0931-62D5-D2033DAB9C42}"/>
              </a:ext>
            </a:extLst>
          </p:cNvPr>
          <p:cNvSpPr/>
          <p:nvPr/>
        </p:nvSpPr>
        <p:spPr>
          <a:xfrm>
            <a:off x="2467688" y="1304591"/>
            <a:ext cx="5985901" cy="376477"/>
          </a:xfrm>
          <a:prstGeom prst="rect">
            <a:avLst/>
          </a:prstGeom>
          <a:solidFill>
            <a:srgbClr val="F7F7F7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>
              <a:solidFill>
                <a:prstClr val="white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1559B13-97FD-7344-5C96-0516738CA59E}"/>
              </a:ext>
            </a:extLst>
          </p:cNvPr>
          <p:cNvSpPr/>
          <p:nvPr/>
        </p:nvSpPr>
        <p:spPr>
          <a:xfrm>
            <a:off x="2467688" y="1681067"/>
            <a:ext cx="5985901" cy="258343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>
              <a:solidFill>
                <a:prstClr val="white"/>
              </a:solidFill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05C84B5-714B-ABEC-9C1A-F82D228E2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0054" y="1834954"/>
            <a:ext cx="5899079" cy="220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700" b="1">
                <a:solidFill>
                  <a:srgbClr val="16998D"/>
                </a:solidFill>
                <a:latin typeface="Arial" panose="020B0604020202020204" pitchFamily="34" charset="0"/>
                <a:ea typeface="inherit"/>
              </a:rPr>
              <a:t>제1조 - 목적</a:t>
            </a:r>
          </a:p>
          <a:p>
            <a:pPr lvl="1" indent="-4572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이 약관은 </a:t>
            </a:r>
            <a:r>
              <a:rPr lang="ko-KR" altLang="ko-KR" sz="500" err="1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서울특별시교육청교육연구정보원</a:t>
            </a: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(이하 '</a:t>
            </a:r>
            <a:r>
              <a:rPr lang="ko-KR" altLang="ko-KR" sz="500" err="1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정보원'라</a:t>
            </a: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 한다)이 무료로 제공하는 </a:t>
            </a:r>
            <a:r>
              <a:rPr lang="ko-KR" altLang="ko-KR" sz="500" err="1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교육포털사이트</a:t>
            </a: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, 웹 커뮤니티 등에 게재한 내용물(이하 "</a:t>
            </a:r>
            <a:r>
              <a:rPr lang="ko-KR" altLang="ko-KR" sz="500" err="1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서비스"라</a:t>
            </a: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 한다)에 대한 이용 조건 및 운영 절차에 관한 사항을 규정함을 목적으로 합니다.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ko-KR" sz="700" b="1">
              <a:solidFill>
                <a:srgbClr val="16998D"/>
              </a:solidFill>
              <a:latin typeface="Arial" panose="020B0604020202020204" pitchFamily="34" charset="0"/>
              <a:ea typeface="inherit"/>
            </a:endParaRP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700" b="1">
                <a:solidFill>
                  <a:srgbClr val="16998D"/>
                </a:solidFill>
                <a:latin typeface="Arial" panose="020B0604020202020204" pitchFamily="34" charset="0"/>
                <a:ea typeface="inherit"/>
              </a:rPr>
              <a:t>제2조 - 회원 약관의 효력 및 변경</a:t>
            </a:r>
          </a:p>
          <a:p>
            <a:pPr lvl="1" indent="-4572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① 이 약관은 정보원이 온라인으로 공지함으로써 효력을 발생하며, 합리적인 사유가 발생할 경우 관련 법령에 위배되지 않는 범위 안에서 개정할 수 있습니다.</a:t>
            </a:r>
            <a:b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</a:b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② 이 약관에 동의하는 것은 정기적인 방문으로 약관의 변경 사항을 확인하는 것도 포함하여 동의함을 의미하며, 변경된 약관에 대한 정보를 알지 못해 발생하는 이용자의 피해는 정보원에서 책임지지 않습니다.</a:t>
            </a:r>
            <a:b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</a:b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③ 회원이 변경된 약관에 동의하지 않을 경우 회원 탈퇴(해지)</a:t>
            </a:r>
            <a:r>
              <a:rPr lang="ko-KR" altLang="ko-KR" sz="500" err="1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를</a:t>
            </a: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 요청할 수 있으며, 변경된 약관의 효력 발생 일로부터 7일 이내에 거부 의사를 표시하지 않을 경우 약관의 변경 사항에 동의한 것으로 간주합니다.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ko-KR" sz="700" b="1">
              <a:solidFill>
                <a:srgbClr val="16998D"/>
              </a:solidFill>
              <a:latin typeface="Arial" panose="020B0604020202020204" pitchFamily="34" charset="0"/>
              <a:ea typeface="inherit"/>
            </a:endParaRP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700" b="1">
                <a:solidFill>
                  <a:srgbClr val="16998D"/>
                </a:solidFill>
                <a:latin typeface="Arial" panose="020B0604020202020204" pitchFamily="34" charset="0"/>
                <a:ea typeface="inherit"/>
              </a:rPr>
              <a:t>제3조 - 약관 외 준칙</a:t>
            </a:r>
          </a:p>
          <a:p>
            <a:pPr lvl="1" indent="-4572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이 약관에 명시되지 않은 사항은 전기통신기본법, 전기통신사업법, </a:t>
            </a:r>
            <a:r>
              <a:rPr lang="ko-KR" altLang="ko-KR" sz="500" err="1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정보통신망이용촉진에관한법률</a:t>
            </a: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 및 기타 관련 법령의 규정에 의합니다.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ko-KR" sz="700" b="1">
              <a:solidFill>
                <a:srgbClr val="16998D"/>
              </a:solidFill>
              <a:latin typeface="Arial" panose="020B0604020202020204" pitchFamily="34" charset="0"/>
              <a:ea typeface="inherit"/>
            </a:endParaRP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700" b="1">
                <a:solidFill>
                  <a:srgbClr val="16998D"/>
                </a:solidFill>
                <a:latin typeface="Arial" panose="020B0604020202020204" pitchFamily="34" charset="0"/>
                <a:ea typeface="inherit"/>
              </a:rPr>
              <a:t>제4조 - 서비스의 종류</a:t>
            </a:r>
          </a:p>
          <a:p>
            <a:pPr lvl="1" indent="-4572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① 검색서비스, 게시판형 서비스, 기타 '</a:t>
            </a:r>
            <a:r>
              <a:rPr lang="ko-KR" altLang="ko-KR" sz="500" err="1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정보원'이</a:t>
            </a: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 추가 개발 등을 통해 '</a:t>
            </a:r>
            <a:r>
              <a:rPr lang="ko-KR" altLang="ko-KR" sz="500" err="1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회원'에게</a:t>
            </a: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 제공하는 일체의 서비스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ko-KR" sz="700" b="1">
              <a:solidFill>
                <a:srgbClr val="16998D"/>
              </a:solidFill>
              <a:latin typeface="Arial" panose="020B0604020202020204" pitchFamily="34" charset="0"/>
              <a:ea typeface="inherit"/>
            </a:endParaRP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700" b="1">
                <a:solidFill>
                  <a:srgbClr val="16998D"/>
                </a:solidFill>
                <a:latin typeface="Arial" panose="020B0604020202020204" pitchFamily="34" charset="0"/>
                <a:ea typeface="inherit"/>
              </a:rPr>
              <a:t>제5조 - 가입하기</a:t>
            </a:r>
          </a:p>
          <a:p>
            <a:pPr lvl="1" indent="-4572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① 회원가입은 서울시교육청 소속 교원 및 교육전문직으로 '</a:t>
            </a:r>
            <a:r>
              <a:rPr lang="ko-KR" altLang="ko-KR" sz="500" err="1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회원'이</a:t>
            </a: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 되고자 하는 자(이하 '회원가입자')가 약관의 내용에 대해 동의를 한 다음 회원가입신청을 하고 '</a:t>
            </a:r>
            <a:r>
              <a:rPr lang="ko-KR" altLang="ko-KR" sz="500" err="1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정보원'이</a:t>
            </a: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 이러한 신청에 대해 승낙함으로써 체결된다.</a:t>
            </a:r>
            <a:b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</a:b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② '</a:t>
            </a:r>
            <a:r>
              <a:rPr lang="ko-KR" altLang="ko-KR" sz="500" err="1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정보원'은</a:t>
            </a: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 '</a:t>
            </a:r>
            <a:r>
              <a:rPr lang="ko-KR" altLang="ko-KR" sz="500" err="1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회원가입자'의</a:t>
            </a: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 신청에 대해 '서비스' 이용을 승낙함을 원칙으로 한다. 다만, '</a:t>
            </a:r>
            <a:r>
              <a:rPr lang="ko-KR" altLang="ko-KR" sz="500" err="1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정보원'은</a:t>
            </a: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 다음 각 호에 해당하는 신청에 대해 승낙을 하지 않거나 사후에 회원가입을 해지할 수 있다.</a:t>
            </a:r>
            <a:b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</a:b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1. '</a:t>
            </a:r>
            <a:r>
              <a:rPr lang="ko-KR" altLang="ko-KR" sz="500" err="1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회원가입자'가</a:t>
            </a: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 이 약관에 의해 이전에 회원자격을 상실한 적이 있는 경우, 단 '</a:t>
            </a:r>
            <a:r>
              <a:rPr lang="ko-KR" altLang="ko-KR" sz="500" err="1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정보원'의</a:t>
            </a: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 회원 재가입 승낙을 얻은 경우에는 예외로 함.</a:t>
            </a:r>
            <a:b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</a:b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2. 실명이 아니거나 타인의 명의를 이용한 경우</a:t>
            </a:r>
            <a:b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</a:b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3. 허위 정보를 기재하거나, '</a:t>
            </a:r>
            <a:r>
              <a:rPr lang="ko-KR" altLang="ko-KR" sz="500" err="1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정보원'이</a:t>
            </a: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 제시하는 내용을 기재하지 않은 경우</a:t>
            </a:r>
            <a:b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</a:b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4. 이용자의 귀책사유로 인하여 승인이 불가능하거나 기타 규정한 제반 사항을 위반하며 신청하는 경우</a:t>
            </a:r>
            <a:b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</a:b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③ 제 1항에 따른 신청에 있어 '</a:t>
            </a:r>
            <a:r>
              <a:rPr lang="ko-KR" altLang="ko-KR" sz="500" err="1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정보원'은</a:t>
            </a: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 '</a:t>
            </a:r>
            <a:r>
              <a:rPr lang="ko-KR" altLang="ko-KR" sz="500" err="1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회원'의</a:t>
            </a: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 종류에 따라 전문기관을 통한 실명확인 및 본인인증을 요청할 수 있다.</a:t>
            </a:r>
            <a:b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</a:b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④ '</a:t>
            </a:r>
            <a:r>
              <a:rPr lang="ko-KR" altLang="ko-KR" sz="500" err="1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정보원'은</a:t>
            </a: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 서비스 관련 설비의 여유가 없거나, 기술상 또는 업무상 문제가 있는 경우 승낙을 유보할 수 있다.</a:t>
            </a:r>
            <a:b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</a:b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⑤ 제2항에 따라 회원가입신청의 승낙을 하지 안거나 유보한 경우 '</a:t>
            </a:r>
            <a:r>
              <a:rPr lang="ko-KR" altLang="ko-KR" sz="500" err="1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정보원'은</a:t>
            </a: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 원칙적으로 이를 회원가입자에게 알리도록 한다..</a:t>
            </a:r>
            <a:endParaRPr lang="ko-KR" altLang="ko-KR" sz="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제목 10">
            <a:extLst>
              <a:ext uri="{FF2B5EF4-FFF2-40B4-BE49-F238E27FC236}">
                <a16:creationId xmlns:a16="http://schemas.microsoft.com/office/drawing/2014/main" id="{14F7F228-C5DE-E865-D112-B5A5D97598C3}"/>
              </a:ext>
            </a:extLst>
          </p:cNvPr>
          <p:cNvSpPr txBox="1">
            <a:spLocks/>
          </p:cNvSpPr>
          <p:nvPr/>
        </p:nvSpPr>
        <p:spPr>
          <a:xfrm>
            <a:off x="6698521" y="1444147"/>
            <a:ext cx="359073" cy="10772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ko-KR" altLang="en-US" sz="700" b="0" kern="0" spc="0">
                <a:solidFill>
                  <a:prstClr val="black">
                    <a:lumMod val="95000"/>
                    <a:lumOff val="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이전약관</a:t>
            </a:r>
            <a:endParaRPr lang="en-US" altLang="ko-KR" sz="700" b="0" kern="0" spc="0">
              <a:solidFill>
                <a:prstClr val="black">
                  <a:lumMod val="95000"/>
                  <a:lumOff val="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CC09AE1-4BFD-037B-BE7C-38E0313ED669}"/>
              </a:ext>
            </a:extLst>
          </p:cNvPr>
          <p:cNvSpPr/>
          <p:nvPr/>
        </p:nvSpPr>
        <p:spPr>
          <a:xfrm>
            <a:off x="7167944" y="1390008"/>
            <a:ext cx="1151264" cy="21600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108000" rIns="36000" rtlCol="0" anchor="ctr"/>
          <a:lstStyle/>
          <a:p>
            <a:pPr latinLnBrk="0">
              <a:defRPr/>
            </a:pPr>
            <a:r>
              <a:rPr lang="en-US" altLang="ko-KR" sz="700" kern="0">
                <a:solidFill>
                  <a:prstClr val="black"/>
                </a:solidFill>
              </a:rPr>
              <a:t>2021</a:t>
            </a:r>
            <a:r>
              <a:rPr lang="ko-KR" altLang="en-US" sz="700" kern="0">
                <a:solidFill>
                  <a:prstClr val="black"/>
                </a:solidFill>
              </a:rPr>
              <a:t>년 </a:t>
            </a:r>
            <a:r>
              <a:rPr lang="en-US" altLang="ko-KR" sz="700" kern="0">
                <a:solidFill>
                  <a:prstClr val="black"/>
                </a:solidFill>
              </a:rPr>
              <a:t>10</a:t>
            </a:r>
            <a:r>
              <a:rPr lang="ko-KR" altLang="en-US" sz="700" kern="0">
                <a:solidFill>
                  <a:prstClr val="black"/>
                </a:solidFill>
              </a:rPr>
              <a:t>월 </a:t>
            </a:r>
            <a:r>
              <a:rPr lang="en-US" altLang="ko-KR" sz="700" kern="0">
                <a:solidFill>
                  <a:prstClr val="black"/>
                </a:solidFill>
              </a:rPr>
              <a:t>01</a:t>
            </a:r>
            <a:r>
              <a:rPr lang="ko-KR" altLang="en-US" sz="700" kern="0">
                <a:solidFill>
                  <a:prstClr val="black"/>
                </a:solidFill>
              </a:rPr>
              <a:t>일</a:t>
            </a:r>
            <a:r>
              <a:rPr lang="en-US" altLang="ko-KR" sz="700" kern="0">
                <a:solidFill>
                  <a:prstClr val="black"/>
                </a:solidFill>
              </a:rPr>
              <a:t>    </a:t>
            </a:r>
            <a:r>
              <a:rPr lang="ko-KR" altLang="en-US" sz="700" kern="0">
                <a:solidFill>
                  <a:prstClr val="black"/>
                </a:solidFill>
              </a:rPr>
              <a:t> </a:t>
            </a:r>
            <a:r>
              <a:rPr lang="en-US" altLang="ko-KR" sz="400" ker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▼</a:t>
            </a:r>
            <a:endParaRPr lang="en-US" altLang="ko-KR" sz="700" kern="0">
              <a:solidFill>
                <a:prstClr val="black"/>
              </a:solidFill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1D9A1B6A-46DB-EF30-421F-7CFC54F648F5}"/>
              </a:ext>
            </a:extLst>
          </p:cNvPr>
          <p:cNvSpPr/>
          <p:nvPr/>
        </p:nvSpPr>
        <p:spPr>
          <a:xfrm>
            <a:off x="7127835" y="1342242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사각형: 둥근 모서리 139">
            <a:extLst>
              <a:ext uri="{FF2B5EF4-FFF2-40B4-BE49-F238E27FC236}">
                <a16:creationId xmlns:a16="http://schemas.microsoft.com/office/drawing/2014/main" id="{87000A26-93D5-A11C-182A-D816D8ED3652}"/>
              </a:ext>
            </a:extLst>
          </p:cNvPr>
          <p:cNvSpPr/>
          <p:nvPr/>
        </p:nvSpPr>
        <p:spPr>
          <a:xfrm>
            <a:off x="8366768" y="1793600"/>
            <a:ext cx="45719" cy="1141655"/>
          </a:xfrm>
          <a:prstGeom prst="roundRect">
            <a:avLst>
              <a:gd name="adj" fmla="val 50000"/>
            </a:avLst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41F5C52D-476D-7FF4-AAB9-DEC6F72BFF3A}"/>
              </a:ext>
            </a:extLst>
          </p:cNvPr>
          <p:cNvGraphicFramePr>
            <a:graphicFrameLocks noGrp="1"/>
          </p:cNvGraphicFramePr>
          <p:nvPr/>
        </p:nvGraphicFramePr>
        <p:xfrm>
          <a:off x="9042400" y="111727"/>
          <a:ext cx="3047760" cy="92617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All-MYP-Terms-001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 </a:t>
                      </a:r>
                      <a:r>
                        <a:rPr lang="en-US" altLang="ko-KR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– </a:t>
                      </a: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이용약관</a:t>
                      </a: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" name="직사각형 84">
            <a:extLst>
              <a:ext uri="{FF2B5EF4-FFF2-40B4-BE49-F238E27FC236}">
                <a16:creationId xmlns:a16="http://schemas.microsoft.com/office/drawing/2014/main" id="{0A91F2E8-0D01-9ADC-1C58-936C91D92861}"/>
              </a:ext>
            </a:extLst>
          </p:cNvPr>
          <p:cNvSpPr/>
          <p:nvPr/>
        </p:nvSpPr>
        <p:spPr>
          <a:xfrm>
            <a:off x="131574" y="819600"/>
            <a:ext cx="1855893" cy="49335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AF0F3F-6E95-008F-80F4-E2F11519A487}"/>
              </a:ext>
            </a:extLst>
          </p:cNvPr>
          <p:cNvSpPr txBox="1"/>
          <p:nvPr/>
        </p:nvSpPr>
        <p:spPr>
          <a:xfrm>
            <a:off x="199493" y="1535481"/>
            <a:ext cx="17200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로그인 계정 프로필 정보 영역</a:t>
            </a: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AD4399F0-6BE6-7A1F-6A8B-0D073F6823BB}"/>
              </a:ext>
            </a:extLst>
          </p:cNvPr>
          <p:cNvGrpSpPr/>
          <p:nvPr/>
        </p:nvGrpSpPr>
        <p:grpSpPr>
          <a:xfrm>
            <a:off x="180517" y="2389369"/>
            <a:ext cx="1758006" cy="2826832"/>
            <a:chOff x="180517" y="2389369"/>
            <a:chExt cx="1758006" cy="2826832"/>
          </a:xfrm>
        </p:grpSpPr>
        <p:sp>
          <p:nvSpPr>
            <p:cNvPr id="36" name="텍스트 상자 68">
              <a:extLst>
                <a:ext uri="{FF2B5EF4-FFF2-40B4-BE49-F238E27FC236}">
                  <a16:creationId xmlns:a16="http://schemas.microsoft.com/office/drawing/2014/main" id="{AC3B9A5A-ACDE-4961-1B5C-84C5F9627920}"/>
                </a:ext>
              </a:extLst>
            </p:cNvPr>
            <p:cNvSpPr txBox="1"/>
            <p:nvPr/>
          </p:nvSpPr>
          <p:spPr>
            <a:xfrm>
              <a:off x="239863" y="3012057"/>
              <a:ext cx="26930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7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서비스</a:t>
              </a:r>
              <a:endPara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5" name="텍스트 상자 68">
              <a:extLst>
                <a:ext uri="{FF2B5EF4-FFF2-40B4-BE49-F238E27FC236}">
                  <a16:creationId xmlns:a16="http://schemas.microsoft.com/office/drawing/2014/main" id="{1ADBA2FE-D8FA-B821-F193-173F1E4C3A18}"/>
                </a:ext>
              </a:extLst>
            </p:cNvPr>
            <p:cNvSpPr txBox="1"/>
            <p:nvPr/>
          </p:nvSpPr>
          <p:spPr>
            <a:xfrm>
              <a:off x="331702" y="3244204"/>
              <a:ext cx="61705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altLang="x-none" sz="900" b="0" dirty="0">
                  <a:solidFill>
                    <a:schemeClr val="tx1"/>
                  </a:solidFill>
                </a:rPr>
                <a:t>1</a:t>
              </a:r>
              <a:r>
                <a:rPr lang="en-US" altLang="ko-KR" sz="900" b="0" dirty="0">
                  <a:solidFill>
                    <a:schemeClr val="tx1"/>
                  </a:solidFill>
                </a:rPr>
                <a:t>:1 </a:t>
              </a:r>
              <a:r>
                <a:rPr lang="ko-KR" altLang="en-US" sz="900" b="0" dirty="0">
                  <a:solidFill>
                    <a:schemeClr val="tx1"/>
                  </a:solidFill>
                </a:rPr>
                <a:t>문의</a:t>
              </a:r>
            </a:p>
          </p:txBody>
        </p:sp>
        <p:sp>
          <p:nvSpPr>
            <p:cNvPr id="66" name="텍스트 상자 68">
              <a:extLst>
                <a:ext uri="{FF2B5EF4-FFF2-40B4-BE49-F238E27FC236}">
                  <a16:creationId xmlns:a16="http://schemas.microsoft.com/office/drawing/2014/main" id="{1F3A88CA-2FFE-5B3C-C0DF-2312A842730A}"/>
                </a:ext>
              </a:extLst>
            </p:cNvPr>
            <p:cNvSpPr txBox="1"/>
            <p:nvPr/>
          </p:nvSpPr>
          <p:spPr>
            <a:xfrm>
              <a:off x="331702" y="3481387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dirty="0">
                  <a:solidFill>
                    <a:schemeClr val="tx1"/>
                  </a:solidFill>
                </a:rPr>
                <a:t>이용약관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67" name="텍스트 상자 68">
              <a:extLst>
                <a:ext uri="{FF2B5EF4-FFF2-40B4-BE49-F238E27FC236}">
                  <a16:creationId xmlns:a16="http://schemas.microsoft.com/office/drawing/2014/main" id="{E04B4AF8-29AC-2152-26D8-5AF7A0BCE155}"/>
                </a:ext>
              </a:extLst>
            </p:cNvPr>
            <p:cNvSpPr txBox="1"/>
            <p:nvPr/>
          </p:nvSpPr>
          <p:spPr>
            <a:xfrm>
              <a:off x="331702" y="3728252"/>
              <a:ext cx="96340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 dirty="0">
                  <a:solidFill>
                    <a:schemeClr val="tx1"/>
                  </a:solidFill>
                </a:rPr>
                <a:t>개인정보 처리방침</a:t>
              </a:r>
              <a:endParaRPr lang="ko-KR" alt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68" name="텍스트 상자 68">
              <a:extLst>
                <a:ext uri="{FF2B5EF4-FFF2-40B4-BE49-F238E27FC236}">
                  <a16:creationId xmlns:a16="http://schemas.microsoft.com/office/drawing/2014/main" id="{81EB4745-3432-BDE5-B1D3-6C7ABCD0E41F}"/>
                </a:ext>
              </a:extLst>
            </p:cNvPr>
            <p:cNvSpPr txBox="1"/>
            <p:nvPr/>
          </p:nvSpPr>
          <p:spPr>
            <a:xfrm>
              <a:off x="331702" y="3689366"/>
              <a:ext cx="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endParaRPr lang="ko-KR" altLang="en-US" sz="900" b="0">
                <a:solidFill>
                  <a:schemeClr val="tx1"/>
                </a:solidFill>
              </a:endParaRPr>
            </a:p>
          </p:txBody>
        </p:sp>
        <p:cxnSp>
          <p:nvCxnSpPr>
            <p:cNvPr id="69" name="직선 연결선[R] 22">
              <a:extLst>
                <a:ext uri="{FF2B5EF4-FFF2-40B4-BE49-F238E27FC236}">
                  <a16:creationId xmlns:a16="http://schemas.microsoft.com/office/drawing/2014/main" id="{6D4EF7AF-526C-46D6-4A78-560B3F977B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2932132"/>
              <a:ext cx="1758006" cy="330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텍스트 상자 68">
              <a:extLst>
                <a:ext uri="{FF2B5EF4-FFF2-40B4-BE49-F238E27FC236}">
                  <a16:creationId xmlns:a16="http://schemas.microsoft.com/office/drawing/2014/main" id="{109869AA-D02A-15D4-EC0D-08B664A23329}"/>
                </a:ext>
              </a:extLst>
            </p:cNvPr>
            <p:cNvSpPr txBox="1"/>
            <p:nvPr/>
          </p:nvSpPr>
          <p:spPr>
            <a:xfrm>
              <a:off x="239863" y="4351825"/>
              <a:ext cx="359073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7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고객센터</a:t>
              </a:r>
              <a:endPara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1" name="텍스트 상자 68">
              <a:extLst>
                <a:ext uri="{FF2B5EF4-FFF2-40B4-BE49-F238E27FC236}">
                  <a16:creationId xmlns:a16="http://schemas.microsoft.com/office/drawing/2014/main" id="{DD757D94-5AC4-7309-B480-7041CFBFF835}"/>
                </a:ext>
              </a:extLst>
            </p:cNvPr>
            <p:cNvSpPr txBox="1"/>
            <p:nvPr/>
          </p:nvSpPr>
          <p:spPr>
            <a:xfrm>
              <a:off x="331702" y="4583972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고객센터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72" name="텍스트 상자 68">
              <a:extLst>
                <a:ext uri="{FF2B5EF4-FFF2-40B4-BE49-F238E27FC236}">
                  <a16:creationId xmlns:a16="http://schemas.microsoft.com/office/drawing/2014/main" id="{75F38069-9A94-2DE1-4978-BCEB501173CC}"/>
                </a:ext>
              </a:extLst>
            </p:cNvPr>
            <p:cNvSpPr txBox="1"/>
            <p:nvPr/>
          </p:nvSpPr>
          <p:spPr>
            <a:xfrm>
              <a:off x="331702" y="4830837"/>
              <a:ext cx="77264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자주 묻는 질문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73" name="텍스트 상자 68">
              <a:extLst>
                <a:ext uri="{FF2B5EF4-FFF2-40B4-BE49-F238E27FC236}">
                  <a16:creationId xmlns:a16="http://schemas.microsoft.com/office/drawing/2014/main" id="{7694F5FC-467E-F43A-3631-F72FD7B64671}"/>
                </a:ext>
              </a:extLst>
            </p:cNvPr>
            <p:cNvSpPr txBox="1"/>
            <p:nvPr/>
          </p:nvSpPr>
          <p:spPr>
            <a:xfrm>
              <a:off x="331702" y="5077702"/>
              <a:ext cx="50174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이용 안내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cxnSp>
          <p:nvCxnSpPr>
            <p:cNvPr id="74" name="직선 연결선[R] 16">
              <a:extLst>
                <a:ext uri="{FF2B5EF4-FFF2-40B4-BE49-F238E27FC236}">
                  <a16:creationId xmlns:a16="http://schemas.microsoft.com/office/drawing/2014/main" id="{D570985D-E1C7-AB91-7EF9-2E39A6AEDD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4166467"/>
              <a:ext cx="1758006" cy="330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텍스트 상자 68">
              <a:extLst>
                <a:ext uri="{FF2B5EF4-FFF2-40B4-BE49-F238E27FC236}">
                  <a16:creationId xmlns:a16="http://schemas.microsoft.com/office/drawing/2014/main" id="{AF74A27F-D362-D10A-798C-C83F1E2B1CB9}"/>
                </a:ext>
              </a:extLst>
            </p:cNvPr>
            <p:cNvSpPr txBox="1"/>
            <p:nvPr/>
          </p:nvSpPr>
          <p:spPr>
            <a:xfrm>
              <a:off x="331702" y="2469723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 dirty="0">
                  <a:solidFill>
                    <a:schemeClr val="tx1"/>
                  </a:solidFill>
                </a:rPr>
                <a:t>정보수정</a:t>
              </a:r>
              <a:endParaRPr lang="ko-KR" altLang="en-US" sz="900" b="0" dirty="0">
                <a:solidFill>
                  <a:schemeClr val="tx1"/>
                </a:solidFill>
              </a:endParaRPr>
            </a:p>
          </p:txBody>
        </p:sp>
        <p:cxnSp>
          <p:nvCxnSpPr>
            <p:cNvPr id="76" name="직선 연결선[R] 11">
              <a:extLst>
                <a:ext uri="{FF2B5EF4-FFF2-40B4-BE49-F238E27FC236}">
                  <a16:creationId xmlns:a16="http://schemas.microsoft.com/office/drawing/2014/main" id="{E6D9B993-0DBF-3B56-D20B-9EE6E04442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2389369"/>
              <a:ext cx="1758006" cy="330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텍스트 상자 68">
              <a:extLst>
                <a:ext uri="{FF2B5EF4-FFF2-40B4-BE49-F238E27FC236}">
                  <a16:creationId xmlns:a16="http://schemas.microsoft.com/office/drawing/2014/main" id="{46C054B5-2A17-EF66-3470-61DB20D3C93C}"/>
                </a:ext>
              </a:extLst>
            </p:cNvPr>
            <p:cNvSpPr txBox="1"/>
            <p:nvPr/>
          </p:nvSpPr>
          <p:spPr>
            <a:xfrm>
              <a:off x="331702" y="2716588"/>
              <a:ext cx="61705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ko-KR" altLang="en-US" sz="900" b="0" dirty="0">
                  <a:solidFill>
                    <a:schemeClr val="tx1"/>
                  </a:solidFill>
                </a:rPr>
                <a:t>나의 이력</a:t>
              </a:r>
            </a:p>
          </p:txBody>
        </p:sp>
        <p:sp>
          <p:nvSpPr>
            <p:cNvPr id="78" name="텍스트 상자 68">
              <a:extLst>
                <a:ext uri="{FF2B5EF4-FFF2-40B4-BE49-F238E27FC236}">
                  <a16:creationId xmlns:a16="http://schemas.microsoft.com/office/drawing/2014/main" id="{6CE2253D-EA46-0F4B-BF1E-88BF5A374277}"/>
                </a:ext>
              </a:extLst>
            </p:cNvPr>
            <p:cNvSpPr txBox="1"/>
            <p:nvPr/>
          </p:nvSpPr>
          <p:spPr>
            <a:xfrm>
              <a:off x="331702" y="3934752"/>
              <a:ext cx="23083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ko-KR" altLang="en-US" sz="900" b="0" dirty="0">
                  <a:solidFill>
                    <a:schemeClr val="tx1"/>
                  </a:solidFill>
                </a:rPr>
                <a:t>탈퇴</a:t>
              </a:r>
            </a:p>
          </p:txBody>
        </p: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5B9ACEA-BE52-9033-C38A-4A0F1D35F951}"/>
              </a:ext>
            </a:extLst>
          </p:cNvPr>
          <p:cNvSpPr/>
          <p:nvPr/>
        </p:nvSpPr>
        <p:spPr>
          <a:xfrm>
            <a:off x="2467688" y="1754235"/>
            <a:ext cx="5981445" cy="2412232"/>
          </a:xfrm>
          <a:prstGeom prst="rect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B64D45F5-1369-9D8D-B048-8C6A22F3AC4D}"/>
              </a:ext>
            </a:extLst>
          </p:cNvPr>
          <p:cNvSpPr/>
          <p:nvPr/>
        </p:nvSpPr>
        <p:spPr>
          <a:xfrm>
            <a:off x="2395255" y="1691326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6" name="Google Shape;548;p12">
            <a:extLst>
              <a:ext uri="{FF2B5EF4-FFF2-40B4-BE49-F238E27FC236}">
                <a16:creationId xmlns:a16="http://schemas.microsoft.com/office/drawing/2014/main" id="{9668A19B-441D-8F30-BAC7-46546C6018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0536472"/>
              </p:ext>
            </p:extLst>
          </p:nvPr>
        </p:nvGraphicFramePr>
        <p:xfrm>
          <a:off x="12192000" y="-6932"/>
          <a:ext cx="1887100" cy="3573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2.3.13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화면 현행화 및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&lt;2&gt;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내용 정의 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675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461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39">
            <a:extLst>
              <a:ext uri="{FF2B5EF4-FFF2-40B4-BE49-F238E27FC236}">
                <a16:creationId xmlns:a16="http://schemas.microsoft.com/office/drawing/2014/main" id="{71A512E6-D03F-0B5D-B0BF-4CEA5E14E55F}"/>
              </a:ext>
            </a:extLst>
          </p:cNvPr>
          <p:cNvGrpSpPr/>
          <p:nvPr/>
        </p:nvGrpSpPr>
        <p:grpSpPr>
          <a:xfrm>
            <a:off x="118997" y="5777759"/>
            <a:ext cx="8799535" cy="659027"/>
            <a:chOff x="118997" y="5777759"/>
            <a:chExt cx="8799535" cy="659027"/>
          </a:xfrm>
        </p:grpSpPr>
        <p:cxnSp>
          <p:nvCxnSpPr>
            <p:cNvPr id="41" name="직선 연결선[R] 40">
              <a:extLst>
                <a:ext uri="{FF2B5EF4-FFF2-40B4-BE49-F238E27FC236}">
                  <a16:creationId xmlns:a16="http://schemas.microsoft.com/office/drawing/2014/main" id="{FC0FF7B2-9851-8641-B699-0595CED56169}"/>
                </a:ext>
              </a:extLst>
            </p:cNvPr>
            <p:cNvCxnSpPr>
              <a:cxnSpLocks/>
            </p:cNvCxnSpPr>
            <p:nvPr/>
          </p:nvCxnSpPr>
          <p:spPr>
            <a:xfrm>
              <a:off x="118997" y="5777759"/>
              <a:ext cx="87995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텍스트 상자 68">
              <a:extLst>
                <a:ext uri="{FF2B5EF4-FFF2-40B4-BE49-F238E27FC236}">
                  <a16:creationId xmlns:a16="http://schemas.microsoft.com/office/drawing/2014/main" id="{BDF99774-3ED1-7F21-4547-CF3F0D13E6E2}"/>
                </a:ext>
              </a:extLst>
            </p:cNvPr>
            <p:cNvSpPr txBox="1"/>
            <p:nvPr/>
          </p:nvSpPr>
          <p:spPr>
            <a:xfrm>
              <a:off x="360470" y="6024321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회사정보</a:t>
              </a:r>
            </a:p>
          </p:txBody>
        </p:sp>
        <p:sp>
          <p:nvSpPr>
            <p:cNvPr id="43" name="텍스트 상자 68">
              <a:extLst>
                <a:ext uri="{FF2B5EF4-FFF2-40B4-BE49-F238E27FC236}">
                  <a16:creationId xmlns:a16="http://schemas.microsoft.com/office/drawing/2014/main" id="{C8670D89-B3E3-0098-2ADF-DFAB9E770C67}"/>
                </a:ext>
              </a:extLst>
            </p:cNvPr>
            <p:cNvSpPr txBox="1"/>
            <p:nvPr/>
          </p:nvSpPr>
          <p:spPr>
            <a:xfrm>
              <a:off x="790293" y="6024321"/>
              <a:ext cx="1856277" cy="1206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/>
                <a:t>대표이사 </a:t>
              </a:r>
              <a:r>
                <a:rPr kumimoji="1" lang="en-US" altLang="ko-KR" sz="600"/>
                <a:t>:</a:t>
              </a:r>
              <a:r>
                <a:rPr kumimoji="1" lang="ko-KR" altLang="en-US" sz="600"/>
                <a:t> </a:t>
              </a:r>
              <a:r>
                <a:rPr kumimoji="1" lang="ko-KR" altLang="en-US" sz="600" err="1"/>
                <a:t>김에듀</a:t>
              </a:r>
              <a:r>
                <a:rPr kumimoji="1" lang="ko-KR" altLang="en-US" sz="600"/>
                <a:t>  </a:t>
              </a:r>
              <a:r>
                <a:rPr kumimoji="1" lang="en-US" altLang="ko-KR" sz="600"/>
                <a:t>|</a:t>
              </a:r>
              <a:r>
                <a:rPr kumimoji="1" lang="ko-KR" altLang="en-US" sz="600"/>
                <a:t>  사업자 등록번호 </a:t>
              </a:r>
              <a:r>
                <a:rPr kumimoji="1" lang="en-US" altLang="ko-KR" sz="600"/>
                <a:t>: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123-45-67890</a:t>
              </a:r>
              <a:endParaRPr kumimoji="1" lang="ko-KR" altLang="en-US" sz="600"/>
            </a:p>
          </p:txBody>
        </p:sp>
        <p:sp>
          <p:nvSpPr>
            <p:cNvPr id="44" name="텍스트 상자 68">
              <a:extLst>
                <a:ext uri="{FF2B5EF4-FFF2-40B4-BE49-F238E27FC236}">
                  <a16:creationId xmlns:a16="http://schemas.microsoft.com/office/drawing/2014/main" id="{54918780-F17F-A390-E5C5-666CD5F8F50D}"/>
                </a:ext>
              </a:extLst>
            </p:cNvPr>
            <p:cNvSpPr txBox="1"/>
            <p:nvPr/>
          </p:nvSpPr>
          <p:spPr>
            <a:xfrm>
              <a:off x="360470" y="6278321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고객센터</a:t>
              </a:r>
            </a:p>
          </p:txBody>
        </p:sp>
        <p:sp>
          <p:nvSpPr>
            <p:cNvPr id="45" name="텍스트 상자 68">
              <a:extLst>
                <a:ext uri="{FF2B5EF4-FFF2-40B4-BE49-F238E27FC236}">
                  <a16:creationId xmlns:a16="http://schemas.microsoft.com/office/drawing/2014/main" id="{E4DC5372-E9B8-4811-D8BD-E944791B1470}"/>
                </a:ext>
              </a:extLst>
            </p:cNvPr>
            <p:cNvSpPr txBox="1"/>
            <p:nvPr/>
          </p:nvSpPr>
          <p:spPr>
            <a:xfrm>
              <a:off x="790293" y="6288481"/>
              <a:ext cx="1357744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ko-KR" sz="600"/>
                <a:t>1899-1949(8:00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~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18:00,</a:t>
              </a:r>
              <a:r>
                <a:rPr kumimoji="1" lang="ko-KR" altLang="en-US" sz="600"/>
                <a:t> 점심 </a:t>
              </a:r>
              <a:r>
                <a:rPr kumimoji="1" lang="en-US" altLang="ko-KR" sz="600"/>
                <a:t>12:00 ~ 1:00)</a:t>
              </a:r>
              <a:endParaRPr kumimoji="1" lang="ko-KR" altLang="en-US" sz="600"/>
            </a:p>
          </p:txBody>
        </p:sp>
        <p:sp>
          <p:nvSpPr>
            <p:cNvPr id="46" name="텍스트 상자 68">
              <a:extLst>
                <a:ext uri="{FF2B5EF4-FFF2-40B4-BE49-F238E27FC236}">
                  <a16:creationId xmlns:a16="http://schemas.microsoft.com/office/drawing/2014/main" id="{792C5341-FE4A-CA4A-261B-665FEB7F2B9F}"/>
                </a:ext>
              </a:extLst>
            </p:cNvPr>
            <p:cNvSpPr txBox="1"/>
            <p:nvPr/>
          </p:nvSpPr>
          <p:spPr>
            <a:xfrm>
              <a:off x="6622357" y="6041279"/>
              <a:ext cx="650819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개인정보 처리방침 </a:t>
              </a:r>
            </a:p>
          </p:txBody>
        </p:sp>
        <p:sp>
          <p:nvSpPr>
            <p:cNvPr id="47" name="텍스트 상자 68">
              <a:extLst>
                <a:ext uri="{FF2B5EF4-FFF2-40B4-BE49-F238E27FC236}">
                  <a16:creationId xmlns:a16="http://schemas.microsoft.com/office/drawing/2014/main" id="{7226E1D9-5200-B5C7-7AF0-8D3944C5839D}"/>
                </a:ext>
              </a:extLst>
            </p:cNvPr>
            <p:cNvSpPr txBox="1"/>
            <p:nvPr/>
          </p:nvSpPr>
          <p:spPr>
            <a:xfrm>
              <a:off x="7513806" y="6041279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이용약관</a:t>
              </a:r>
            </a:p>
          </p:txBody>
        </p:sp>
        <p:sp>
          <p:nvSpPr>
            <p:cNvPr id="48" name="텍스트 상자 68">
              <a:extLst>
                <a:ext uri="{FF2B5EF4-FFF2-40B4-BE49-F238E27FC236}">
                  <a16:creationId xmlns:a16="http://schemas.microsoft.com/office/drawing/2014/main" id="{EB0A5A2C-FBBA-F43A-62F7-085B195463BF}"/>
                </a:ext>
              </a:extLst>
            </p:cNvPr>
            <p:cNvSpPr txBox="1"/>
            <p:nvPr/>
          </p:nvSpPr>
          <p:spPr>
            <a:xfrm>
              <a:off x="8062212" y="6041279"/>
              <a:ext cx="63318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오픈소스 라이선스</a:t>
              </a:r>
            </a:p>
          </p:txBody>
        </p:sp>
        <p:sp>
          <p:nvSpPr>
            <p:cNvPr id="49" name="텍스트 상자 68">
              <a:extLst>
                <a:ext uri="{FF2B5EF4-FFF2-40B4-BE49-F238E27FC236}">
                  <a16:creationId xmlns:a16="http://schemas.microsoft.com/office/drawing/2014/main" id="{4412D8B4-1305-F8C6-A7BB-F121A202D969}"/>
                </a:ext>
              </a:extLst>
            </p:cNvPr>
            <p:cNvSpPr txBox="1"/>
            <p:nvPr/>
          </p:nvSpPr>
          <p:spPr>
            <a:xfrm>
              <a:off x="7268973" y="6315599"/>
              <a:ext cx="1450718" cy="1211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ko-KR" sz="600"/>
                <a:t>Copyright Ⓒ 2023 KT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All Rights Reserved</a:t>
              </a:r>
              <a:endParaRPr kumimoji="1" lang="ko-KR" altLang="en-US" sz="600"/>
            </a:p>
          </p:txBody>
        </p:sp>
      </p:grpSp>
      <p:sp>
        <p:nvSpPr>
          <p:cNvPr id="3" name="제목 10">
            <a:extLst>
              <a:ext uri="{FF2B5EF4-FFF2-40B4-BE49-F238E27FC236}">
                <a16:creationId xmlns:a16="http://schemas.microsoft.com/office/drawing/2014/main" id="{4769DA62-60EA-7849-D348-CBD2780A8093}"/>
              </a:ext>
            </a:extLst>
          </p:cNvPr>
          <p:cNvSpPr txBox="1">
            <a:spLocks/>
          </p:cNvSpPr>
          <p:nvPr/>
        </p:nvSpPr>
        <p:spPr>
          <a:xfrm>
            <a:off x="2387727" y="987888"/>
            <a:ext cx="1125308" cy="16158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ko-KR" altLang="en-US" sz="1050" kern="0" spc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 처리방침</a:t>
            </a:r>
            <a:endParaRPr lang="en-US" altLang="ko-KR" sz="1050" kern="0" spc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CD34D6F-7983-9F93-3597-426151FD8C7C}"/>
              </a:ext>
            </a:extLst>
          </p:cNvPr>
          <p:cNvSpPr/>
          <p:nvPr/>
        </p:nvSpPr>
        <p:spPr>
          <a:xfrm>
            <a:off x="2363539" y="1315767"/>
            <a:ext cx="5985901" cy="376477"/>
          </a:xfrm>
          <a:prstGeom prst="rect">
            <a:avLst/>
          </a:prstGeom>
          <a:solidFill>
            <a:srgbClr val="F7F7F7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>
              <a:solidFill>
                <a:prstClr val="white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7838BF5-FBAC-8B3F-50DA-7A7432CB9BD2}"/>
              </a:ext>
            </a:extLst>
          </p:cNvPr>
          <p:cNvSpPr/>
          <p:nvPr/>
        </p:nvSpPr>
        <p:spPr>
          <a:xfrm>
            <a:off x="2363539" y="1692243"/>
            <a:ext cx="5985901" cy="258343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>
              <a:solidFill>
                <a:prstClr val="white"/>
              </a:solidFill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C8A5EE6-7175-B444-8AB0-EBEF37891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5905" y="1846130"/>
            <a:ext cx="5899079" cy="220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700" b="1">
                <a:solidFill>
                  <a:srgbClr val="16998D"/>
                </a:solidFill>
                <a:latin typeface="Arial" panose="020B0604020202020204" pitchFamily="34" charset="0"/>
                <a:ea typeface="inherit"/>
              </a:rPr>
              <a:t>제1조 - 목적</a:t>
            </a:r>
          </a:p>
          <a:p>
            <a:pPr lvl="1" indent="-4572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이 약관은 </a:t>
            </a:r>
            <a:r>
              <a:rPr lang="ko-KR" altLang="ko-KR" sz="500" err="1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서울특별시교육청교육연구정보원</a:t>
            </a: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(이하 '</a:t>
            </a:r>
            <a:r>
              <a:rPr lang="ko-KR" altLang="ko-KR" sz="500" err="1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정보원'라</a:t>
            </a: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 한다)이 무료로 제공하는 </a:t>
            </a:r>
            <a:r>
              <a:rPr lang="ko-KR" altLang="ko-KR" sz="500" err="1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교육포털사이트</a:t>
            </a: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, 웹 커뮤니티 등에 게재한 내용물(이하 "</a:t>
            </a:r>
            <a:r>
              <a:rPr lang="ko-KR" altLang="ko-KR" sz="500" err="1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서비스"라</a:t>
            </a: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 한다)에 대한 이용 조건 및 운영 절차에 관한 사항을 규정함을 목적으로 합니다.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ko-KR" sz="700" b="1">
              <a:solidFill>
                <a:srgbClr val="16998D"/>
              </a:solidFill>
              <a:latin typeface="Arial" panose="020B0604020202020204" pitchFamily="34" charset="0"/>
              <a:ea typeface="inherit"/>
            </a:endParaRP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700" b="1">
                <a:solidFill>
                  <a:srgbClr val="16998D"/>
                </a:solidFill>
                <a:latin typeface="Arial" panose="020B0604020202020204" pitchFamily="34" charset="0"/>
                <a:ea typeface="inherit"/>
              </a:rPr>
              <a:t>제2조 - 회원 약관의 효력 및 변경</a:t>
            </a:r>
          </a:p>
          <a:p>
            <a:pPr lvl="1" indent="-4572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① 이 약관은 정보원이 온라인으로 공지함으로써 효력을 발생하며, 합리적인 사유가 발생할 경우 관련 법령에 위배되지 않는 범위 안에서 개정할 수 있습니다.</a:t>
            </a:r>
            <a:b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</a:b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② 이 약관에 동의하는 것은 정기적인 방문으로 약관의 변경 사항을 확인하는 것도 포함하여 동의함을 의미하며, 변경된 약관에 대한 정보를 알지 못해 발생하는 이용자의 피해는 정보원에서 책임지지 않습니다.</a:t>
            </a:r>
            <a:b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</a:b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③ 회원이 변경된 약관에 동의하지 않을 경우 회원 탈퇴(해지)</a:t>
            </a:r>
            <a:r>
              <a:rPr lang="ko-KR" altLang="ko-KR" sz="500" err="1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를</a:t>
            </a: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 요청할 수 있으며, 변경된 약관의 효력 발생 일로부터 7일 이내에 거부 의사를 표시하지 않을 경우 약관의 변경 사항에 동의한 것으로 간주합니다.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ko-KR" sz="700" b="1">
              <a:solidFill>
                <a:srgbClr val="16998D"/>
              </a:solidFill>
              <a:latin typeface="Arial" panose="020B0604020202020204" pitchFamily="34" charset="0"/>
              <a:ea typeface="inherit"/>
            </a:endParaRP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700" b="1">
                <a:solidFill>
                  <a:srgbClr val="16998D"/>
                </a:solidFill>
                <a:latin typeface="Arial" panose="020B0604020202020204" pitchFamily="34" charset="0"/>
                <a:ea typeface="inherit"/>
              </a:rPr>
              <a:t>제3조 - 약관 외 준칙</a:t>
            </a:r>
          </a:p>
          <a:p>
            <a:pPr lvl="1" indent="-4572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이 약관에 명시되지 않은 사항은 전기통신기본법, 전기통신사업법, </a:t>
            </a:r>
            <a:r>
              <a:rPr lang="ko-KR" altLang="ko-KR" sz="500" err="1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정보통신망이용촉진에관한법률</a:t>
            </a: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 및 기타 관련 법령의 규정에 의합니다.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ko-KR" sz="700" b="1">
              <a:solidFill>
                <a:srgbClr val="16998D"/>
              </a:solidFill>
              <a:latin typeface="Arial" panose="020B0604020202020204" pitchFamily="34" charset="0"/>
              <a:ea typeface="inherit"/>
            </a:endParaRP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700" b="1">
                <a:solidFill>
                  <a:srgbClr val="16998D"/>
                </a:solidFill>
                <a:latin typeface="Arial" panose="020B0604020202020204" pitchFamily="34" charset="0"/>
                <a:ea typeface="inherit"/>
              </a:rPr>
              <a:t>제4조 - 서비스의 종류</a:t>
            </a:r>
          </a:p>
          <a:p>
            <a:pPr lvl="1" indent="-4572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① 검색서비스, 게시판형 서비스, 기타 '</a:t>
            </a:r>
            <a:r>
              <a:rPr lang="ko-KR" altLang="ko-KR" sz="500" err="1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정보원'이</a:t>
            </a: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 추가 개발 등을 통해 '</a:t>
            </a:r>
            <a:r>
              <a:rPr lang="ko-KR" altLang="ko-KR" sz="500" err="1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회원'에게</a:t>
            </a: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 제공하는 일체의 서비스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ko-KR" sz="700" b="1">
              <a:solidFill>
                <a:srgbClr val="16998D"/>
              </a:solidFill>
              <a:latin typeface="Arial" panose="020B0604020202020204" pitchFamily="34" charset="0"/>
              <a:ea typeface="inherit"/>
            </a:endParaRP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700" b="1">
                <a:solidFill>
                  <a:srgbClr val="16998D"/>
                </a:solidFill>
                <a:latin typeface="Arial" panose="020B0604020202020204" pitchFamily="34" charset="0"/>
                <a:ea typeface="inherit"/>
              </a:rPr>
              <a:t>제5조 - 가입하기</a:t>
            </a:r>
          </a:p>
          <a:p>
            <a:pPr lvl="1" indent="-4572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① 회원가입은 서울시교육청 소속 교원 및 교육전문직으로 '</a:t>
            </a:r>
            <a:r>
              <a:rPr lang="ko-KR" altLang="ko-KR" sz="500" err="1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회원'이</a:t>
            </a: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 되고자 하는 자(이하 '회원가입자')가 약관의 내용에 대해 동의를 한 다음 회원가입신청을 하고 '</a:t>
            </a:r>
            <a:r>
              <a:rPr lang="ko-KR" altLang="ko-KR" sz="500" err="1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정보원'이</a:t>
            </a: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 이러한 신청에 대해 승낙함으로써 체결된다.</a:t>
            </a:r>
            <a:b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</a:b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② '</a:t>
            </a:r>
            <a:r>
              <a:rPr lang="ko-KR" altLang="ko-KR" sz="500" err="1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정보원'은</a:t>
            </a: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 '</a:t>
            </a:r>
            <a:r>
              <a:rPr lang="ko-KR" altLang="ko-KR" sz="500" err="1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회원가입자'의</a:t>
            </a: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 신청에 대해 '서비스' 이용을 승낙함을 원칙으로 한다. 다만, '</a:t>
            </a:r>
            <a:r>
              <a:rPr lang="ko-KR" altLang="ko-KR" sz="500" err="1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정보원'은</a:t>
            </a: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 다음 각 호에 해당하는 신청에 대해 승낙을 하지 않거나 사후에 회원가입을 해지할 수 있다.</a:t>
            </a:r>
            <a:b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</a:b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1. '</a:t>
            </a:r>
            <a:r>
              <a:rPr lang="ko-KR" altLang="ko-KR" sz="500" err="1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회원가입자'가</a:t>
            </a: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 이 약관에 의해 이전에 회원자격을 상실한 적이 있는 경우, 단 '</a:t>
            </a:r>
            <a:r>
              <a:rPr lang="ko-KR" altLang="ko-KR" sz="500" err="1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정보원'의</a:t>
            </a: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 회원 재가입 승낙을 얻은 경우에는 예외로 함.</a:t>
            </a:r>
            <a:b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</a:b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2. 실명이 아니거나 타인의 명의를 이용한 경우</a:t>
            </a:r>
            <a:b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</a:b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3. 허위 정보를 기재하거나, '</a:t>
            </a:r>
            <a:r>
              <a:rPr lang="ko-KR" altLang="ko-KR" sz="500" err="1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정보원'이</a:t>
            </a: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 제시하는 내용을 기재하지 않은 경우</a:t>
            </a:r>
            <a:b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</a:b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4. 이용자의 귀책사유로 인하여 승인이 불가능하거나 기타 규정한 제반 사항을 위반하며 신청하는 경우</a:t>
            </a:r>
            <a:b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</a:b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③ 제 1항에 따른 신청에 있어 '</a:t>
            </a:r>
            <a:r>
              <a:rPr lang="ko-KR" altLang="ko-KR" sz="500" err="1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정보원'은</a:t>
            </a: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 '</a:t>
            </a:r>
            <a:r>
              <a:rPr lang="ko-KR" altLang="ko-KR" sz="500" err="1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회원'의</a:t>
            </a: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 종류에 따라 전문기관을 통한 실명확인 및 본인인증을 요청할 수 있다.</a:t>
            </a:r>
            <a:b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</a:b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④ '</a:t>
            </a:r>
            <a:r>
              <a:rPr lang="ko-KR" altLang="ko-KR" sz="500" err="1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정보원'은</a:t>
            </a: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 서비스 관련 설비의 여유가 없거나, 기술상 또는 업무상 문제가 있는 경우 승낙을 유보할 수 있다.</a:t>
            </a:r>
            <a:b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</a:b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⑤ 제2항에 따라 회원가입신청의 승낙을 하지 안거나 유보한 경우 '</a:t>
            </a:r>
            <a:r>
              <a:rPr lang="ko-KR" altLang="ko-KR" sz="500" err="1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정보원'은</a:t>
            </a:r>
            <a:r>
              <a:rPr lang="ko-KR" altLang="ko-KR" sz="500">
                <a:solidFill>
                  <a:srgbClr val="000000"/>
                </a:solidFill>
                <a:latin typeface="Arial" panose="020B0604020202020204" pitchFamily="34" charset="0"/>
                <a:ea typeface="Noto Sans KR Regular"/>
              </a:rPr>
              <a:t> 원칙적으로 이를 회원가입자에게 알리도록 한다..</a:t>
            </a:r>
            <a:endParaRPr lang="ko-KR" altLang="ko-KR" sz="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제목 10">
            <a:extLst>
              <a:ext uri="{FF2B5EF4-FFF2-40B4-BE49-F238E27FC236}">
                <a16:creationId xmlns:a16="http://schemas.microsoft.com/office/drawing/2014/main" id="{ABE45F6E-B7FF-DA5E-5BA6-328851EB092D}"/>
              </a:ext>
            </a:extLst>
          </p:cNvPr>
          <p:cNvSpPr txBox="1">
            <a:spLocks/>
          </p:cNvSpPr>
          <p:nvPr/>
        </p:nvSpPr>
        <p:spPr>
          <a:xfrm>
            <a:off x="6594372" y="1455323"/>
            <a:ext cx="359073" cy="10772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ko-KR" altLang="en-US" sz="700" b="0" kern="0" spc="0">
                <a:solidFill>
                  <a:prstClr val="black">
                    <a:lumMod val="95000"/>
                    <a:lumOff val="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이전방침</a:t>
            </a:r>
            <a:endParaRPr lang="en-US" altLang="ko-KR" sz="700" b="0" kern="0" spc="0">
              <a:solidFill>
                <a:prstClr val="black">
                  <a:lumMod val="95000"/>
                  <a:lumOff val="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6C71C89-5772-09AC-951E-176EB40E21FB}"/>
              </a:ext>
            </a:extLst>
          </p:cNvPr>
          <p:cNvSpPr/>
          <p:nvPr/>
        </p:nvSpPr>
        <p:spPr>
          <a:xfrm>
            <a:off x="7063795" y="1401184"/>
            <a:ext cx="1151264" cy="21600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108000" rIns="36000" rtlCol="0" anchor="ctr"/>
          <a:lstStyle/>
          <a:p>
            <a:pPr latinLnBrk="0">
              <a:defRPr/>
            </a:pPr>
            <a:r>
              <a:rPr lang="en-US" altLang="ko-KR" sz="700" kern="0">
                <a:solidFill>
                  <a:prstClr val="black"/>
                </a:solidFill>
              </a:rPr>
              <a:t>2021</a:t>
            </a:r>
            <a:r>
              <a:rPr lang="ko-KR" altLang="en-US" sz="700" kern="0">
                <a:solidFill>
                  <a:prstClr val="black"/>
                </a:solidFill>
              </a:rPr>
              <a:t>년 </a:t>
            </a:r>
            <a:r>
              <a:rPr lang="en-US" altLang="ko-KR" sz="700" kern="0">
                <a:solidFill>
                  <a:prstClr val="black"/>
                </a:solidFill>
              </a:rPr>
              <a:t>10</a:t>
            </a:r>
            <a:r>
              <a:rPr lang="ko-KR" altLang="en-US" sz="700" kern="0">
                <a:solidFill>
                  <a:prstClr val="black"/>
                </a:solidFill>
              </a:rPr>
              <a:t>월 </a:t>
            </a:r>
            <a:r>
              <a:rPr lang="en-US" altLang="ko-KR" sz="700" kern="0">
                <a:solidFill>
                  <a:prstClr val="black"/>
                </a:solidFill>
              </a:rPr>
              <a:t>01</a:t>
            </a:r>
            <a:r>
              <a:rPr lang="ko-KR" altLang="en-US" sz="700" kern="0">
                <a:solidFill>
                  <a:prstClr val="black"/>
                </a:solidFill>
              </a:rPr>
              <a:t>일</a:t>
            </a:r>
            <a:r>
              <a:rPr lang="en-US" altLang="ko-KR" sz="700" kern="0">
                <a:solidFill>
                  <a:prstClr val="black"/>
                </a:solidFill>
              </a:rPr>
              <a:t>    </a:t>
            </a:r>
            <a:r>
              <a:rPr lang="ko-KR" altLang="en-US" sz="700" kern="0">
                <a:solidFill>
                  <a:prstClr val="black"/>
                </a:solidFill>
              </a:rPr>
              <a:t> </a:t>
            </a:r>
            <a:r>
              <a:rPr lang="en-US" altLang="ko-KR" sz="400" ker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▼</a:t>
            </a:r>
            <a:endParaRPr lang="en-US" altLang="ko-KR" sz="700" kern="0">
              <a:solidFill>
                <a:prstClr val="black"/>
              </a:solidFill>
            </a:endParaRPr>
          </a:p>
        </p:txBody>
      </p:sp>
      <p:sp>
        <p:nvSpPr>
          <p:cNvPr id="10" name="사각형: 둥근 모서리 139">
            <a:extLst>
              <a:ext uri="{FF2B5EF4-FFF2-40B4-BE49-F238E27FC236}">
                <a16:creationId xmlns:a16="http://schemas.microsoft.com/office/drawing/2014/main" id="{D2D3CDA7-0BE7-165E-F1B5-2FA1DAE0F1E9}"/>
              </a:ext>
            </a:extLst>
          </p:cNvPr>
          <p:cNvSpPr/>
          <p:nvPr/>
        </p:nvSpPr>
        <p:spPr>
          <a:xfrm>
            <a:off x="8262619" y="1804776"/>
            <a:ext cx="45719" cy="1141655"/>
          </a:xfrm>
          <a:prstGeom prst="roundRect">
            <a:avLst>
              <a:gd name="adj" fmla="val 50000"/>
            </a:avLst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710CD758-0A7E-CA2E-893F-C167F834BE16}"/>
              </a:ext>
            </a:extLst>
          </p:cNvPr>
          <p:cNvSpPr/>
          <p:nvPr/>
        </p:nvSpPr>
        <p:spPr>
          <a:xfrm>
            <a:off x="7023686" y="1353418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" name="Google Shape;912;p23">
            <a:extLst>
              <a:ext uri="{FF2B5EF4-FFF2-40B4-BE49-F238E27FC236}">
                <a16:creationId xmlns:a16="http://schemas.microsoft.com/office/drawing/2014/main" id="{4657AF5F-8F29-7D83-4F52-D466AF03AC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8668489"/>
              </p:ext>
            </p:extLst>
          </p:nvPr>
        </p:nvGraphicFramePr>
        <p:xfrm>
          <a:off x="9042400" y="1315767"/>
          <a:ext cx="3037052" cy="8907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28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altLang="ko-KR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※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300"/>
                      </a:pPr>
                      <a:r>
                        <a:rPr lang="ko-KR" altLang="en-US" sz="700" b="1" dirty="0">
                          <a:latin typeface="+mn-ea"/>
                        </a:rPr>
                        <a:t>개인정보 처리방침</a:t>
                      </a:r>
                      <a:endParaRPr lang="en-US" altLang="ko-KR" sz="700" b="1" dirty="0">
                        <a:latin typeface="+mn-ea"/>
                      </a:endParaRPr>
                    </a:p>
                    <a:p>
                      <a:pPr marL="171450" indent="-171450" defTabSz="228600">
                        <a:lnSpc>
                          <a:spcPct val="100000"/>
                        </a:lnSpc>
                        <a:buFontTx/>
                        <a:buChar char="-"/>
                        <a:defRPr sz="1300"/>
                      </a:pPr>
                      <a:r>
                        <a:rPr lang="ko-KR" altLang="en-US" sz="700" dirty="0">
                          <a:latin typeface="+mn-ea"/>
                        </a:rPr>
                        <a:t>메뉴 진입 시 경기도 교육청 개인정보처리방침 페이지 이동</a:t>
                      </a:r>
                      <a:r>
                        <a:rPr lang="en-US" altLang="ko-KR" sz="700" dirty="0">
                          <a:latin typeface="+mn-ea"/>
                        </a:rPr>
                        <a:t>(</a:t>
                      </a:r>
                      <a:r>
                        <a:rPr lang="ko-KR" altLang="en-US" sz="700" dirty="0">
                          <a:latin typeface="+mn-ea"/>
                        </a:rPr>
                        <a:t>외부 링크</a:t>
                      </a:r>
                      <a:r>
                        <a:rPr lang="en-US" altLang="ko-KR" sz="700" dirty="0">
                          <a:latin typeface="+mn-ea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404956"/>
                  </a:ext>
                </a:extLst>
              </a:tr>
              <a:tr h="21728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altLang="ko-KR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sng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이전 방침</a:t>
                      </a:r>
                      <a:endParaRPr lang="en-US" altLang="ko-KR" sz="700" b="1" u="none" strike="sng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u="none" strike="sng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default : </a:t>
                      </a:r>
                      <a:r>
                        <a:rPr lang="ko-KR" altLang="en-US" sz="700" u="none" strike="sng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가장 최신 방침이 선택 상태</a:t>
                      </a:r>
                      <a:endParaRPr lang="en-US" altLang="ko-KR" sz="700" u="none" strike="sng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u="none" strike="sng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sng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선택 시 이전 방침이 등록된 일자</a:t>
                      </a:r>
                      <a:r>
                        <a:rPr lang="en-US" altLang="ko-KR" sz="700" u="none" strike="sng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(YYYY</a:t>
                      </a:r>
                      <a:r>
                        <a:rPr lang="ko-KR" altLang="en-US" sz="700" u="none" strike="sng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년 </a:t>
                      </a:r>
                      <a:r>
                        <a:rPr lang="en-US" altLang="ko-KR" sz="700" u="none" strike="sng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MM</a:t>
                      </a:r>
                      <a:r>
                        <a:rPr lang="ko-KR" altLang="en-US" sz="700" u="none" strike="sng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700" u="none" strike="sng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DD</a:t>
                      </a:r>
                      <a:r>
                        <a:rPr lang="ko-KR" altLang="en-US" sz="700" u="none" strike="sng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700" u="none" strike="sng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700" u="none" strike="sng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리스트 노출</a:t>
                      </a:r>
                      <a:endParaRPr lang="en-US" altLang="ko-KR" sz="700" u="none" strike="sng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091736"/>
                  </a:ext>
                </a:extLst>
              </a:tr>
            </a:tbl>
          </a:graphicData>
        </a:graphic>
      </p:graphicFrame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9270698B-F66B-A064-475F-62D9618F15DB}"/>
              </a:ext>
            </a:extLst>
          </p:cNvPr>
          <p:cNvGraphicFramePr>
            <a:graphicFrameLocks noGrp="1"/>
          </p:cNvGraphicFramePr>
          <p:nvPr/>
        </p:nvGraphicFramePr>
        <p:xfrm>
          <a:off x="9042400" y="111727"/>
          <a:ext cx="3047760" cy="92617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All-MYP-Personal-001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 </a:t>
                      </a:r>
                      <a:r>
                        <a:rPr lang="en-US" altLang="ko-KR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– </a:t>
                      </a: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개인정보 처리방침</a:t>
                      </a: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직사각형 16">
            <a:extLst>
              <a:ext uri="{FF2B5EF4-FFF2-40B4-BE49-F238E27FC236}">
                <a16:creationId xmlns:a16="http://schemas.microsoft.com/office/drawing/2014/main" id="{8AEF512A-D9C9-E4A6-4685-DD9BF1495A8C}"/>
              </a:ext>
            </a:extLst>
          </p:cNvPr>
          <p:cNvSpPr/>
          <p:nvPr/>
        </p:nvSpPr>
        <p:spPr>
          <a:xfrm>
            <a:off x="2264229" y="1212980"/>
            <a:ext cx="6382138" cy="3301844"/>
          </a:xfrm>
          <a:prstGeom prst="rect">
            <a:avLst/>
          </a:prstGeom>
          <a:solidFill>
            <a:schemeClr val="dk1">
              <a:alpha val="4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경기도 교육청 개인정보처리방침 페이지로 이동 </a:t>
            </a:r>
            <a:endParaRPr lang="en-US" altLang="ko-KR" b="1" dirty="0"/>
          </a:p>
          <a:p>
            <a:pPr algn="ctr"/>
            <a:r>
              <a:rPr lang="en-US" altLang="ko-KR" b="1" dirty="0"/>
              <a:t>v.2.1.5</a:t>
            </a:r>
          </a:p>
          <a:p>
            <a:pPr algn="ctr"/>
            <a:endParaRPr lang="ko-KR" altLang="en-US" b="1" dirty="0"/>
          </a:p>
        </p:txBody>
      </p:sp>
      <p:graphicFrame>
        <p:nvGraphicFramePr>
          <p:cNvPr id="18" name="Google Shape;548;p12">
            <a:extLst>
              <a:ext uri="{FF2B5EF4-FFF2-40B4-BE49-F238E27FC236}">
                <a16:creationId xmlns:a16="http://schemas.microsoft.com/office/drawing/2014/main" id="{D86CFD30-06F1-88B4-8101-4B2EB3121E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7626139"/>
              </p:ext>
            </p:extLst>
          </p:nvPr>
        </p:nvGraphicFramePr>
        <p:xfrm>
          <a:off x="12192000" y="-6932"/>
          <a:ext cx="1887100" cy="4488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2.1.5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메뉴 진입 경로 변경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목록 → 페이지 이동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522323"/>
                  </a:ext>
                </a:extLst>
              </a:tr>
            </a:tbl>
          </a:graphicData>
        </a:graphic>
      </p:graphicFrame>
      <p:sp>
        <p:nvSpPr>
          <p:cNvPr id="35" name="직사각형 84">
            <a:extLst>
              <a:ext uri="{FF2B5EF4-FFF2-40B4-BE49-F238E27FC236}">
                <a16:creationId xmlns:a16="http://schemas.microsoft.com/office/drawing/2014/main" id="{3314DB2B-15DE-C327-F1B3-0E84AEFBCC54}"/>
              </a:ext>
            </a:extLst>
          </p:cNvPr>
          <p:cNvSpPr/>
          <p:nvPr/>
        </p:nvSpPr>
        <p:spPr>
          <a:xfrm>
            <a:off x="131574" y="819600"/>
            <a:ext cx="1855893" cy="49335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B001901-573E-8592-5A10-48AC1B09D031}"/>
              </a:ext>
            </a:extLst>
          </p:cNvPr>
          <p:cNvSpPr txBox="1"/>
          <p:nvPr/>
        </p:nvSpPr>
        <p:spPr>
          <a:xfrm>
            <a:off x="199493" y="1535481"/>
            <a:ext cx="17200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로그인 계정 프로필 정보 영역</a:t>
            </a:r>
          </a:p>
        </p:txBody>
      </p: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8A9C2FE3-6D5F-8512-ECC1-1FC19599727E}"/>
              </a:ext>
            </a:extLst>
          </p:cNvPr>
          <p:cNvGrpSpPr/>
          <p:nvPr/>
        </p:nvGrpSpPr>
        <p:grpSpPr>
          <a:xfrm>
            <a:off x="180517" y="2389369"/>
            <a:ext cx="1758006" cy="2826832"/>
            <a:chOff x="180517" y="2389369"/>
            <a:chExt cx="1758006" cy="2826832"/>
          </a:xfrm>
        </p:grpSpPr>
        <p:sp>
          <p:nvSpPr>
            <p:cNvPr id="66" name="텍스트 상자 68">
              <a:extLst>
                <a:ext uri="{FF2B5EF4-FFF2-40B4-BE49-F238E27FC236}">
                  <a16:creationId xmlns:a16="http://schemas.microsoft.com/office/drawing/2014/main" id="{66B583A1-48CD-FBFE-0E2D-4C820F023D60}"/>
                </a:ext>
              </a:extLst>
            </p:cNvPr>
            <p:cNvSpPr txBox="1"/>
            <p:nvPr/>
          </p:nvSpPr>
          <p:spPr>
            <a:xfrm>
              <a:off x="239863" y="3012057"/>
              <a:ext cx="26930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7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서비스</a:t>
              </a:r>
              <a:endPara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7" name="텍스트 상자 68">
              <a:extLst>
                <a:ext uri="{FF2B5EF4-FFF2-40B4-BE49-F238E27FC236}">
                  <a16:creationId xmlns:a16="http://schemas.microsoft.com/office/drawing/2014/main" id="{F7F1BB9E-7CE5-4027-344C-1599ED14306C}"/>
                </a:ext>
              </a:extLst>
            </p:cNvPr>
            <p:cNvSpPr txBox="1"/>
            <p:nvPr/>
          </p:nvSpPr>
          <p:spPr>
            <a:xfrm>
              <a:off x="331702" y="3244204"/>
              <a:ext cx="61705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altLang="x-none" sz="900" b="0" dirty="0">
                  <a:solidFill>
                    <a:schemeClr val="tx1"/>
                  </a:solidFill>
                </a:rPr>
                <a:t>1</a:t>
              </a:r>
              <a:r>
                <a:rPr lang="en-US" altLang="ko-KR" sz="900" b="0" dirty="0">
                  <a:solidFill>
                    <a:schemeClr val="tx1"/>
                  </a:solidFill>
                </a:rPr>
                <a:t>:1 </a:t>
              </a:r>
              <a:r>
                <a:rPr lang="ko-KR" altLang="en-US" sz="900" b="0" dirty="0">
                  <a:solidFill>
                    <a:schemeClr val="tx1"/>
                  </a:solidFill>
                </a:rPr>
                <a:t>문의</a:t>
              </a:r>
            </a:p>
          </p:txBody>
        </p:sp>
        <p:sp>
          <p:nvSpPr>
            <p:cNvPr id="68" name="텍스트 상자 68">
              <a:extLst>
                <a:ext uri="{FF2B5EF4-FFF2-40B4-BE49-F238E27FC236}">
                  <a16:creationId xmlns:a16="http://schemas.microsoft.com/office/drawing/2014/main" id="{9792BDCF-3227-F4A7-9E4A-50EE813FC810}"/>
                </a:ext>
              </a:extLst>
            </p:cNvPr>
            <p:cNvSpPr txBox="1"/>
            <p:nvPr/>
          </p:nvSpPr>
          <p:spPr>
            <a:xfrm>
              <a:off x="331702" y="3481387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이용약관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69" name="텍스트 상자 68">
              <a:extLst>
                <a:ext uri="{FF2B5EF4-FFF2-40B4-BE49-F238E27FC236}">
                  <a16:creationId xmlns:a16="http://schemas.microsoft.com/office/drawing/2014/main" id="{09C0BBAA-5247-FDBF-E90F-B3F4DD07D619}"/>
                </a:ext>
              </a:extLst>
            </p:cNvPr>
            <p:cNvSpPr txBox="1"/>
            <p:nvPr/>
          </p:nvSpPr>
          <p:spPr>
            <a:xfrm>
              <a:off x="331702" y="3728252"/>
              <a:ext cx="96340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dirty="0">
                  <a:solidFill>
                    <a:schemeClr val="tx1"/>
                  </a:solidFill>
                </a:rPr>
                <a:t>개인정보 처리방침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70" name="텍스트 상자 68">
              <a:extLst>
                <a:ext uri="{FF2B5EF4-FFF2-40B4-BE49-F238E27FC236}">
                  <a16:creationId xmlns:a16="http://schemas.microsoft.com/office/drawing/2014/main" id="{8D5A1280-6B7C-903B-56EC-4E15800C1EC0}"/>
                </a:ext>
              </a:extLst>
            </p:cNvPr>
            <p:cNvSpPr txBox="1"/>
            <p:nvPr/>
          </p:nvSpPr>
          <p:spPr>
            <a:xfrm>
              <a:off x="331702" y="3689366"/>
              <a:ext cx="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endParaRPr lang="ko-KR" altLang="en-US" sz="900" b="0">
                <a:solidFill>
                  <a:schemeClr val="tx1"/>
                </a:solidFill>
              </a:endParaRPr>
            </a:p>
          </p:txBody>
        </p:sp>
        <p:cxnSp>
          <p:nvCxnSpPr>
            <p:cNvPr id="71" name="직선 연결선[R] 22">
              <a:extLst>
                <a:ext uri="{FF2B5EF4-FFF2-40B4-BE49-F238E27FC236}">
                  <a16:creationId xmlns:a16="http://schemas.microsoft.com/office/drawing/2014/main" id="{484F2C9C-D01C-5373-CE07-615C0FD8A1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2932132"/>
              <a:ext cx="1758006" cy="330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텍스트 상자 68">
              <a:extLst>
                <a:ext uri="{FF2B5EF4-FFF2-40B4-BE49-F238E27FC236}">
                  <a16:creationId xmlns:a16="http://schemas.microsoft.com/office/drawing/2014/main" id="{1D12EBA0-6B9F-FE0C-CD4B-C2CA4CBA0B2E}"/>
                </a:ext>
              </a:extLst>
            </p:cNvPr>
            <p:cNvSpPr txBox="1"/>
            <p:nvPr/>
          </p:nvSpPr>
          <p:spPr>
            <a:xfrm>
              <a:off x="239863" y="4351825"/>
              <a:ext cx="359073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7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고객센터</a:t>
              </a:r>
              <a:endPara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3" name="텍스트 상자 68">
              <a:extLst>
                <a:ext uri="{FF2B5EF4-FFF2-40B4-BE49-F238E27FC236}">
                  <a16:creationId xmlns:a16="http://schemas.microsoft.com/office/drawing/2014/main" id="{90BE1169-DBE3-0F7D-F69D-D1812A962D29}"/>
                </a:ext>
              </a:extLst>
            </p:cNvPr>
            <p:cNvSpPr txBox="1"/>
            <p:nvPr/>
          </p:nvSpPr>
          <p:spPr>
            <a:xfrm>
              <a:off x="331702" y="4583972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고객센터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74" name="텍스트 상자 68">
              <a:extLst>
                <a:ext uri="{FF2B5EF4-FFF2-40B4-BE49-F238E27FC236}">
                  <a16:creationId xmlns:a16="http://schemas.microsoft.com/office/drawing/2014/main" id="{05ED0366-8375-0549-7B0D-90572FFD5BD9}"/>
                </a:ext>
              </a:extLst>
            </p:cNvPr>
            <p:cNvSpPr txBox="1"/>
            <p:nvPr/>
          </p:nvSpPr>
          <p:spPr>
            <a:xfrm>
              <a:off x="331702" y="4830837"/>
              <a:ext cx="77264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자주 묻는 질문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75" name="텍스트 상자 68">
              <a:extLst>
                <a:ext uri="{FF2B5EF4-FFF2-40B4-BE49-F238E27FC236}">
                  <a16:creationId xmlns:a16="http://schemas.microsoft.com/office/drawing/2014/main" id="{014AD673-7451-36AB-FEC1-3F64B8657A3E}"/>
                </a:ext>
              </a:extLst>
            </p:cNvPr>
            <p:cNvSpPr txBox="1"/>
            <p:nvPr/>
          </p:nvSpPr>
          <p:spPr>
            <a:xfrm>
              <a:off x="331702" y="5077702"/>
              <a:ext cx="50174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이용 안내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cxnSp>
          <p:nvCxnSpPr>
            <p:cNvPr id="76" name="직선 연결선[R] 16">
              <a:extLst>
                <a:ext uri="{FF2B5EF4-FFF2-40B4-BE49-F238E27FC236}">
                  <a16:creationId xmlns:a16="http://schemas.microsoft.com/office/drawing/2014/main" id="{D91733F2-4EFD-FBF0-1D4C-93230E4AF8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4166467"/>
              <a:ext cx="1758006" cy="330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텍스트 상자 68">
              <a:extLst>
                <a:ext uri="{FF2B5EF4-FFF2-40B4-BE49-F238E27FC236}">
                  <a16:creationId xmlns:a16="http://schemas.microsoft.com/office/drawing/2014/main" id="{0FE4E3C0-6B2D-7BBA-F065-7030FEEB6CD8}"/>
                </a:ext>
              </a:extLst>
            </p:cNvPr>
            <p:cNvSpPr txBox="1"/>
            <p:nvPr/>
          </p:nvSpPr>
          <p:spPr>
            <a:xfrm>
              <a:off x="331702" y="2469723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 dirty="0">
                  <a:solidFill>
                    <a:schemeClr val="tx1"/>
                  </a:solidFill>
                </a:rPr>
                <a:t>정보수정</a:t>
              </a:r>
              <a:endParaRPr lang="ko-KR" altLang="en-US" sz="900" b="0" dirty="0">
                <a:solidFill>
                  <a:schemeClr val="tx1"/>
                </a:solidFill>
              </a:endParaRPr>
            </a:p>
          </p:txBody>
        </p:sp>
        <p:cxnSp>
          <p:nvCxnSpPr>
            <p:cNvPr id="78" name="직선 연결선[R] 11">
              <a:extLst>
                <a:ext uri="{FF2B5EF4-FFF2-40B4-BE49-F238E27FC236}">
                  <a16:creationId xmlns:a16="http://schemas.microsoft.com/office/drawing/2014/main" id="{DEDAC216-FBF1-9D0A-E004-0CEF42B5B8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2389369"/>
              <a:ext cx="1758006" cy="330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텍스트 상자 68">
              <a:extLst>
                <a:ext uri="{FF2B5EF4-FFF2-40B4-BE49-F238E27FC236}">
                  <a16:creationId xmlns:a16="http://schemas.microsoft.com/office/drawing/2014/main" id="{4C3B4C14-269A-75B6-2D29-7A6E5CCD677A}"/>
                </a:ext>
              </a:extLst>
            </p:cNvPr>
            <p:cNvSpPr txBox="1"/>
            <p:nvPr/>
          </p:nvSpPr>
          <p:spPr>
            <a:xfrm>
              <a:off x="331702" y="2716588"/>
              <a:ext cx="61705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ko-KR" altLang="en-US" sz="900" b="0" dirty="0">
                  <a:solidFill>
                    <a:schemeClr val="tx1"/>
                  </a:solidFill>
                </a:rPr>
                <a:t>나의 이력</a:t>
              </a:r>
            </a:p>
          </p:txBody>
        </p:sp>
        <p:sp>
          <p:nvSpPr>
            <p:cNvPr id="80" name="텍스트 상자 68">
              <a:extLst>
                <a:ext uri="{FF2B5EF4-FFF2-40B4-BE49-F238E27FC236}">
                  <a16:creationId xmlns:a16="http://schemas.microsoft.com/office/drawing/2014/main" id="{1A9DD58D-53C4-E7D9-9CFB-8B7EAD9AEBC0}"/>
                </a:ext>
              </a:extLst>
            </p:cNvPr>
            <p:cNvSpPr txBox="1"/>
            <p:nvPr/>
          </p:nvSpPr>
          <p:spPr>
            <a:xfrm>
              <a:off x="331702" y="3934752"/>
              <a:ext cx="23083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ko-KR" altLang="en-US" sz="900" b="0" dirty="0">
                  <a:solidFill>
                    <a:schemeClr val="tx1"/>
                  </a:solidFill>
                </a:rPr>
                <a:t>탈퇴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06996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그룹 37">
            <a:extLst>
              <a:ext uri="{FF2B5EF4-FFF2-40B4-BE49-F238E27FC236}">
                <a16:creationId xmlns:a16="http://schemas.microsoft.com/office/drawing/2014/main" id="{D84154E1-F1C7-E7C8-9DF4-53E2F86F9036}"/>
              </a:ext>
            </a:extLst>
          </p:cNvPr>
          <p:cNvGrpSpPr/>
          <p:nvPr/>
        </p:nvGrpSpPr>
        <p:grpSpPr>
          <a:xfrm>
            <a:off x="118997" y="5777759"/>
            <a:ext cx="8799535" cy="659027"/>
            <a:chOff x="118997" y="5777759"/>
            <a:chExt cx="8799535" cy="659027"/>
          </a:xfrm>
        </p:grpSpPr>
        <p:cxnSp>
          <p:nvCxnSpPr>
            <p:cNvPr id="39" name="직선 연결선[R] 38">
              <a:extLst>
                <a:ext uri="{FF2B5EF4-FFF2-40B4-BE49-F238E27FC236}">
                  <a16:creationId xmlns:a16="http://schemas.microsoft.com/office/drawing/2014/main" id="{B7CD2C58-E2E1-453C-D704-3DA4122F4B7F}"/>
                </a:ext>
              </a:extLst>
            </p:cNvPr>
            <p:cNvCxnSpPr>
              <a:cxnSpLocks/>
            </p:cNvCxnSpPr>
            <p:nvPr/>
          </p:nvCxnSpPr>
          <p:spPr>
            <a:xfrm>
              <a:off x="118997" y="5777759"/>
              <a:ext cx="87995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텍스트 상자 68">
              <a:extLst>
                <a:ext uri="{FF2B5EF4-FFF2-40B4-BE49-F238E27FC236}">
                  <a16:creationId xmlns:a16="http://schemas.microsoft.com/office/drawing/2014/main" id="{17C1CDC1-04FC-C6E4-D0FA-1CC544E493B0}"/>
                </a:ext>
              </a:extLst>
            </p:cNvPr>
            <p:cNvSpPr txBox="1"/>
            <p:nvPr/>
          </p:nvSpPr>
          <p:spPr>
            <a:xfrm>
              <a:off x="360470" y="6024321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회사정보</a:t>
              </a:r>
            </a:p>
          </p:txBody>
        </p:sp>
        <p:sp>
          <p:nvSpPr>
            <p:cNvPr id="41" name="텍스트 상자 68">
              <a:extLst>
                <a:ext uri="{FF2B5EF4-FFF2-40B4-BE49-F238E27FC236}">
                  <a16:creationId xmlns:a16="http://schemas.microsoft.com/office/drawing/2014/main" id="{0542E3C6-9F2E-9EBF-52B9-4B599D52CBDF}"/>
                </a:ext>
              </a:extLst>
            </p:cNvPr>
            <p:cNvSpPr txBox="1"/>
            <p:nvPr/>
          </p:nvSpPr>
          <p:spPr>
            <a:xfrm>
              <a:off x="790293" y="6024321"/>
              <a:ext cx="1856277" cy="1206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/>
                <a:t>대표이사 </a:t>
              </a:r>
              <a:r>
                <a:rPr kumimoji="1" lang="en-US" altLang="ko-KR" sz="600"/>
                <a:t>:</a:t>
              </a:r>
              <a:r>
                <a:rPr kumimoji="1" lang="ko-KR" altLang="en-US" sz="600"/>
                <a:t> </a:t>
              </a:r>
              <a:r>
                <a:rPr kumimoji="1" lang="ko-KR" altLang="en-US" sz="600" err="1"/>
                <a:t>김에듀</a:t>
              </a:r>
              <a:r>
                <a:rPr kumimoji="1" lang="ko-KR" altLang="en-US" sz="600"/>
                <a:t>  </a:t>
              </a:r>
              <a:r>
                <a:rPr kumimoji="1" lang="en-US" altLang="ko-KR" sz="600"/>
                <a:t>|</a:t>
              </a:r>
              <a:r>
                <a:rPr kumimoji="1" lang="ko-KR" altLang="en-US" sz="600"/>
                <a:t>  사업자 등록번호 </a:t>
              </a:r>
              <a:r>
                <a:rPr kumimoji="1" lang="en-US" altLang="ko-KR" sz="600"/>
                <a:t>: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123-45-67890</a:t>
              </a:r>
              <a:endParaRPr kumimoji="1" lang="ko-KR" altLang="en-US" sz="600"/>
            </a:p>
          </p:txBody>
        </p:sp>
        <p:sp>
          <p:nvSpPr>
            <p:cNvPr id="42" name="텍스트 상자 68">
              <a:extLst>
                <a:ext uri="{FF2B5EF4-FFF2-40B4-BE49-F238E27FC236}">
                  <a16:creationId xmlns:a16="http://schemas.microsoft.com/office/drawing/2014/main" id="{8D978C8D-FEE0-E11F-8CFA-05C43557687F}"/>
                </a:ext>
              </a:extLst>
            </p:cNvPr>
            <p:cNvSpPr txBox="1"/>
            <p:nvPr/>
          </p:nvSpPr>
          <p:spPr>
            <a:xfrm>
              <a:off x="360470" y="6278321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고객센터</a:t>
              </a:r>
            </a:p>
          </p:txBody>
        </p:sp>
        <p:sp>
          <p:nvSpPr>
            <p:cNvPr id="43" name="텍스트 상자 68">
              <a:extLst>
                <a:ext uri="{FF2B5EF4-FFF2-40B4-BE49-F238E27FC236}">
                  <a16:creationId xmlns:a16="http://schemas.microsoft.com/office/drawing/2014/main" id="{30674E10-5899-9A7D-6620-6C811D105536}"/>
                </a:ext>
              </a:extLst>
            </p:cNvPr>
            <p:cNvSpPr txBox="1"/>
            <p:nvPr/>
          </p:nvSpPr>
          <p:spPr>
            <a:xfrm>
              <a:off x="790293" y="6288481"/>
              <a:ext cx="1357744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ko-KR" sz="600"/>
                <a:t>1899-1949(8:00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~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18:00,</a:t>
              </a:r>
              <a:r>
                <a:rPr kumimoji="1" lang="ko-KR" altLang="en-US" sz="600"/>
                <a:t> 점심 </a:t>
              </a:r>
              <a:r>
                <a:rPr kumimoji="1" lang="en-US" altLang="ko-KR" sz="600"/>
                <a:t>12:00 ~ 1:00)</a:t>
              </a:r>
              <a:endParaRPr kumimoji="1" lang="ko-KR" altLang="en-US" sz="600"/>
            </a:p>
          </p:txBody>
        </p:sp>
        <p:sp>
          <p:nvSpPr>
            <p:cNvPr id="44" name="텍스트 상자 68">
              <a:extLst>
                <a:ext uri="{FF2B5EF4-FFF2-40B4-BE49-F238E27FC236}">
                  <a16:creationId xmlns:a16="http://schemas.microsoft.com/office/drawing/2014/main" id="{B80045C3-A8FB-0B38-7452-91E796A37314}"/>
                </a:ext>
              </a:extLst>
            </p:cNvPr>
            <p:cNvSpPr txBox="1"/>
            <p:nvPr/>
          </p:nvSpPr>
          <p:spPr>
            <a:xfrm>
              <a:off x="6622357" y="6041279"/>
              <a:ext cx="650819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개인정보 처리방침 </a:t>
              </a:r>
            </a:p>
          </p:txBody>
        </p:sp>
        <p:sp>
          <p:nvSpPr>
            <p:cNvPr id="45" name="텍스트 상자 68">
              <a:extLst>
                <a:ext uri="{FF2B5EF4-FFF2-40B4-BE49-F238E27FC236}">
                  <a16:creationId xmlns:a16="http://schemas.microsoft.com/office/drawing/2014/main" id="{E7919816-D5AE-816D-7263-5A35F42DDC67}"/>
                </a:ext>
              </a:extLst>
            </p:cNvPr>
            <p:cNvSpPr txBox="1"/>
            <p:nvPr/>
          </p:nvSpPr>
          <p:spPr>
            <a:xfrm>
              <a:off x="7513806" y="6041279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이용약관</a:t>
              </a:r>
            </a:p>
          </p:txBody>
        </p:sp>
        <p:sp>
          <p:nvSpPr>
            <p:cNvPr id="46" name="텍스트 상자 68">
              <a:extLst>
                <a:ext uri="{FF2B5EF4-FFF2-40B4-BE49-F238E27FC236}">
                  <a16:creationId xmlns:a16="http://schemas.microsoft.com/office/drawing/2014/main" id="{A86531FA-35E4-E956-550E-E75E5A08D90B}"/>
                </a:ext>
              </a:extLst>
            </p:cNvPr>
            <p:cNvSpPr txBox="1"/>
            <p:nvPr/>
          </p:nvSpPr>
          <p:spPr>
            <a:xfrm>
              <a:off x="8062212" y="6041279"/>
              <a:ext cx="63318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오픈소스 라이선스</a:t>
              </a:r>
            </a:p>
          </p:txBody>
        </p:sp>
        <p:sp>
          <p:nvSpPr>
            <p:cNvPr id="47" name="텍스트 상자 68">
              <a:extLst>
                <a:ext uri="{FF2B5EF4-FFF2-40B4-BE49-F238E27FC236}">
                  <a16:creationId xmlns:a16="http://schemas.microsoft.com/office/drawing/2014/main" id="{23E8AB96-9951-A79F-DCED-45C7F544BFFF}"/>
                </a:ext>
              </a:extLst>
            </p:cNvPr>
            <p:cNvSpPr txBox="1"/>
            <p:nvPr/>
          </p:nvSpPr>
          <p:spPr>
            <a:xfrm>
              <a:off x="7268973" y="6315599"/>
              <a:ext cx="1450718" cy="1211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ko-KR" sz="600"/>
                <a:t>Copyright Ⓒ 2023 KT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All Rights Reserved</a:t>
              </a:r>
              <a:endParaRPr kumimoji="1" lang="ko-KR" altLang="en-US" sz="600"/>
            </a:p>
          </p:txBody>
        </p:sp>
      </p:grpSp>
      <p:graphicFrame>
        <p:nvGraphicFramePr>
          <p:cNvPr id="2" name="Google Shape;912;p23">
            <a:extLst>
              <a:ext uri="{FF2B5EF4-FFF2-40B4-BE49-F238E27FC236}">
                <a16:creationId xmlns:a16="http://schemas.microsoft.com/office/drawing/2014/main" id="{88AAE9B0-D66E-D776-33E7-4AE969B19399}"/>
              </a:ext>
            </a:extLst>
          </p:cNvPr>
          <p:cNvGraphicFramePr/>
          <p:nvPr/>
        </p:nvGraphicFramePr>
        <p:xfrm>
          <a:off x="9042400" y="1315767"/>
          <a:ext cx="3037052" cy="124217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73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ko-KR" altLang="en-US" sz="700" b="1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회원 탈퇴 시 유의사항 안내 문구 제공</a:t>
                      </a:r>
                      <a:endParaRPr lang="en-US" altLang="ko-KR" sz="700" b="1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28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sng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2</a:t>
                      </a:r>
                      <a:endParaRPr sz="700" b="0" i="0" u="none" strike="sng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sng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탈퇴 사유 선택 리스트</a:t>
                      </a:r>
                      <a:endParaRPr lang="en-US" altLang="ko-KR" sz="700" b="1" u="none" strike="sng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u="none" strike="sng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sng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다중 선택 불가</a:t>
                      </a:r>
                      <a:endParaRPr lang="en-US" altLang="ko-KR" sz="700" u="none" strike="sng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u="none" strike="sng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sng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기타 사유 선택 시 입력박스 활성화 상태로 변경</a:t>
                      </a:r>
                      <a:endParaRPr lang="en-US" altLang="ko-KR" sz="700" u="none" strike="sng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091736"/>
                  </a:ext>
                </a:extLst>
              </a:tr>
              <a:tr h="21728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3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ko-KR" altLang="en-US" sz="700" b="1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회원 탈퇴 버튼</a:t>
                      </a:r>
                      <a:endParaRPr lang="en-US" altLang="ko-KR" sz="700" b="1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버튼 선택 시 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confirm “</a:t>
                      </a:r>
                      <a:r>
                        <a:rPr lang="ko-KR" altLang="en-US" sz="700" u="sng" strike="noStrike" cap="none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정말 탈퇴하시겠습니까</a:t>
                      </a:r>
                      <a:r>
                        <a:rPr lang="en-US" altLang="ko-KR" sz="700" u="sng" strike="noStrike" cap="none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?  </a:t>
                      </a:r>
                      <a:r>
                        <a:rPr lang="ko-KR" altLang="en-US" sz="700" u="sng" strike="noStrike" cap="none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취소</a:t>
                      </a:r>
                      <a:r>
                        <a:rPr lang="en-US" altLang="ko-KR" sz="700" u="sng" strike="noStrike" cap="none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u="sng" strike="noStrike" cap="none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확인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“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제공</a:t>
                      </a:r>
                      <a:endParaRPr lang="en-US" altLang="ko-KR" sz="70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&gt;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취소 선택 시 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confirm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닫힘</a:t>
                      </a:r>
                      <a:endParaRPr lang="en-US" altLang="ko-KR" sz="70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&gt;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확인 선택 시 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“</a:t>
                      </a:r>
                      <a:r>
                        <a:rPr lang="ko-KR" altLang="en-US" sz="700" u="none" strike="noStrike" cap="none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탈퇴 되었습니다</a:t>
                      </a:r>
                      <a:r>
                        <a:rPr lang="en-US" altLang="ko-KR" sz="700" u="none" strike="noStrike" cap="none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.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” alert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제공 후 로그아웃 되며 메인 화면으로 이동</a:t>
                      </a:r>
                      <a:endParaRPr lang="en-US" altLang="ko-KR" sz="70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34128"/>
                  </a:ext>
                </a:extLst>
              </a:tr>
            </a:tbl>
          </a:graphicData>
        </a:graphic>
      </p:graphicFrame>
      <p:sp>
        <p:nvSpPr>
          <p:cNvPr id="3" name="제목 10">
            <a:extLst>
              <a:ext uri="{FF2B5EF4-FFF2-40B4-BE49-F238E27FC236}">
                <a16:creationId xmlns:a16="http://schemas.microsoft.com/office/drawing/2014/main" id="{57D44811-C56C-FC47-9DEC-9DEC43F91A8E}"/>
              </a:ext>
            </a:extLst>
          </p:cNvPr>
          <p:cNvSpPr txBox="1">
            <a:spLocks/>
          </p:cNvSpPr>
          <p:nvPr/>
        </p:nvSpPr>
        <p:spPr>
          <a:xfrm>
            <a:off x="2545784" y="987887"/>
            <a:ext cx="269304" cy="16158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ko-KR" altLang="en-US" sz="1050" kern="0" spc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탈퇴</a:t>
            </a:r>
            <a:endParaRPr lang="en-US" altLang="ko-KR" sz="1050" kern="0" spc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6853517-903F-1C34-3A9B-357B99A994DC}"/>
              </a:ext>
            </a:extLst>
          </p:cNvPr>
          <p:cNvSpPr/>
          <p:nvPr/>
        </p:nvSpPr>
        <p:spPr>
          <a:xfrm>
            <a:off x="2521596" y="1315767"/>
            <a:ext cx="5985901" cy="996082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>
              <a:solidFill>
                <a:prstClr val="white"/>
              </a:solidFill>
            </a:endParaRPr>
          </a:p>
        </p:txBody>
      </p:sp>
      <p:sp>
        <p:nvSpPr>
          <p:cNvPr id="5" name="제목 10">
            <a:extLst>
              <a:ext uri="{FF2B5EF4-FFF2-40B4-BE49-F238E27FC236}">
                <a16:creationId xmlns:a16="http://schemas.microsoft.com/office/drawing/2014/main" id="{E8600177-1F6C-E43F-A747-BEE57F61AB07}"/>
              </a:ext>
            </a:extLst>
          </p:cNvPr>
          <p:cNvSpPr txBox="1">
            <a:spLocks/>
          </p:cNvSpPr>
          <p:nvPr/>
        </p:nvSpPr>
        <p:spPr>
          <a:xfrm>
            <a:off x="2657890" y="1442448"/>
            <a:ext cx="1033937" cy="12311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ko-KR" altLang="en-US" sz="800" kern="0" spc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 탈퇴 시 유의사항</a:t>
            </a:r>
            <a:endParaRPr lang="en-US" altLang="ko-KR" sz="800" kern="0" spc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" name="직선 연결선 26">
            <a:extLst>
              <a:ext uri="{FF2B5EF4-FFF2-40B4-BE49-F238E27FC236}">
                <a16:creationId xmlns:a16="http://schemas.microsoft.com/office/drawing/2014/main" id="{75F63EA6-FE03-ADA9-9941-E4E60EA25F83}"/>
              </a:ext>
            </a:extLst>
          </p:cNvPr>
          <p:cNvCxnSpPr>
            <a:cxnSpLocks/>
          </p:cNvCxnSpPr>
          <p:nvPr/>
        </p:nvCxnSpPr>
        <p:spPr>
          <a:xfrm flipH="1">
            <a:off x="2657890" y="1691344"/>
            <a:ext cx="571441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80DC09D-4BFF-50BF-1A39-79818D2E1DB2}"/>
              </a:ext>
            </a:extLst>
          </p:cNvPr>
          <p:cNvSpPr txBox="1"/>
          <p:nvPr/>
        </p:nvSpPr>
        <p:spPr>
          <a:xfrm>
            <a:off x="2657889" y="1753221"/>
            <a:ext cx="4975569" cy="467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488" indent="-90488">
              <a:lnSpc>
                <a:spcPct val="120000"/>
              </a:lnSpc>
              <a:buClr>
                <a:prstClr val="black"/>
              </a:buClr>
              <a:buSzPts val="700"/>
              <a:buFont typeface="Arial"/>
              <a:buChar char="•"/>
            </a:pP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  <a:sym typeface="Arial"/>
              </a:rPr>
              <a:t>데이터는 복구할 수 없으므로 회원 탈퇴 시 신중히 진행해 주시기 바랍니다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  <a:sym typeface="Arial"/>
              </a:rPr>
              <a:t>.</a:t>
            </a:r>
          </a:p>
          <a:p>
            <a:pPr marL="90488" indent="-90488">
              <a:lnSpc>
                <a:spcPct val="120000"/>
              </a:lnSpc>
              <a:buClr>
                <a:prstClr val="black"/>
              </a:buClr>
              <a:buSzPts val="700"/>
              <a:buFont typeface="Arial"/>
              <a:buChar char="•"/>
            </a:pP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  <a:sym typeface="Arial"/>
              </a:rPr>
              <a:t>학생과 학부모는 탈퇴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  <a:sym typeface="Arial"/>
              </a:rPr>
              <a:t> 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  <a:sym typeface="Arial"/>
              </a:rPr>
              <a:t>필요 시 학교관리자에게 문의해 주시기 바랍니다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  <a:sym typeface="Arial"/>
              </a:rPr>
              <a:t>.</a:t>
            </a:r>
          </a:p>
          <a:p>
            <a:pPr marL="90488" indent="-90488">
              <a:lnSpc>
                <a:spcPct val="120000"/>
              </a:lnSpc>
              <a:buClr>
                <a:prstClr val="black"/>
              </a:buClr>
              <a:buSzPts val="700"/>
              <a:buFont typeface="Arial"/>
              <a:buChar char="•"/>
            </a:pP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  <a:sym typeface="Arial"/>
              </a:rPr>
              <a:t>개설된 과목과 현재 진행중인 수업이 있을 경우 </a:t>
            </a:r>
            <a:r>
              <a:rPr lang="ko-KR" altLang="en-US" sz="70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  <a:sym typeface="Arial"/>
              </a:rPr>
              <a:t>탈퇴시</a:t>
            </a:r>
            <a:r>
              <a:rPr lang="ko-KR" altLang="en-US" sz="70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  <a:sym typeface="Arial"/>
              </a:rPr>
              <a:t> 모든 과목과 수업이 삭제됩니다</a:t>
            </a:r>
            <a:r>
              <a:rPr lang="en-US" altLang="ko-KR" sz="70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  <a:sym typeface="Arial"/>
              </a:rPr>
              <a:t>.</a:t>
            </a:r>
          </a:p>
        </p:txBody>
      </p:sp>
      <p:sp>
        <p:nvSpPr>
          <p:cNvPr id="8" name="Google Shape;877;p22">
            <a:extLst>
              <a:ext uri="{FF2B5EF4-FFF2-40B4-BE49-F238E27FC236}">
                <a16:creationId xmlns:a16="http://schemas.microsoft.com/office/drawing/2014/main" id="{CD1109E0-9B9E-F55B-D8AF-77C2B02DD671}"/>
              </a:ext>
            </a:extLst>
          </p:cNvPr>
          <p:cNvSpPr/>
          <p:nvPr/>
        </p:nvSpPr>
        <p:spPr>
          <a:xfrm>
            <a:off x="5133179" y="2471426"/>
            <a:ext cx="655616" cy="216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700"/>
              <a:buFont typeface="Malgun Gothic"/>
              <a:buNone/>
            </a:pPr>
            <a:r>
              <a:rPr lang="ko-KR" altLang="en-US" sz="700" b="1">
                <a:solidFill>
                  <a:srgbClr val="FFFFFF"/>
                </a:solidFill>
                <a:cs typeface="Malgun Gothic"/>
                <a:sym typeface="Malgun Gothic"/>
              </a:rPr>
              <a:t>회원 탈퇴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45D3D0BD-CE19-BAF1-EDB6-CE30E5ECC244}"/>
              </a:ext>
            </a:extLst>
          </p:cNvPr>
          <p:cNvSpPr/>
          <p:nvPr/>
        </p:nvSpPr>
        <p:spPr>
          <a:xfrm>
            <a:off x="2531035" y="1453473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2915F28E-BBB8-F0DD-F8CF-8FF2DB84EA83}"/>
              </a:ext>
            </a:extLst>
          </p:cNvPr>
          <p:cNvSpPr/>
          <p:nvPr/>
        </p:nvSpPr>
        <p:spPr>
          <a:xfrm>
            <a:off x="5393045" y="2648900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68E8C062-FD6D-7459-6A7B-676A6C7A02C5}"/>
              </a:ext>
            </a:extLst>
          </p:cNvPr>
          <p:cNvGraphicFramePr>
            <a:graphicFrameLocks noGrp="1"/>
          </p:cNvGraphicFramePr>
          <p:nvPr/>
        </p:nvGraphicFramePr>
        <p:xfrm>
          <a:off x="9042400" y="111727"/>
          <a:ext cx="3047760" cy="92617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All-MYP-</a:t>
                      </a:r>
                      <a:r>
                        <a:rPr lang="en-US" altLang="ko-KR" sz="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맑은 고딕"/>
                        </a:rPr>
                        <a:t>Withdrawal</a:t>
                      </a:r>
                      <a:r>
                        <a:rPr lang="en-US" altLang="ko-K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-001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마이페이지</a:t>
                      </a: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</a:t>
                      </a:r>
                      <a:r>
                        <a:rPr lang="en-US" altLang="ko-KR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– </a:t>
                      </a: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탈퇴</a:t>
                      </a: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직사각형 84">
            <a:extLst>
              <a:ext uri="{FF2B5EF4-FFF2-40B4-BE49-F238E27FC236}">
                <a16:creationId xmlns:a16="http://schemas.microsoft.com/office/drawing/2014/main" id="{3A7941C9-2843-D536-BDE4-66432631F74F}"/>
              </a:ext>
            </a:extLst>
          </p:cNvPr>
          <p:cNvSpPr/>
          <p:nvPr/>
        </p:nvSpPr>
        <p:spPr>
          <a:xfrm>
            <a:off x="131574" y="819600"/>
            <a:ext cx="1855893" cy="49335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81F000-B001-169A-2003-5C5B05B8D06E}"/>
              </a:ext>
            </a:extLst>
          </p:cNvPr>
          <p:cNvSpPr txBox="1"/>
          <p:nvPr/>
        </p:nvSpPr>
        <p:spPr>
          <a:xfrm>
            <a:off x="199493" y="1535481"/>
            <a:ext cx="17200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로그인 계정 프로필 정보 영역</a:t>
            </a: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8CC8B5A6-CFEA-8652-62AC-BEB479D03CB2}"/>
              </a:ext>
            </a:extLst>
          </p:cNvPr>
          <p:cNvGrpSpPr/>
          <p:nvPr/>
        </p:nvGrpSpPr>
        <p:grpSpPr>
          <a:xfrm>
            <a:off x="180517" y="2389369"/>
            <a:ext cx="1758006" cy="2826832"/>
            <a:chOff x="180517" y="2389369"/>
            <a:chExt cx="1758006" cy="2826832"/>
          </a:xfrm>
        </p:grpSpPr>
        <p:sp>
          <p:nvSpPr>
            <p:cNvPr id="37" name="텍스트 상자 68">
              <a:extLst>
                <a:ext uri="{FF2B5EF4-FFF2-40B4-BE49-F238E27FC236}">
                  <a16:creationId xmlns:a16="http://schemas.microsoft.com/office/drawing/2014/main" id="{2855E2D7-02C2-9DFB-B506-16ABAE4BA627}"/>
                </a:ext>
              </a:extLst>
            </p:cNvPr>
            <p:cNvSpPr txBox="1"/>
            <p:nvPr/>
          </p:nvSpPr>
          <p:spPr>
            <a:xfrm>
              <a:off x="239863" y="3012057"/>
              <a:ext cx="26930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7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서비스</a:t>
              </a:r>
              <a:endPara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8" name="텍스트 상자 68">
              <a:extLst>
                <a:ext uri="{FF2B5EF4-FFF2-40B4-BE49-F238E27FC236}">
                  <a16:creationId xmlns:a16="http://schemas.microsoft.com/office/drawing/2014/main" id="{8467C9FE-F77A-75E8-BC66-649DFF1D4890}"/>
                </a:ext>
              </a:extLst>
            </p:cNvPr>
            <p:cNvSpPr txBox="1"/>
            <p:nvPr/>
          </p:nvSpPr>
          <p:spPr>
            <a:xfrm>
              <a:off x="331702" y="3244204"/>
              <a:ext cx="61705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altLang="x-none" sz="900" b="0" dirty="0">
                  <a:solidFill>
                    <a:schemeClr val="tx1"/>
                  </a:solidFill>
                </a:rPr>
                <a:t>1</a:t>
              </a:r>
              <a:r>
                <a:rPr lang="en-US" altLang="ko-KR" sz="900" b="0" dirty="0">
                  <a:solidFill>
                    <a:schemeClr val="tx1"/>
                  </a:solidFill>
                </a:rPr>
                <a:t>:1 </a:t>
              </a:r>
              <a:r>
                <a:rPr lang="ko-KR" altLang="en-US" sz="900" b="0" dirty="0">
                  <a:solidFill>
                    <a:schemeClr val="tx1"/>
                  </a:solidFill>
                </a:rPr>
                <a:t>문의</a:t>
              </a:r>
            </a:p>
          </p:txBody>
        </p:sp>
        <p:sp>
          <p:nvSpPr>
            <p:cNvPr id="49" name="텍스트 상자 68">
              <a:extLst>
                <a:ext uri="{FF2B5EF4-FFF2-40B4-BE49-F238E27FC236}">
                  <a16:creationId xmlns:a16="http://schemas.microsoft.com/office/drawing/2014/main" id="{0245DD5E-825B-E38C-E244-03B3311C49D9}"/>
                </a:ext>
              </a:extLst>
            </p:cNvPr>
            <p:cNvSpPr txBox="1"/>
            <p:nvPr/>
          </p:nvSpPr>
          <p:spPr>
            <a:xfrm>
              <a:off x="331702" y="3481387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이용약관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50" name="텍스트 상자 68">
              <a:extLst>
                <a:ext uri="{FF2B5EF4-FFF2-40B4-BE49-F238E27FC236}">
                  <a16:creationId xmlns:a16="http://schemas.microsoft.com/office/drawing/2014/main" id="{7BF94886-A6E1-BD9E-C49B-0D96C657607E}"/>
                </a:ext>
              </a:extLst>
            </p:cNvPr>
            <p:cNvSpPr txBox="1"/>
            <p:nvPr/>
          </p:nvSpPr>
          <p:spPr>
            <a:xfrm>
              <a:off x="331702" y="3728252"/>
              <a:ext cx="96340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 dirty="0">
                  <a:solidFill>
                    <a:schemeClr val="tx1"/>
                  </a:solidFill>
                </a:rPr>
                <a:t>개인정보 처리방침</a:t>
              </a:r>
              <a:endParaRPr lang="ko-KR" alt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51" name="텍스트 상자 68">
              <a:extLst>
                <a:ext uri="{FF2B5EF4-FFF2-40B4-BE49-F238E27FC236}">
                  <a16:creationId xmlns:a16="http://schemas.microsoft.com/office/drawing/2014/main" id="{526C0D0F-3B67-4ABA-95F3-3BED5CEC0652}"/>
                </a:ext>
              </a:extLst>
            </p:cNvPr>
            <p:cNvSpPr txBox="1"/>
            <p:nvPr/>
          </p:nvSpPr>
          <p:spPr>
            <a:xfrm>
              <a:off x="331702" y="3689366"/>
              <a:ext cx="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endParaRPr lang="ko-KR" altLang="en-US" sz="900" b="0">
                <a:solidFill>
                  <a:schemeClr val="tx1"/>
                </a:solidFill>
              </a:endParaRPr>
            </a:p>
          </p:txBody>
        </p:sp>
        <p:cxnSp>
          <p:nvCxnSpPr>
            <p:cNvPr id="52" name="직선 연결선[R] 22">
              <a:extLst>
                <a:ext uri="{FF2B5EF4-FFF2-40B4-BE49-F238E27FC236}">
                  <a16:creationId xmlns:a16="http://schemas.microsoft.com/office/drawing/2014/main" id="{8A9211C5-0B6E-0205-6A09-D0BDAD667F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2932132"/>
              <a:ext cx="1758006" cy="330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텍스트 상자 68">
              <a:extLst>
                <a:ext uri="{FF2B5EF4-FFF2-40B4-BE49-F238E27FC236}">
                  <a16:creationId xmlns:a16="http://schemas.microsoft.com/office/drawing/2014/main" id="{9421F1D0-9200-4978-267E-0F6066BB9666}"/>
                </a:ext>
              </a:extLst>
            </p:cNvPr>
            <p:cNvSpPr txBox="1"/>
            <p:nvPr/>
          </p:nvSpPr>
          <p:spPr>
            <a:xfrm>
              <a:off x="239863" y="4351825"/>
              <a:ext cx="359073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7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고객센터</a:t>
              </a:r>
              <a:endPara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4" name="텍스트 상자 68">
              <a:extLst>
                <a:ext uri="{FF2B5EF4-FFF2-40B4-BE49-F238E27FC236}">
                  <a16:creationId xmlns:a16="http://schemas.microsoft.com/office/drawing/2014/main" id="{71A46760-A281-561E-4D65-6248B9BC398C}"/>
                </a:ext>
              </a:extLst>
            </p:cNvPr>
            <p:cNvSpPr txBox="1"/>
            <p:nvPr/>
          </p:nvSpPr>
          <p:spPr>
            <a:xfrm>
              <a:off x="331702" y="4583972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고객센터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55" name="텍스트 상자 68">
              <a:extLst>
                <a:ext uri="{FF2B5EF4-FFF2-40B4-BE49-F238E27FC236}">
                  <a16:creationId xmlns:a16="http://schemas.microsoft.com/office/drawing/2014/main" id="{3CCC7287-2CCD-EE4A-DC7A-DB790C4625FC}"/>
                </a:ext>
              </a:extLst>
            </p:cNvPr>
            <p:cNvSpPr txBox="1"/>
            <p:nvPr/>
          </p:nvSpPr>
          <p:spPr>
            <a:xfrm>
              <a:off x="331702" y="4830837"/>
              <a:ext cx="77264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자주 묻는 질문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56" name="텍스트 상자 68">
              <a:extLst>
                <a:ext uri="{FF2B5EF4-FFF2-40B4-BE49-F238E27FC236}">
                  <a16:creationId xmlns:a16="http://schemas.microsoft.com/office/drawing/2014/main" id="{A7C3C959-BF6F-A36F-B3B9-27EEEA328658}"/>
                </a:ext>
              </a:extLst>
            </p:cNvPr>
            <p:cNvSpPr txBox="1"/>
            <p:nvPr/>
          </p:nvSpPr>
          <p:spPr>
            <a:xfrm>
              <a:off x="331702" y="5077702"/>
              <a:ext cx="50174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이용 안내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cxnSp>
          <p:nvCxnSpPr>
            <p:cNvPr id="57" name="직선 연결선[R] 16">
              <a:extLst>
                <a:ext uri="{FF2B5EF4-FFF2-40B4-BE49-F238E27FC236}">
                  <a16:creationId xmlns:a16="http://schemas.microsoft.com/office/drawing/2014/main" id="{12364DC3-2CA5-CED0-8C80-B7D53D2933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4166467"/>
              <a:ext cx="1758006" cy="330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텍스트 상자 68">
              <a:extLst>
                <a:ext uri="{FF2B5EF4-FFF2-40B4-BE49-F238E27FC236}">
                  <a16:creationId xmlns:a16="http://schemas.microsoft.com/office/drawing/2014/main" id="{672C5D22-DF77-8311-4FAE-079577906022}"/>
                </a:ext>
              </a:extLst>
            </p:cNvPr>
            <p:cNvSpPr txBox="1"/>
            <p:nvPr/>
          </p:nvSpPr>
          <p:spPr>
            <a:xfrm>
              <a:off x="331702" y="2469723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 dirty="0">
                  <a:solidFill>
                    <a:schemeClr val="tx1"/>
                  </a:solidFill>
                </a:rPr>
                <a:t>정보수정</a:t>
              </a:r>
              <a:endParaRPr lang="ko-KR" altLang="en-US" sz="900" b="0" dirty="0">
                <a:solidFill>
                  <a:schemeClr val="tx1"/>
                </a:solidFill>
              </a:endParaRPr>
            </a:p>
          </p:txBody>
        </p:sp>
        <p:cxnSp>
          <p:nvCxnSpPr>
            <p:cNvPr id="59" name="직선 연결선[R] 11">
              <a:extLst>
                <a:ext uri="{FF2B5EF4-FFF2-40B4-BE49-F238E27FC236}">
                  <a16:creationId xmlns:a16="http://schemas.microsoft.com/office/drawing/2014/main" id="{FA728BE3-601F-DA67-2167-4323DC086E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2389369"/>
              <a:ext cx="1758006" cy="330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텍스트 상자 68">
              <a:extLst>
                <a:ext uri="{FF2B5EF4-FFF2-40B4-BE49-F238E27FC236}">
                  <a16:creationId xmlns:a16="http://schemas.microsoft.com/office/drawing/2014/main" id="{234414A4-A634-AB52-C25E-02FA5D8490E2}"/>
                </a:ext>
              </a:extLst>
            </p:cNvPr>
            <p:cNvSpPr txBox="1"/>
            <p:nvPr/>
          </p:nvSpPr>
          <p:spPr>
            <a:xfrm>
              <a:off x="331702" y="2716588"/>
              <a:ext cx="61705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ko-KR" altLang="en-US" sz="900" b="0" dirty="0">
                  <a:solidFill>
                    <a:schemeClr val="tx1"/>
                  </a:solidFill>
                </a:rPr>
                <a:t>나의 이력</a:t>
              </a:r>
            </a:p>
          </p:txBody>
        </p:sp>
        <p:sp>
          <p:nvSpPr>
            <p:cNvPr id="61" name="텍스트 상자 68">
              <a:extLst>
                <a:ext uri="{FF2B5EF4-FFF2-40B4-BE49-F238E27FC236}">
                  <a16:creationId xmlns:a16="http://schemas.microsoft.com/office/drawing/2014/main" id="{FDA9ACF5-4571-8BAC-8B7E-44D31E13431D}"/>
                </a:ext>
              </a:extLst>
            </p:cNvPr>
            <p:cNvSpPr txBox="1"/>
            <p:nvPr/>
          </p:nvSpPr>
          <p:spPr>
            <a:xfrm>
              <a:off x="331702" y="3934752"/>
              <a:ext cx="23083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ko-KR" altLang="en-US" sz="900" dirty="0">
                  <a:solidFill>
                    <a:schemeClr val="tx1"/>
                  </a:solidFill>
                </a:rPr>
                <a:t>탈퇴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61206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F6B18C-5829-BC51-C455-211EDCE6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5-5.</a:t>
            </a:r>
            <a:r>
              <a:rPr kumimoji="1" lang="ko-KR" altLang="en-US" dirty="0"/>
              <a:t> 고객센터</a:t>
            </a:r>
            <a:endParaRPr kumimoji="1" lang="x-none" altLang="en-US" dirty="0"/>
          </a:p>
        </p:txBody>
      </p:sp>
    </p:spTree>
    <p:extLst>
      <p:ext uri="{BB962C8B-B14F-4D97-AF65-F5344CB8AC3E}">
        <p14:creationId xmlns:p14="http://schemas.microsoft.com/office/powerpoint/2010/main" val="347849845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그룹 69">
            <a:extLst>
              <a:ext uri="{FF2B5EF4-FFF2-40B4-BE49-F238E27FC236}">
                <a16:creationId xmlns:a16="http://schemas.microsoft.com/office/drawing/2014/main" id="{126425A7-429A-EAFB-C59C-AE93BD034263}"/>
              </a:ext>
            </a:extLst>
          </p:cNvPr>
          <p:cNvGrpSpPr/>
          <p:nvPr/>
        </p:nvGrpSpPr>
        <p:grpSpPr>
          <a:xfrm>
            <a:off x="118997" y="5777759"/>
            <a:ext cx="8799535" cy="659027"/>
            <a:chOff x="118997" y="5777759"/>
            <a:chExt cx="8799535" cy="659027"/>
          </a:xfrm>
        </p:grpSpPr>
        <p:cxnSp>
          <p:nvCxnSpPr>
            <p:cNvPr id="71" name="직선 연결선[R] 70">
              <a:extLst>
                <a:ext uri="{FF2B5EF4-FFF2-40B4-BE49-F238E27FC236}">
                  <a16:creationId xmlns:a16="http://schemas.microsoft.com/office/drawing/2014/main" id="{98E69685-A665-080A-6967-34CB7F0A49C8}"/>
                </a:ext>
              </a:extLst>
            </p:cNvPr>
            <p:cNvCxnSpPr>
              <a:cxnSpLocks/>
            </p:cNvCxnSpPr>
            <p:nvPr/>
          </p:nvCxnSpPr>
          <p:spPr>
            <a:xfrm>
              <a:off x="118997" y="5777759"/>
              <a:ext cx="87995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텍스트 상자 68">
              <a:extLst>
                <a:ext uri="{FF2B5EF4-FFF2-40B4-BE49-F238E27FC236}">
                  <a16:creationId xmlns:a16="http://schemas.microsoft.com/office/drawing/2014/main" id="{2071BEA7-0910-C59B-331A-3560526AAD13}"/>
                </a:ext>
              </a:extLst>
            </p:cNvPr>
            <p:cNvSpPr txBox="1"/>
            <p:nvPr/>
          </p:nvSpPr>
          <p:spPr>
            <a:xfrm>
              <a:off x="360470" y="6024321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회사정보</a:t>
              </a:r>
            </a:p>
          </p:txBody>
        </p:sp>
        <p:sp>
          <p:nvSpPr>
            <p:cNvPr id="73" name="텍스트 상자 68">
              <a:extLst>
                <a:ext uri="{FF2B5EF4-FFF2-40B4-BE49-F238E27FC236}">
                  <a16:creationId xmlns:a16="http://schemas.microsoft.com/office/drawing/2014/main" id="{9D533E0B-3629-0DE2-FCDF-9B49D4F7D89E}"/>
                </a:ext>
              </a:extLst>
            </p:cNvPr>
            <p:cNvSpPr txBox="1"/>
            <p:nvPr/>
          </p:nvSpPr>
          <p:spPr>
            <a:xfrm>
              <a:off x="790293" y="6024321"/>
              <a:ext cx="1856277" cy="1206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/>
                <a:t>대표이사 </a:t>
              </a:r>
              <a:r>
                <a:rPr kumimoji="1" lang="en-US" altLang="ko-KR" sz="600"/>
                <a:t>:</a:t>
              </a:r>
              <a:r>
                <a:rPr kumimoji="1" lang="ko-KR" altLang="en-US" sz="600"/>
                <a:t> </a:t>
              </a:r>
              <a:r>
                <a:rPr kumimoji="1" lang="ko-KR" altLang="en-US" sz="600" err="1"/>
                <a:t>김에듀</a:t>
              </a:r>
              <a:r>
                <a:rPr kumimoji="1" lang="ko-KR" altLang="en-US" sz="600"/>
                <a:t>  </a:t>
              </a:r>
              <a:r>
                <a:rPr kumimoji="1" lang="en-US" altLang="ko-KR" sz="600"/>
                <a:t>|</a:t>
              </a:r>
              <a:r>
                <a:rPr kumimoji="1" lang="ko-KR" altLang="en-US" sz="600"/>
                <a:t>  사업자 등록번호 </a:t>
              </a:r>
              <a:r>
                <a:rPr kumimoji="1" lang="en-US" altLang="ko-KR" sz="600"/>
                <a:t>: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123-45-67890</a:t>
              </a:r>
              <a:endParaRPr kumimoji="1" lang="ko-KR" altLang="en-US" sz="600"/>
            </a:p>
          </p:txBody>
        </p:sp>
        <p:sp>
          <p:nvSpPr>
            <p:cNvPr id="74" name="텍스트 상자 68">
              <a:extLst>
                <a:ext uri="{FF2B5EF4-FFF2-40B4-BE49-F238E27FC236}">
                  <a16:creationId xmlns:a16="http://schemas.microsoft.com/office/drawing/2014/main" id="{3681FFA8-D507-6C6E-9C39-3024AB55B722}"/>
                </a:ext>
              </a:extLst>
            </p:cNvPr>
            <p:cNvSpPr txBox="1"/>
            <p:nvPr/>
          </p:nvSpPr>
          <p:spPr>
            <a:xfrm>
              <a:off x="360470" y="6278321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고객센터</a:t>
              </a:r>
            </a:p>
          </p:txBody>
        </p:sp>
        <p:sp>
          <p:nvSpPr>
            <p:cNvPr id="75" name="텍스트 상자 68">
              <a:extLst>
                <a:ext uri="{FF2B5EF4-FFF2-40B4-BE49-F238E27FC236}">
                  <a16:creationId xmlns:a16="http://schemas.microsoft.com/office/drawing/2014/main" id="{C4E24759-022E-78FC-B0AA-04C5D11FAD7E}"/>
                </a:ext>
              </a:extLst>
            </p:cNvPr>
            <p:cNvSpPr txBox="1"/>
            <p:nvPr/>
          </p:nvSpPr>
          <p:spPr>
            <a:xfrm>
              <a:off x="790293" y="6288481"/>
              <a:ext cx="1357744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ko-KR" sz="600"/>
                <a:t>1899-1949(8:00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~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18:00,</a:t>
              </a:r>
              <a:r>
                <a:rPr kumimoji="1" lang="ko-KR" altLang="en-US" sz="600"/>
                <a:t> 점심 </a:t>
              </a:r>
              <a:r>
                <a:rPr kumimoji="1" lang="en-US" altLang="ko-KR" sz="600"/>
                <a:t>12:00 ~ 1:00)</a:t>
              </a:r>
              <a:endParaRPr kumimoji="1" lang="ko-KR" altLang="en-US" sz="600"/>
            </a:p>
          </p:txBody>
        </p:sp>
        <p:sp>
          <p:nvSpPr>
            <p:cNvPr id="76" name="텍스트 상자 68">
              <a:extLst>
                <a:ext uri="{FF2B5EF4-FFF2-40B4-BE49-F238E27FC236}">
                  <a16:creationId xmlns:a16="http://schemas.microsoft.com/office/drawing/2014/main" id="{32C03DE0-3FCB-B254-D746-74CC8557EF1C}"/>
                </a:ext>
              </a:extLst>
            </p:cNvPr>
            <p:cNvSpPr txBox="1"/>
            <p:nvPr/>
          </p:nvSpPr>
          <p:spPr>
            <a:xfrm>
              <a:off x="6622357" y="6041279"/>
              <a:ext cx="650819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개인정보 처리방침 </a:t>
              </a:r>
            </a:p>
          </p:txBody>
        </p:sp>
        <p:sp>
          <p:nvSpPr>
            <p:cNvPr id="77" name="텍스트 상자 68">
              <a:extLst>
                <a:ext uri="{FF2B5EF4-FFF2-40B4-BE49-F238E27FC236}">
                  <a16:creationId xmlns:a16="http://schemas.microsoft.com/office/drawing/2014/main" id="{6AE8010E-B40B-4133-84AD-145B4EB85C2D}"/>
                </a:ext>
              </a:extLst>
            </p:cNvPr>
            <p:cNvSpPr txBox="1"/>
            <p:nvPr/>
          </p:nvSpPr>
          <p:spPr>
            <a:xfrm>
              <a:off x="7513806" y="6041279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이용약관</a:t>
              </a:r>
            </a:p>
          </p:txBody>
        </p:sp>
        <p:sp>
          <p:nvSpPr>
            <p:cNvPr id="78" name="텍스트 상자 68">
              <a:extLst>
                <a:ext uri="{FF2B5EF4-FFF2-40B4-BE49-F238E27FC236}">
                  <a16:creationId xmlns:a16="http://schemas.microsoft.com/office/drawing/2014/main" id="{E79C3B69-C271-9445-DDCA-8F498E6280BF}"/>
                </a:ext>
              </a:extLst>
            </p:cNvPr>
            <p:cNvSpPr txBox="1"/>
            <p:nvPr/>
          </p:nvSpPr>
          <p:spPr>
            <a:xfrm>
              <a:off x="8062212" y="6041279"/>
              <a:ext cx="63318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오픈소스 라이선스</a:t>
              </a:r>
            </a:p>
          </p:txBody>
        </p:sp>
        <p:sp>
          <p:nvSpPr>
            <p:cNvPr id="79" name="텍스트 상자 68">
              <a:extLst>
                <a:ext uri="{FF2B5EF4-FFF2-40B4-BE49-F238E27FC236}">
                  <a16:creationId xmlns:a16="http://schemas.microsoft.com/office/drawing/2014/main" id="{67BBAA92-9342-97AF-BAB5-1F35F5973C13}"/>
                </a:ext>
              </a:extLst>
            </p:cNvPr>
            <p:cNvSpPr txBox="1"/>
            <p:nvPr/>
          </p:nvSpPr>
          <p:spPr>
            <a:xfrm>
              <a:off x="7268973" y="6315599"/>
              <a:ext cx="1450718" cy="1211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ko-KR" sz="600"/>
                <a:t>Copyright Ⓒ 2023 KT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All Rights Reserved</a:t>
              </a:r>
              <a:endParaRPr kumimoji="1" lang="ko-KR" altLang="en-US" sz="600"/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A7A7A8CC-4ADE-EFA9-C9DA-E63E30C1B467}"/>
              </a:ext>
            </a:extLst>
          </p:cNvPr>
          <p:cNvSpPr/>
          <p:nvPr/>
        </p:nvSpPr>
        <p:spPr>
          <a:xfrm>
            <a:off x="2383863" y="1308657"/>
            <a:ext cx="6057510" cy="449704"/>
          </a:xfrm>
          <a:prstGeom prst="rect">
            <a:avLst/>
          </a:prstGeom>
          <a:solidFill>
            <a:srgbClr val="F7F7F7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>
              <a:solidFill>
                <a:prstClr val="white"/>
              </a:solidFill>
            </a:endParaRPr>
          </a:p>
        </p:txBody>
      </p:sp>
      <p:graphicFrame>
        <p:nvGraphicFramePr>
          <p:cNvPr id="3" name="Google Shape;912;p23">
            <a:extLst>
              <a:ext uri="{FF2B5EF4-FFF2-40B4-BE49-F238E27FC236}">
                <a16:creationId xmlns:a16="http://schemas.microsoft.com/office/drawing/2014/main" id="{AC39CBAB-1452-E61D-1B58-3F6E164C67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7251157"/>
              </p:ext>
            </p:extLst>
          </p:nvPr>
        </p:nvGraphicFramePr>
        <p:xfrm>
          <a:off x="9042400" y="1315767"/>
          <a:ext cx="3037052" cy="15681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73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  <a:endParaRPr sz="700" b="0" i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카테고리 선택 </a:t>
                      </a:r>
                      <a:r>
                        <a:rPr lang="ko-KR" altLang="en-US" sz="700" b="1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셀렉박스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default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전체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선택 시 전체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공지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안내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자료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기타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서비스 공지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온라인 학교 제공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28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2</a:t>
                      </a:r>
                      <a:endParaRPr sz="700" b="0" i="0" u="none" strike="noStrike" cap="non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검색 필드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Like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검색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: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제목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091736"/>
                  </a:ext>
                </a:extLst>
              </a:tr>
              <a:tr h="21728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3</a:t>
                      </a:r>
                      <a:endParaRPr sz="700" b="0" i="0" u="none" strike="noStrike" cap="non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검색 버튼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&lt;2&gt;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에 입력한 값이 있는 경우 버튼 클릭 시 검색 동작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&lt;2&gt;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에 입력한 값이 없는 경우 디폴트 화면으로 전환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34128"/>
                  </a:ext>
                </a:extLst>
              </a:tr>
              <a:tr h="21728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4</a:t>
                      </a:r>
                      <a:endParaRPr sz="700" b="0" i="0" u="none" strike="noStrike" cap="non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리스트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리스트 목록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개씩 제공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리스트의 제목 영역 선택 시 상세 화면으로 이동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등록된 첨부파일이 있는 경우 첨부파일 아이콘으로 표시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542922"/>
                  </a:ext>
                </a:extLst>
              </a:tr>
            </a:tbl>
          </a:graphicData>
        </a:graphic>
      </p:graphicFrame>
      <p:sp>
        <p:nvSpPr>
          <p:cNvPr id="4" name="제목 10">
            <a:extLst>
              <a:ext uri="{FF2B5EF4-FFF2-40B4-BE49-F238E27FC236}">
                <a16:creationId xmlns:a16="http://schemas.microsoft.com/office/drawing/2014/main" id="{7F6A8C1F-AD8C-FEDC-C4BE-16E9303E7A37}"/>
              </a:ext>
            </a:extLst>
          </p:cNvPr>
          <p:cNvSpPr txBox="1">
            <a:spLocks/>
          </p:cNvSpPr>
          <p:nvPr/>
        </p:nvSpPr>
        <p:spPr>
          <a:xfrm>
            <a:off x="2408051" y="987888"/>
            <a:ext cx="538609" cy="16158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ko-KR" altLang="en-US" sz="1050" kern="0" spc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공지사항</a:t>
            </a:r>
            <a:endParaRPr lang="en-US" altLang="ko-KR" sz="1050" kern="0" spc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4CDD34F5-8042-7D6C-D318-07EAA15FE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784808"/>
              </p:ext>
            </p:extLst>
          </p:nvPr>
        </p:nvGraphicFramePr>
        <p:xfrm>
          <a:off x="2383863" y="1897824"/>
          <a:ext cx="6057509" cy="2957831"/>
        </p:xfrm>
        <a:graphic>
          <a:graphicData uri="http://schemas.openxmlformats.org/drawingml/2006/table">
            <a:tbl>
              <a:tblPr/>
              <a:tblGrid>
                <a:gridCol w="537815">
                  <a:extLst>
                    <a:ext uri="{9D8B030D-6E8A-4147-A177-3AD203B41FA5}">
                      <a16:colId xmlns:a16="http://schemas.microsoft.com/office/drawing/2014/main" val="2039745352"/>
                    </a:ext>
                  </a:extLst>
                </a:gridCol>
                <a:gridCol w="581249">
                  <a:extLst>
                    <a:ext uri="{9D8B030D-6E8A-4147-A177-3AD203B41FA5}">
                      <a16:colId xmlns:a16="http://schemas.microsoft.com/office/drawing/2014/main" val="1326154943"/>
                    </a:ext>
                  </a:extLst>
                </a:gridCol>
                <a:gridCol w="3067014">
                  <a:extLst>
                    <a:ext uri="{9D8B030D-6E8A-4147-A177-3AD203B41FA5}">
                      <a16:colId xmlns:a16="http://schemas.microsoft.com/office/drawing/2014/main" val="2121707785"/>
                    </a:ext>
                  </a:extLst>
                </a:gridCol>
                <a:gridCol w="567153">
                  <a:extLst>
                    <a:ext uri="{9D8B030D-6E8A-4147-A177-3AD203B41FA5}">
                      <a16:colId xmlns:a16="http://schemas.microsoft.com/office/drawing/2014/main" val="823008643"/>
                    </a:ext>
                  </a:extLst>
                </a:gridCol>
                <a:gridCol w="1304278">
                  <a:extLst>
                    <a:ext uri="{9D8B030D-6E8A-4147-A177-3AD203B41FA5}">
                      <a16:colId xmlns:a16="http://schemas.microsoft.com/office/drawing/2014/main" val="3415726785"/>
                    </a:ext>
                  </a:extLst>
                </a:gridCol>
              </a:tblGrid>
              <a:tr h="29659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번호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카테고리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8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제목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첨부파일</a:t>
                      </a:r>
                      <a:endParaRPr kumimoji="0" lang="en-US" altLang="ko-KR" sz="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등록일</a:t>
                      </a:r>
                      <a:endParaRPr kumimoji="0" lang="en-US" altLang="ko-KR" sz="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1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안내</a:t>
                      </a:r>
                      <a:endParaRPr kumimoji="0" lang="en-US" altLang="ko-KR" sz="7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공지사항 제목입니다</a:t>
                      </a:r>
                      <a:r>
                        <a:rPr kumimoji="0" lang="en-US" altLang="ko-KR" sz="7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26.01.01 12:00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1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기타</a:t>
                      </a:r>
                      <a:endParaRPr kumimoji="0" lang="en-US" altLang="ko-KR" sz="7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공지사항 제목입니다</a:t>
                      </a:r>
                      <a:r>
                        <a:rPr kumimoji="0" lang="en-US" altLang="ko-KR" sz="7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26.01.10 12:00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697880"/>
                  </a:ext>
                </a:extLst>
              </a:tr>
              <a:tr h="3801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자료</a:t>
                      </a: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공지사항 제목입니다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26.01.26 12:00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09787"/>
                  </a:ext>
                </a:extLst>
              </a:tr>
              <a:tr h="3801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공지</a:t>
                      </a: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공지사항 제목입니다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26.01.25 12:00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2713263"/>
                  </a:ext>
                </a:extLst>
              </a:tr>
              <a:tr h="3801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공지</a:t>
                      </a: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공지사항 제목입니다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26.01.24 17:00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515497"/>
                  </a:ext>
                </a:extLst>
              </a:tr>
              <a:tr h="3801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공지</a:t>
                      </a: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공지사항 제목입니다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26.01.24 12:00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790316"/>
                  </a:ext>
                </a:extLst>
              </a:tr>
              <a:tr h="3801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자료</a:t>
                      </a: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공지사항 제목입니다</a:t>
                      </a: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26.01.22 12:00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710432"/>
                  </a:ext>
                </a:extLst>
              </a:tr>
            </a:tbl>
          </a:graphicData>
        </a:graphic>
      </p:graphicFrame>
      <p:pic>
        <p:nvPicPr>
          <p:cNvPr id="6" name="첨부.png" descr="첨부.png">
            <a:extLst>
              <a:ext uri="{FF2B5EF4-FFF2-40B4-BE49-F238E27FC236}">
                <a16:creationId xmlns:a16="http://schemas.microsoft.com/office/drawing/2014/main" id="{44100BFA-E396-A7CF-503F-212AA8FB8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11949">
            <a:off x="6776301" y="2682494"/>
            <a:ext cx="70002" cy="14887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4A6724-3C4C-7C49-A314-695B64DBA7FB}"/>
              </a:ext>
            </a:extLst>
          </p:cNvPr>
          <p:cNvSpPr txBox="1"/>
          <p:nvPr/>
        </p:nvSpPr>
        <p:spPr>
          <a:xfrm>
            <a:off x="3705246" y="5089764"/>
            <a:ext cx="300892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altLang="ko-KR" sz="800">
                <a:solidFill>
                  <a:prstClr val="white">
                    <a:lumMod val="75000"/>
                  </a:prstClr>
                </a:solidFill>
              </a:rPr>
              <a:t>&lt;&lt;  &lt;</a:t>
            </a:r>
            <a:r>
              <a:rPr lang="en-US" altLang="ko-KR" sz="800">
                <a:solidFill>
                  <a:srgbClr val="000000"/>
                </a:solidFill>
              </a:rPr>
              <a:t>   </a:t>
            </a:r>
            <a:r>
              <a:rPr lang="en-US" altLang="ko-KR" sz="800" b="1" u="sng">
                <a:solidFill>
                  <a:srgbClr val="000000"/>
                </a:solidFill>
              </a:rPr>
              <a:t>1</a:t>
            </a:r>
            <a:r>
              <a:rPr lang="en-US" altLang="ko-KR" sz="800">
                <a:solidFill>
                  <a:srgbClr val="000000"/>
                </a:solidFill>
              </a:rPr>
              <a:t>   2   3   4   5   6   7   8   9   10   &gt;  &gt;&gt;</a:t>
            </a:r>
          </a:p>
        </p:txBody>
      </p:sp>
      <p:grpSp>
        <p:nvGrpSpPr>
          <p:cNvPr id="8" name="Cutout">
            <a:extLst>
              <a:ext uri="{FF2B5EF4-FFF2-40B4-BE49-F238E27FC236}">
                <a16:creationId xmlns:a16="http://schemas.microsoft.com/office/drawing/2014/main" id="{C609BD80-ED55-F5A7-2EF8-EAEA4F7DB24F}"/>
              </a:ext>
            </a:extLst>
          </p:cNvPr>
          <p:cNvGrpSpPr/>
          <p:nvPr/>
        </p:nvGrpSpPr>
        <p:grpSpPr>
          <a:xfrm rot="5400000">
            <a:off x="5342156" y="1778580"/>
            <a:ext cx="180613" cy="6189785"/>
            <a:chOff x="6402388" y="1584325"/>
            <a:chExt cx="239713" cy="933450"/>
          </a:xfrm>
          <a:solidFill>
            <a:srgbClr val="FFFFFF"/>
          </a:solidFill>
        </p:grpSpPr>
        <p:sp>
          <p:nvSpPr>
            <p:cNvPr id="9" name="Fill">
              <a:extLst>
                <a:ext uri="{FF2B5EF4-FFF2-40B4-BE49-F238E27FC236}">
                  <a16:creationId xmlns:a16="http://schemas.microsoft.com/office/drawing/2014/main" id="{6A7A35E8-32A4-ECC9-399B-5B9CA5676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388" y="1584325"/>
              <a:ext cx="239713" cy="933450"/>
            </a:xfrm>
            <a:custGeom>
              <a:avLst/>
              <a:gdLst>
                <a:gd name="T0" fmla="*/ 74 w 151"/>
                <a:gd name="T1" fmla="*/ 588 h 588"/>
                <a:gd name="T2" fmla="*/ 151 w 151"/>
                <a:gd name="T3" fmla="*/ 518 h 588"/>
                <a:gd name="T4" fmla="*/ 74 w 151"/>
                <a:gd name="T5" fmla="*/ 441 h 588"/>
                <a:gd name="T6" fmla="*/ 151 w 151"/>
                <a:gd name="T7" fmla="*/ 375 h 588"/>
                <a:gd name="T8" fmla="*/ 74 w 151"/>
                <a:gd name="T9" fmla="*/ 294 h 588"/>
                <a:gd name="T10" fmla="*/ 151 w 151"/>
                <a:gd name="T11" fmla="*/ 231 h 588"/>
                <a:gd name="T12" fmla="*/ 74 w 151"/>
                <a:gd name="T13" fmla="*/ 147 h 588"/>
                <a:gd name="T14" fmla="*/ 151 w 151"/>
                <a:gd name="T15" fmla="*/ 88 h 588"/>
                <a:gd name="T16" fmla="*/ 74 w 151"/>
                <a:gd name="T17" fmla="*/ 0 h 588"/>
                <a:gd name="T18" fmla="*/ 0 w 151"/>
                <a:gd name="T19" fmla="*/ 0 h 588"/>
                <a:gd name="T20" fmla="*/ 78 w 151"/>
                <a:gd name="T21" fmla="*/ 88 h 588"/>
                <a:gd name="T22" fmla="*/ 0 w 151"/>
                <a:gd name="T23" fmla="*/ 147 h 588"/>
                <a:gd name="T24" fmla="*/ 78 w 151"/>
                <a:gd name="T25" fmla="*/ 231 h 588"/>
                <a:gd name="T26" fmla="*/ 0 w 151"/>
                <a:gd name="T27" fmla="*/ 294 h 588"/>
                <a:gd name="T28" fmla="*/ 78 w 151"/>
                <a:gd name="T29" fmla="*/ 375 h 588"/>
                <a:gd name="T30" fmla="*/ 0 w 151"/>
                <a:gd name="T31" fmla="*/ 441 h 588"/>
                <a:gd name="T32" fmla="*/ 78 w 151"/>
                <a:gd name="T33" fmla="*/ 518 h 588"/>
                <a:gd name="T34" fmla="*/ 0 w 151"/>
                <a:gd name="T35" fmla="*/ 588 h 588"/>
                <a:gd name="T36" fmla="*/ 74 w 151"/>
                <a:gd name="T37" fmla="*/ 58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588">
                  <a:moveTo>
                    <a:pt x="74" y="588"/>
                  </a:moveTo>
                  <a:lnTo>
                    <a:pt x="151" y="518"/>
                  </a:lnTo>
                  <a:lnTo>
                    <a:pt x="74" y="441"/>
                  </a:lnTo>
                  <a:lnTo>
                    <a:pt x="151" y="375"/>
                  </a:lnTo>
                  <a:lnTo>
                    <a:pt x="74" y="294"/>
                  </a:lnTo>
                  <a:lnTo>
                    <a:pt x="151" y="231"/>
                  </a:lnTo>
                  <a:lnTo>
                    <a:pt x="74" y="147"/>
                  </a:lnTo>
                  <a:lnTo>
                    <a:pt x="151" y="88"/>
                  </a:lnTo>
                  <a:lnTo>
                    <a:pt x="74" y="0"/>
                  </a:lnTo>
                  <a:lnTo>
                    <a:pt x="0" y="0"/>
                  </a:lnTo>
                  <a:lnTo>
                    <a:pt x="78" y="88"/>
                  </a:lnTo>
                  <a:lnTo>
                    <a:pt x="0" y="147"/>
                  </a:lnTo>
                  <a:lnTo>
                    <a:pt x="78" y="231"/>
                  </a:lnTo>
                  <a:lnTo>
                    <a:pt x="0" y="294"/>
                  </a:lnTo>
                  <a:lnTo>
                    <a:pt x="78" y="375"/>
                  </a:lnTo>
                  <a:lnTo>
                    <a:pt x="0" y="441"/>
                  </a:lnTo>
                  <a:lnTo>
                    <a:pt x="78" y="518"/>
                  </a:lnTo>
                  <a:lnTo>
                    <a:pt x="0" y="588"/>
                  </a:lnTo>
                  <a:lnTo>
                    <a:pt x="74" y="58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Border">
              <a:extLst>
                <a:ext uri="{FF2B5EF4-FFF2-40B4-BE49-F238E27FC236}">
                  <a16:creationId xmlns:a16="http://schemas.microsoft.com/office/drawing/2014/main" id="{BB2E2696-6417-22DF-AA6E-0B063D652C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02388" y="1584325"/>
              <a:ext cx="239713" cy="933450"/>
            </a:xfrm>
            <a:custGeom>
              <a:avLst/>
              <a:gdLst>
                <a:gd name="T0" fmla="*/ 0 w 909"/>
                <a:gd name="T1" fmla="*/ 0 h 3585"/>
                <a:gd name="T2" fmla="*/ 467 w 909"/>
                <a:gd name="T3" fmla="*/ 535 h 3585"/>
                <a:gd name="T4" fmla="*/ 0 w 909"/>
                <a:gd name="T5" fmla="*/ 896 h 3585"/>
                <a:gd name="T6" fmla="*/ 467 w 909"/>
                <a:gd name="T7" fmla="*/ 1409 h 3585"/>
                <a:gd name="T8" fmla="*/ 0 w 909"/>
                <a:gd name="T9" fmla="*/ 1793 h 3585"/>
                <a:gd name="T10" fmla="*/ 467 w 909"/>
                <a:gd name="T11" fmla="*/ 2284 h 3585"/>
                <a:gd name="T12" fmla="*/ 0 w 909"/>
                <a:gd name="T13" fmla="*/ 2689 h 3585"/>
                <a:gd name="T14" fmla="*/ 467 w 909"/>
                <a:gd name="T15" fmla="*/ 3158 h 3585"/>
                <a:gd name="T16" fmla="*/ 0 w 909"/>
                <a:gd name="T17" fmla="*/ 3585 h 3585"/>
                <a:gd name="T18" fmla="*/ 442 w 909"/>
                <a:gd name="T19" fmla="*/ 3585 h 3585"/>
                <a:gd name="T20" fmla="*/ 909 w 909"/>
                <a:gd name="T21" fmla="*/ 3158 h 3585"/>
                <a:gd name="T22" fmla="*/ 442 w 909"/>
                <a:gd name="T23" fmla="*/ 2689 h 3585"/>
                <a:gd name="T24" fmla="*/ 909 w 909"/>
                <a:gd name="T25" fmla="*/ 2284 h 3585"/>
                <a:gd name="T26" fmla="*/ 442 w 909"/>
                <a:gd name="T27" fmla="*/ 1793 h 3585"/>
                <a:gd name="T28" fmla="*/ 909 w 909"/>
                <a:gd name="T29" fmla="*/ 1409 h 3585"/>
                <a:gd name="T30" fmla="*/ 442 w 909"/>
                <a:gd name="T31" fmla="*/ 896 h 3585"/>
                <a:gd name="T32" fmla="*/ 909 w 909"/>
                <a:gd name="T33" fmla="*/ 535 h 3585"/>
                <a:gd name="T34" fmla="*/ 442 w 909"/>
                <a:gd name="T35" fmla="*/ 0 h 3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9" h="3585">
                  <a:moveTo>
                    <a:pt x="0" y="0"/>
                  </a:moveTo>
                  <a:lnTo>
                    <a:pt x="467" y="535"/>
                  </a:lnTo>
                  <a:lnTo>
                    <a:pt x="0" y="896"/>
                  </a:lnTo>
                  <a:lnTo>
                    <a:pt x="467" y="1409"/>
                  </a:lnTo>
                  <a:lnTo>
                    <a:pt x="0" y="1793"/>
                  </a:lnTo>
                  <a:lnTo>
                    <a:pt x="467" y="2284"/>
                  </a:lnTo>
                  <a:lnTo>
                    <a:pt x="0" y="2689"/>
                  </a:lnTo>
                  <a:lnTo>
                    <a:pt x="467" y="3158"/>
                  </a:lnTo>
                  <a:lnTo>
                    <a:pt x="0" y="3585"/>
                  </a:lnTo>
                  <a:moveTo>
                    <a:pt x="442" y="3585"/>
                  </a:moveTo>
                  <a:lnTo>
                    <a:pt x="909" y="3158"/>
                  </a:lnTo>
                  <a:lnTo>
                    <a:pt x="442" y="2689"/>
                  </a:lnTo>
                  <a:lnTo>
                    <a:pt x="909" y="2284"/>
                  </a:lnTo>
                  <a:lnTo>
                    <a:pt x="442" y="1793"/>
                  </a:lnTo>
                  <a:lnTo>
                    <a:pt x="909" y="1409"/>
                  </a:lnTo>
                  <a:lnTo>
                    <a:pt x="442" y="896"/>
                  </a:lnTo>
                  <a:lnTo>
                    <a:pt x="909" y="535"/>
                  </a:lnTo>
                  <a:lnTo>
                    <a:pt x="442" y="0"/>
                  </a:lnTo>
                </a:path>
              </a:pathLst>
            </a:custGeom>
            <a:noFill/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79B0E23-F835-A358-5D3D-4BF843F9255F}"/>
              </a:ext>
            </a:extLst>
          </p:cNvPr>
          <p:cNvSpPr/>
          <p:nvPr/>
        </p:nvSpPr>
        <p:spPr>
          <a:xfrm>
            <a:off x="2479226" y="1416747"/>
            <a:ext cx="872541" cy="21600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rIns="36000" rtlCol="0" anchor="ctr"/>
          <a:lstStyle/>
          <a:p>
            <a:pPr algn="ctr" latinLnBrk="0">
              <a:defRPr/>
            </a:pPr>
            <a:r>
              <a:rPr lang="ko-KR" altLang="en-US" sz="700" kern="0">
                <a:solidFill>
                  <a:prstClr val="black"/>
                </a:solidFill>
              </a:rPr>
              <a:t>전체              </a:t>
            </a:r>
            <a:r>
              <a:rPr lang="ko-KR" altLang="en-US" sz="400" kern="0">
                <a:solidFill>
                  <a:prstClr val="black"/>
                </a:solidFill>
              </a:rPr>
              <a:t>▼</a:t>
            </a:r>
            <a:endParaRPr lang="en-US" altLang="ko-KR" sz="700" kern="0">
              <a:solidFill>
                <a:prstClr val="black"/>
              </a:solidFill>
            </a:endParaRPr>
          </a:p>
        </p:txBody>
      </p:sp>
      <p:sp>
        <p:nvSpPr>
          <p:cNvPr id="12" name="Google Shape;877;p22">
            <a:extLst>
              <a:ext uri="{FF2B5EF4-FFF2-40B4-BE49-F238E27FC236}">
                <a16:creationId xmlns:a16="http://schemas.microsoft.com/office/drawing/2014/main" id="{4E48FFE1-062E-ABA5-6B50-6288596E8FBD}"/>
              </a:ext>
            </a:extLst>
          </p:cNvPr>
          <p:cNvSpPr/>
          <p:nvPr/>
        </p:nvSpPr>
        <p:spPr>
          <a:xfrm>
            <a:off x="7901532" y="1416747"/>
            <a:ext cx="406320" cy="216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700"/>
              <a:buFont typeface="Malgun Gothic"/>
              <a:buNone/>
            </a:pPr>
            <a:r>
              <a:rPr lang="ko-KR" altLang="en-US" sz="700" b="1">
                <a:solidFill>
                  <a:srgbClr val="FFFFFF"/>
                </a:solidFill>
                <a:cs typeface="Malgun Gothic"/>
                <a:sym typeface="Malgun Gothic"/>
              </a:rPr>
              <a:t>검색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4799FFB-AFB4-33DC-A85C-C130DA05F422}"/>
              </a:ext>
            </a:extLst>
          </p:cNvPr>
          <p:cNvSpPr/>
          <p:nvPr/>
        </p:nvSpPr>
        <p:spPr>
          <a:xfrm>
            <a:off x="3480863" y="1416747"/>
            <a:ext cx="4288625" cy="21600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rIns="36000" rtlCol="0" anchor="ctr"/>
          <a:lstStyle/>
          <a:p>
            <a:pPr algn="ctr" latinLnBrk="0">
              <a:defRPr/>
            </a:pPr>
            <a:endParaRPr lang="en-US" altLang="ko-KR" sz="700" kern="0">
              <a:solidFill>
                <a:prstClr val="black"/>
              </a:solidFill>
            </a:endParaRPr>
          </a:p>
        </p:txBody>
      </p:sp>
      <p:sp>
        <p:nvSpPr>
          <p:cNvPr id="14" name="모서리가 둥근 직사각형">
            <a:extLst>
              <a:ext uri="{FF2B5EF4-FFF2-40B4-BE49-F238E27FC236}">
                <a16:creationId xmlns:a16="http://schemas.microsoft.com/office/drawing/2014/main" id="{3955EB19-D228-6A0F-7B41-04BB421F98FF}"/>
              </a:ext>
            </a:extLst>
          </p:cNvPr>
          <p:cNvSpPr/>
          <p:nvPr/>
        </p:nvSpPr>
        <p:spPr>
          <a:xfrm>
            <a:off x="2502990" y="2692554"/>
            <a:ext cx="303156" cy="14195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algn="ctr">
              <a:defRPr sz="1200">
                <a:solidFill>
                  <a:srgbClr val="FFFFFF"/>
                </a:solidFill>
              </a:defRPr>
            </a:pPr>
            <a:r>
              <a:rPr lang="ko-KR" altLang="en-US" sz="600" b="1">
                <a:solidFill>
                  <a:srgbClr val="FFFFFF"/>
                </a:solidFill>
              </a:rPr>
              <a:t>중요</a:t>
            </a:r>
            <a:endParaRPr sz="600" b="1">
              <a:solidFill>
                <a:srgbClr val="FFFFFF"/>
              </a:solidFill>
            </a:endParaRPr>
          </a:p>
        </p:txBody>
      </p:sp>
      <p:sp>
        <p:nvSpPr>
          <p:cNvPr id="15" name="모서리가 둥근 직사각형">
            <a:extLst>
              <a:ext uri="{FF2B5EF4-FFF2-40B4-BE49-F238E27FC236}">
                <a16:creationId xmlns:a16="http://schemas.microsoft.com/office/drawing/2014/main" id="{96D8B56B-FD1F-DB65-9F29-34D581C9FCCC}"/>
              </a:ext>
            </a:extLst>
          </p:cNvPr>
          <p:cNvSpPr/>
          <p:nvPr/>
        </p:nvSpPr>
        <p:spPr>
          <a:xfrm>
            <a:off x="2502990" y="2323654"/>
            <a:ext cx="303156" cy="14195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algn="ctr">
              <a:defRPr sz="1200">
                <a:solidFill>
                  <a:srgbClr val="FFFFFF"/>
                </a:solidFill>
              </a:defRPr>
            </a:pPr>
            <a:r>
              <a:rPr lang="ko-KR" altLang="en-US" sz="600" b="1">
                <a:solidFill>
                  <a:srgbClr val="FFFFFF"/>
                </a:solidFill>
              </a:rPr>
              <a:t>중요</a:t>
            </a:r>
            <a:endParaRPr sz="600" b="1">
              <a:solidFill>
                <a:srgbClr val="FFFFFF"/>
              </a:solidFill>
            </a:endParaRPr>
          </a:p>
        </p:txBody>
      </p:sp>
      <p:pic>
        <p:nvPicPr>
          <p:cNvPr id="16" name="첨부.png" descr="첨부.png">
            <a:extLst>
              <a:ext uri="{FF2B5EF4-FFF2-40B4-BE49-F238E27FC236}">
                <a16:creationId xmlns:a16="http://schemas.microsoft.com/office/drawing/2014/main" id="{F2342424-50D7-C81C-9579-FED165681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11949">
            <a:off x="6776301" y="3459380"/>
            <a:ext cx="70002" cy="148876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타원 16">
            <a:extLst>
              <a:ext uri="{FF2B5EF4-FFF2-40B4-BE49-F238E27FC236}">
                <a16:creationId xmlns:a16="http://schemas.microsoft.com/office/drawing/2014/main" id="{4E89FC2D-FCA9-9D4B-447A-05B44BB53CBF}"/>
              </a:ext>
            </a:extLst>
          </p:cNvPr>
          <p:cNvSpPr/>
          <p:nvPr/>
        </p:nvSpPr>
        <p:spPr>
          <a:xfrm>
            <a:off x="2418475" y="1378740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12B1C429-2DD6-80BE-678B-2EFD6B8CF31C}"/>
              </a:ext>
            </a:extLst>
          </p:cNvPr>
          <p:cNvSpPr/>
          <p:nvPr/>
        </p:nvSpPr>
        <p:spPr>
          <a:xfrm>
            <a:off x="3431081" y="1378740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5A8CB92A-8D08-F688-EEF1-D5654BA84406}"/>
              </a:ext>
            </a:extLst>
          </p:cNvPr>
          <p:cNvSpPr/>
          <p:nvPr/>
        </p:nvSpPr>
        <p:spPr>
          <a:xfrm>
            <a:off x="7864795" y="1378740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B7206558-BB6F-75F0-744E-83821BE79661}"/>
              </a:ext>
            </a:extLst>
          </p:cNvPr>
          <p:cNvSpPr/>
          <p:nvPr/>
        </p:nvSpPr>
        <p:spPr>
          <a:xfrm>
            <a:off x="2341838" y="1856160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1" name="표 20">
            <a:extLst>
              <a:ext uri="{FF2B5EF4-FFF2-40B4-BE49-F238E27FC236}">
                <a16:creationId xmlns:a16="http://schemas.microsoft.com/office/drawing/2014/main" id="{E65EF0B7-052C-9B4E-0CBD-4F0EE057A8B0}"/>
              </a:ext>
            </a:extLst>
          </p:cNvPr>
          <p:cNvGraphicFramePr>
            <a:graphicFrameLocks noGrp="1"/>
          </p:cNvGraphicFramePr>
          <p:nvPr/>
        </p:nvGraphicFramePr>
        <p:xfrm>
          <a:off x="9042400" y="111727"/>
          <a:ext cx="3047760" cy="92617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고객센터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All-CUS-</a:t>
                      </a:r>
                      <a:r>
                        <a:rPr lang="en-US" altLang="ko-KR" sz="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맑은 고딕"/>
                        </a:rPr>
                        <a:t>Notice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-001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고객센터 </a:t>
                      </a:r>
                      <a:r>
                        <a:rPr lang="en-US" altLang="ko-KR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– </a:t>
                      </a: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공지사항 목록</a:t>
                      </a: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5" name="Google Shape;548;p12">
            <a:extLst>
              <a:ext uri="{FF2B5EF4-FFF2-40B4-BE49-F238E27FC236}">
                <a16:creationId xmlns:a16="http://schemas.microsoft.com/office/drawing/2014/main" id="{FF08B0A6-4BC7-5F45-B308-3AC7105AA2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8501539"/>
              </p:ext>
            </p:extLst>
          </p:nvPr>
        </p:nvGraphicFramePr>
        <p:xfrm>
          <a:off x="12192000" y="-6932"/>
          <a:ext cx="1887100" cy="8671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2.3.6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카테고리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‘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서비스 공지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‘, ‘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온라인 학교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’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추가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652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2.3.9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&lt;3&gt;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내용 정의 수정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490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2.4.5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등록일 날짜 표시 변경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(YYYY.MM.DD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→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YY.MM.DD)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154895"/>
                  </a:ext>
                </a:extLst>
              </a:tr>
            </a:tbl>
          </a:graphicData>
        </a:graphic>
      </p:graphicFrame>
      <p:sp>
        <p:nvSpPr>
          <p:cNvPr id="44" name="직사각형 84">
            <a:extLst>
              <a:ext uri="{FF2B5EF4-FFF2-40B4-BE49-F238E27FC236}">
                <a16:creationId xmlns:a16="http://schemas.microsoft.com/office/drawing/2014/main" id="{2A23FE22-26FF-06D5-1642-68047CBE2282}"/>
              </a:ext>
            </a:extLst>
          </p:cNvPr>
          <p:cNvSpPr/>
          <p:nvPr/>
        </p:nvSpPr>
        <p:spPr>
          <a:xfrm>
            <a:off x="131574" y="819600"/>
            <a:ext cx="1855893" cy="49335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8855CC-A7B6-65D6-2D5D-731FDD117295}"/>
              </a:ext>
            </a:extLst>
          </p:cNvPr>
          <p:cNvSpPr txBox="1"/>
          <p:nvPr/>
        </p:nvSpPr>
        <p:spPr>
          <a:xfrm>
            <a:off x="199493" y="1535481"/>
            <a:ext cx="17200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로그인 계정 프로필 정보 영역</a:t>
            </a: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EA7A72C0-EB3F-E29F-B505-9D7A9515356F}"/>
              </a:ext>
            </a:extLst>
          </p:cNvPr>
          <p:cNvGrpSpPr/>
          <p:nvPr/>
        </p:nvGrpSpPr>
        <p:grpSpPr>
          <a:xfrm>
            <a:off x="180517" y="2389369"/>
            <a:ext cx="1758006" cy="2826832"/>
            <a:chOff x="180517" y="2389369"/>
            <a:chExt cx="1758006" cy="2826832"/>
          </a:xfrm>
        </p:grpSpPr>
        <p:sp>
          <p:nvSpPr>
            <p:cNvPr id="48" name="텍스트 상자 68">
              <a:extLst>
                <a:ext uri="{FF2B5EF4-FFF2-40B4-BE49-F238E27FC236}">
                  <a16:creationId xmlns:a16="http://schemas.microsoft.com/office/drawing/2014/main" id="{7A95267C-F010-8857-E0A0-2D79E8239955}"/>
                </a:ext>
              </a:extLst>
            </p:cNvPr>
            <p:cNvSpPr txBox="1"/>
            <p:nvPr/>
          </p:nvSpPr>
          <p:spPr>
            <a:xfrm>
              <a:off x="239863" y="3012057"/>
              <a:ext cx="26930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7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서비스</a:t>
              </a:r>
              <a:endPara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9" name="텍스트 상자 68">
              <a:extLst>
                <a:ext uri="{FF2B5EF4-FFF2-40B4-BE49-F238E27FC236}">
                  <a16:creationId xmlns:a16="http://schemas.microsoft.com/office/drawing/2014/main" id="{E3920092-B9C7-6E75-9C93-8A2619F3C323}"/>
                </a:ext>
              </a:extLst>
            </p:cNvPr>
            <p:cNvSpPr txBox="1"/>
            <p:nvPr/>
          </p:nvSpPr>
          <p:spPr>
            <a:xfrm>
              <a:off x="331702" y="3244204"/>
              <a:ext cx="61705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altLang="x-none" sz="900" b="0" dirty="0">
                  <a:solidFill>
                    <a:schemeClr val="tx1"/>
                  </a:solidFill>
                </a:rPr>
                <a:t>1</a:t>
              </a:r>
              <a:r>
                <a:rPr lang="en-US" altLang="ko-KR" sz="900" b="0" dirty="0">
                  <a:solidFill>
                    <a:schemeClr val="tx1"/>
                  </a:solidFill>
                </a:rPr>
                <a:t>:1 </a:t>
              </a:r>
              <a:r>
                <a:rPr lang="ko-KR" altLang="en-US" sz="900" b="0" dirty="0">
                  <a:solidFill>
                    <a:schemeClr val="tx1"/>
                  </a:solidFill>
                </a:rPr>
                <a:t>문의</a:t>
              </a:r>
            </a:p>
          </p:txBody>
        </p:sp>
        <p:sp>
          <p:nvSpPr>
            <p:cNvPr id="50" name="텍스트 상자 68">
              <a:extLst>
                <a:ext uri="{FF2B5EF4-FFF2-40B4-BE49-F238E27FC236}">
                  <a16:creationId xmlns:a16="http://schemas.microsoft.com/office/drawing/2014/main" id="{96CA421A-3A30-6B7F-B8B3-C92CB4872A6E}"/>
                </a:ext>
              </a:extLst>
            </p:cNvPr>
            <p:cNvSpPr txBox="1"/>
            <p:nvPr/>
          </p:nvSpPr>
          <p:spPr>
            <a:xfrm>
              <a:off x="331702" y="3481387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이용약관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51" name="텍스트 상자 68">
              <a:extLst>
                <a:ext uri="{FF2B5EF4-FFF2-40B4-BE49-F238E27FC236}">
                  <a16:creationId xmlns:a16="http://schemas.microsoft.com/office/drawing/2014/main" id="{B3BE32F7-FE16-5BC4-A746-B5AADA78703A}"/>
                </a:ext>
              </a:extLst>
            </p:cNvPr>
            <p:cNvSpPr txBox="1"/>
            <p:nvPr/>
          </p:nvSpPr>
          <p:spPr>
            <a:xfrm>
              <a:off x="331702" y="3728252"/>
              <a:ext cx="96340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 dirty="0">
                  <a:solidFill>
                    <a:schemeClr val="tx1"/>
                  </a:solidFill>
                </a:rPr>
                <a:t>개인정보 처리방침</a:t>
              </a:r>
              <a:endParaRPr lang="ko-KR" alt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52" name="텍스트 상자 68">
              <a:extLst>
                <a:ext uri="{FF2B5EF4-FFF2-40B4-BE49-F238E27FC236}">
                  <a16:creationId xmlns:a16="http://schemas.microsoft.com/office/drawing/2014/main" id="{D28458F7-D195-906C-9E4B-022DFA089A7D}"/>
                </a:ext>
              </a:extLst>
            </p:cNvPr>
            <p:cNvSpPr txBox="1"/>
            <p:nvPr/>
          </p:nvSpPr>
          <p:spPr>
            <a:xfrm>
              <a:off x="331702" y="3689366"/>
              <a:ext cx="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endParaRPr lang="ko-KR" altLang="en-US" sz="900" b="0">
                <a:solidFill>
                  <a:schemeClr val="tx1"/>
                </a:solidFill>
              </a:endParaRPr>
            </a:p>
          </p:txBody>
        </p:sp>
        <p:cxnSp>
          <p:nvCxnSpPr>
            <p:cNvPr id="53" name="직선 연결선[R] 22">
              <a:extLst>
                <a:ext uri="{FF2B5EF4-FFF2-40B4-BE49-F238E27FC236}">
                  <a16:creationId xmlns:a16="http://schemas.microsoft.com/office/drawing/2014/main" id="{7AC2B516-ED6E-447E-98C3-16E40E6B40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2932132"/>
              <a:ext cx="1758006" cy="330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텍스트 상자 68">
              <a:extLst>
                <a:ext uri="{FF2B5EF4-FFF2-40B4-BE49-F238E27FC236}">
                  <a16:creationId xmlns:a16="http://schemas.microsoft.com/office/drawing/2014/main" id="{84985190-D245-868A-0528-E72F9E96620D}"/>
                </a:ext>
              </a:extLst>
            </p:cNvPr>
            <p:cNvSpPr txBox="1"/>
            <p:nvPr/>
          </p:nvSpPr>
          <p:spPr>
            <a:xfrm>
              <a:off x="239863" y="4351825"/>
              <a:ext cx="359073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7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고객센터</a:t>
              </a:r>
              <a:endPara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5" name="텍스트 상자 68">
              <a:extLst>
                <a:ext uri="{FF2B5EF4-FFF2-40B4-BE49-F238E27FC236}">
                  <a16:creationId xmlns:a16="http://schemas.microsoft.com/office/drawing/2014/main" id="{6027B267-93AB-83BC-507C-D18A435F4551}"/>
                </a:ext>
              </a:extLst>
            </p:cNvPr>
            <p:cNvSpPr txBox="1"/>
            <p:nvPr/>
          </p:nvSpPr>
          <p:spPr>
            <a:xfrm>
              <a:off x="331702" y="4583972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dirty="0">
                  <a:solidFill>
                    <a:schemeClr val="tx1"/>
                  </a:solidFill>
                </a:rPr>
                <a:t>고객센터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56" name="텍스트 상자 68">
              <a:extLst>
                <a:ext uri="{FF2B5EF4-FFF2-40B4-BE49-F238E27FC236}">
                  <a16:creationId xmlns:a16="http://schemas.microsoft.com/office/drawing/2014/main" id="{6E5B948C-4884-98D4-5616-B3B64902FF32}"/>
                </a:ext>
              </a:extLst>
            </p:cNvPr>
            <p:cNvSpPr txBox="1"/>
            <p:nvPr/>
          </p:nvSpPr>
          <p:spPr>
            <a:xfrm>
              <a:off x="331702" y="4830837"/>
              <a:ext cx="77264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자주 묻는 질문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57" name="텍스트 상자 68">
              <a:extLst>
                <a:ext uri="{FF2B5EF4-FFF2-40B4-BE49-F238E27FC236}">
                  <a16:creationId xmlns:a16="http://schemas.microsoft.com/office/drawing/2014/main" id="{121806C9-932F-56FD-594E-D5AABC313ABA}"/>
                </a:ext>
              </a:extLst>
            </p:cNvPr>
            <p:cNvSpPr txBox="1"/>
            <p:nvPr/>
          </p:nvSpPr>
          <p:spPr>
            <a:xfrm>
              <a:off x="331702" y="5077702"/>
              <a:ext cx="50174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이용 안내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cxnSp>
          <p:nvCxnSpPr>
            <p:cNvPr id="58" name="직선 연결선[R] 16">
              <a:extLst>
                <a:ext uri="{FF2B5EF4-FFF2-40B4-BE49-F238E27FC236}">
                  <a16:creationId xmlns:a16="http://schemas.microsoft.com/office/drawing/2014/main" id="{CE8B5D00-035D-C5CC-80DA-26415A94DF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4166467"/>
              <a:ext cx="1758006" cy="330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텍스트 상자 68">
              <a:extLst>
                <a:ext uri="{FF2B5EF4-FFF2-40B4-BE49-F238E27FC236}">
                  <a16:creationId xmlns:a16="http://schemas.microsoft.com/office/drawing/2014/main" id="{518DA027-D673-9F31-988B-C7D1D5CFC31A}"/>
                </a:ext>
              </a:extLst>
            </p:cNvPr>
            <p:cNvSpPr txBox="1"/>
            <p:nvPr/>
          </p:nvSpPr>
          <p:spPr>
            <a:xfrm>
              <a:off x="331702" y="2469723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 dirty="0">
                  <a:solidFill>
                    <a:schemeClr val="tx1"/>
                  </a:solidFill>
                </a:rPr>
                <a:t>정보수정</a:t>
              </a:r>
              <a:endParaRPr lang="ko-KR" altLang="en-US" sz="900" b="0" dirty="0">
                <a:solidFill>
                  <a:schemeClr val="tx1"/>
                </a:solidFill>
              </a:endParaRPr>
            </a:p>
          </p:txBody>
        </p:sp>
        <p:cxnSp>
          <p:nvCxnSpPr>
            <p:cNvPr id="60" name="직선 연결선[R] 11">
              <a:extLst>
                <a:ext uri="{FF2B5EF4-FFF2-40B4-BE49-F238E27FC236}">
                  <a16:creationId xmlns:a16="http://schemas.microsoft.com/office/drawing/2014/main" id="{A493093E-A7E2-36B1-A2AC-AA10E8741D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2389369"/>
              <a:ext cx="1758006" cy="330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텍스트 상자 68">
              <a:extLst>
                <a:ext uri="{FF2B5EF4-FFF2-40B4-BE49-F238E27FC236}">
                  <a16:creationId xmlns:a16="http://schemas.microsoft.com/office/drawing/2014/main" id="{907FA92D-CC45-5975-C42C-23B55E360A25}"/>
                </a:ext>
              </a:extLst>
            </p:cNvPr>
            <p:cNvSpPr txBox="1"/>
            <p:nvPr/>
          </p:nvSpPr>
          <p:spPr>
            <a:xfrm>
              <a:off x="331702" y="2716588"/>
              <a:ext cx="61705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ko-KR" altLang="en-US" sz="900" b="0" dirty="0">
                  <a:solidFill>
                    <a:schemeClr val="tx1"/>
                  </a:solidFill>
                </a:rPr>
                <a:t>나의 이력</a:t>
              </a:r>
            </a:p>
          </p:txBody>
        </p:sp>
        <p:sp>
          <p:nvSpPr>
            <p:cNvPr id="62" name="텍스트 상자 68">
              <a:extLst>
                <a:ext uri="{FF2B5EF4-FFF2-40B4-BE49-F238E27FC236}">
                  <a16:creationId xmlns:a16="http://schemas.microsoft.com/office/drawing/2014/main" id="{FCECDF84-7C42-9338-B963-1CA9777C4A59}"/>
                </a:ext>
              </a:extLst>
            </p:cNvPr>
            <p:cNvSpPr txBox="1"/>
            <p:nvPr/>
          </p:nvSpPr>
          <p:spPr>
            <a:xfrm>
              <a:off x="331702" y="3934752"/>
              <a:ext cx="23083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ko-KR" altLang="en-US" sz="900" b="0" dirty="0">
                  <a:solidFill>
                    <a:schemeClr val="tx1"/>
                  </a:solidFill>
                </a:rPr>
                <a:t>탈퇴</a:t>
              </a:r>
            </a:p>
          </p:txBody>
        </p:sp>
      </p:grp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66FB040-D40E-3657-5FAD-500C85C9F824}"/>
              </a:ext>
            </a:extLst>
          </p:cNvPr>
          <p:cNvSpPr/>
          <p:nvPr/>
        </p:nvSpPr>
        <p:spPr>
          <a:xfrm>
            <a:off x="7473478" y="1831531"/>
            <a:ext cx="904133" cy="113254"/>
          </a:xfrm>
          <a:prstGeom prst="rect">
            <a:avLst/>
          </a:prstGeom>
          <a:solidFill>
            <a:srgbClr val="47F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dirty="0">
                <a:solidFill>
                  <a:schemeClr val="tx1"/>
                </a:solidFill>
              </a:rPr>
              <a:t>v.3.4.5 </a:t>
            </a:r>
            <a:r>
              <a:rPr lang="ko-KR" altLang="en-US" sz="600" b="1" dirty="0">
                <a:solidFill>
                  <a:schemeClr val="tx1"/>
                </a:solidFill>
              </a:rPr>
              <a:t>날짜 표시 변경</a:t>
            </a:r>
          </a:p>
        </p:txBody>
      </p:sp>
    </p:spTree>
    <p:extLst>
      <p:ext uri="{BB962C8B-B14F-4D97-AF65-F5344CB8AC3E}">
        <p14:creationId xmlns:p14="http://schemas.microsoft.com/office/powerpoint/2010/main" val="135372592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그룹 69">
            <a:extLst>
              <a:ext uri="{FF2B5EF4-FFF2-40B4-BE49-F238E27FC236}">
                <a16:creationId xmlns:a16="http://schemas.microsoft.com/office/drawing/2014/main" id="{3447103A-5DFB-0A4A-A037-62E7CA8391C2}"/>
              </a:ext>
            </a:extLst>
          </p:cNvPr>
          <p:cNvGrpSpPr/>
          <p:nvPr/>
        </p:nvGrpSpPr>
        <p:grpSpPr>
          <a:xfrm>
            <a:off x="118997" y="5777759"/>
            <a:ext cx="8799535" cy="659027"/>
            <a:chOff x="118997" y="5777759"/>
            <a:chExt cx="8799535" cy="659027"/>
          </a:xfrm>
        </p:grpSpPr>
        <p:cxnSp>
          <p:nvCxnSpPr>
            <p:cNvPr id="71" name="직선 연결선[R] 70">
              <a:extLst>
                <a:ext uri="{FF2B5EF4-FFF2-40B4-BE49-F238E27FC236}">
                  <a16:creationId xmlns:a16="http://schemas.microsoft.com/office/drawing/2014/main" id="{A65B3BD6-B0F7-5497-6365-BA1897711198}"/>
                </a:ext>
              </a:extLst>
            </p:cNvPr>
            <p:cNvCxnSpPr>
              <a:cxnSpLocks/>
            </p:cNvCxnSpPr>
            <p:nvPr/>
          </p:nvCxnSpPr>
          <p:spPr>
            <a:xfrm>
              <a:off x="118997" y="5777759"/>
              <a:ext cx="87995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텍스트 상자 68">
              <a:extLst>
                <a:ext uri="{FF2B5EF4-FFF2-40B4-BE49-F238E27FC236}">
                  <a16:creationId xmlns:a16="http://schemas.microsoft.com/office/drawing/2014/main" id="{769581B8-7477-4152-AD92-A9811FD930E5}"/>
                </a:ext>
              </a:extLst>
            </p:cNvPr>
            <p:cNvSpPr txBox="1"/>
            <p:nvPr/>
          </p:nvSpPr>
          <p:spPr>
            <a:xfrm>
              <a:off x="360470" y="6024321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회사정보</a:t>
              </a:r>
            </a:p>
          </p:txBody>
        </p:sp>
        <p:sp>
          <p:nvSpPr>
            <p:cNvPr id="73" name="텍스트 상자 68">
              <a:extLst>
                <a:ext uri="{FF2B5EF4-FFF2-40B4-BE49-F238E27FC236}">
                  <a16:creationId xmlns:a16="http://schemas.microsoft.com/office/drawing/2014/main" id="{518FBBF7-E501-3499-493D-1E2D61725BA2}"/>
                </a:ext>
              </a:extLst>
            </p:cNvPr>
            <p:cNvSpPr txBox="1"/>
            <p:nvPr/>
          </p:nvSpPr>
          <p:spPr>
            <a:xfrm>
              <a:off x="790293" y="6024321"/>
              <a:ext cx="1856277" cy="1206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/>
                <a:t>대표이사 </a:t>
              </a:r>
              <a:r>
                <a:rPr kumimoji="1" lang="en-US" altLang="ko-KR" sz="600"/>
                <a:t>:</a:t>
              </a:r>
              <a:r>
                <a:rPr kumimoji="1" lang="ko-KR" altLang="en-US" sz="600"/>
                <a:t> </a:t>
              </a:r>
              <a:r>
                <a:rPr kumimoji="1" lang="ko-KR" altLang="en-US" sz="600" err="1"/>
                <a:t>김에듀</a:t>
              </a:r>
              <a:r>
                <a:rPr kumimoji="1" lang="ko-KR" altLang="en-US" sz="600"/>
                <a:t>  </a:t>
              </a:r>
              <a:r>
                <a:rPr kumimoji="1" lang="en-US" altLang="ko-KR" sz="600"/>
                <a:t>|</a:t>
              </a:r>
              <a:r>
                <a:rPr kumimoji="1" lang="ko-KR" altLang="en-US" sz="600"/>
                <a:t>  사업자 등록번호 </a:t>
              </a:r>
              <a:r>
                <a:rPr kumimoji="1" lang="en-US" altLang="ko-KR" sz="600"/>
                <a:t>: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123-45-67890</a:t>
              </a:r>
              <a:endParaRPr kumimoji="1" lang="ko-KR" altLang="en-US" sz="600"/>
            </a:p>
          </p:txBody>
        </p:sp>
        <p:sp>
          <p:nvSpPr>
            <p:cNvPr id="74" name="텍스트 상자 68">
              <a:extLst>
                <a:ext uri="{FF2B5EF4-FFF2-40B4-BE49-F238E27FC236}">
                  <a16:creationId xmlns:a16="http://schemas.microsoft.com/office/drawing/2014/main" id="{EA48337C-7961-803F-349D-947F8A2458C5}"/>
                </a:ext>
              </a:extLst>
            </p:cNvPr>
            <p:cNvSpPr txBox="1"/>
            <p:nvPr/>
          </p:nvSpPr>
          <p:spPr>
            <a:xfrm>
              <a:off x="360470" y="6278321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고객센터</a:t>
              </a:r>
            </a:p>
          </p:txBody>
        </p:sp>
        <p:sp>
          <p:nvSpPr>
            <p:cNvPr id="75" name="텍스트 상자 68">
              <a:extLst>
                <a:ext uri="{FF2B5EF4-FFF2-40B4-BE49-F238E27FC236}">
                  <a16:creationId xmlns:a16="http://schemas.microsoft.com/office/drawing/2014/main" id="{5C3ACCCD-C7B8-137E-1088-04A6CEC4D8F1}"/>
                </a:ext>
              </a:extLst>
            </p:cNvPr>
            <p:cNvSpPr txBox="1"/>
            <p:nvPr/>
          </p:nvSpPr>
          <p:spPr>
            <a:xfrm>
              <a:off x="790293" y="6288481"/>
              <a:ext cx="1357744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ko-KR" sz="600"/>
                <a:t>1899-1949(8:00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~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18:00,</a:t>
              </a:r>
              <a:r>
                <a:rPr kumimoji="1" lang="ko-KR" altLang="en-US" sz="600"/>
                <a:t> 점심 </a:t>
              </a:r>
              <a:r>
                <a:rPr kumimoji="1" lang="en-US" altLang="ko-KR" sz="600"/>
                <a:t>12:00 ~ 1:00)</a:t>
              </a:r>
              <a:endParaRPr kumimoji="1" lang="ko-KR" altLang="en-US" sz="600"/>
            </a:p>
          </p:txBody>
        </p:sp>
        <p:sp>
          <p:nvSpPr>
            <p:cNvPr id="76" name="텍스트 상자 68">
              <a:extLst>
                <a:ext uri="{FF2B5EF4-FFF2-40B4-BE49-F238E27FC236}">
                  <a16:creationId xmlns:a16="http://schemas.microsoft.com/office/drawing/2014/main" id="{D4FC4989-FBD9-30B5-9007-2EF4DA1DC0CF}"/>
                </a:ext>
              </a:extLst>
            </p:cNvPr>
            <p:cNvSpPr txBox="1"/>
            <p:nvPr/>
          </p:nvSpPr>
          <p:spPr>
            <a:xfrm>
              <a:off x="6622357" y="6041279"/>
              <a:ext cx="650819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개인정보 처리방침 </a:t>
              </a:r>
            </a:p>
          </p:txBody>
        </p:sp>
        <p:sp>
          <p:nvSpPr>
            <p:cNvPr id="77" name="텍스트 상자 68">
              <a:extLst>
                <a:ext uri="{FF2B5EF4-FFF2-40B4-BE49-F238E27FC236}">
                  <a16:creationId xmlns:a16="http://schemas.microsoft.com/office/drawing/2014/main" id="{D5BECA0A-7879-E537-27A8-95F3F5E0072A}"/>
                </a:ext>
              </a:extLst>
            </p:cNvPr>
            <p:cNvSpPr txBox="1"/>
            <p:nvPr/>
          </p:nvSpPr>
          <p:spPr>
            <a:xfrm>
              <a:off x="7513806" y="6041279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이용약관</a:t>
              </a:r>
            </a:p>
          </p:txBody>
        </p:sp>
        <p:sp>
          <p:nvSpPr>
            <p:cNvPr id="78" name="텍스트 상자 68">
              <a:extLst>
                <a:ext uri="{FF2B5EF4-FFF2-40B4-BE49-F238E27FC236}">
                  <a16:creationId xmlns:a16="http://schemas.microsoft.com/office/drawing/2014/main" id="{1D84C58D-9AB3-CD6D-69CF-947C6E5F4796}"/>
                </a:ext>
              </a:extLst>
            </p:cNvPr>
            <p:cNvSpPr txBox="1"/>
            <p:nvPr/>
          </p:nvSpPr>
          <p:spPr>
            <a:xfrm>
              <a:off x="8062212" y="6041279"/>
              <a:ext cx="63318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오픈소스 라이선스</a:t>
              </a:r>
            </a:p>
          </p:txBody>
        </p:sp>
        <p:sp>
          <p:nvSpPr>
            <p:cNvPr id="79" name="텍스트 상자 68">
              <a:extLst>
                <a:ext uri="{FF2B5EF4-FFF2-40B4-BE49-F238E27FC236}">
                  <a16:creationId xmlns:a16="http://schemas.microsoft.com/office/drawing/2014/main" id="{018ECCAF-B928-29F0-9893-DD0E08968CDF}"/>
                </a:ext>
              </a:extLst>
            </p:cNvPr>
            <p:cNvSpPr txBox="1"/>
            <p:nvPr/>
          </p:nvSpPr>
          <p:spPr>
            <a:xfrm>
              <a:off x="7268973" y="6315599"/>
              <a:ext cx="1450718" cy="1211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ko-KR" sz="600"/>
                <a:t>Copyright Ⓒ 2023 KT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All Rights Reserved</a:t>
              </a:r>
              <a:endParaRPr kumimoji="1" lang="ko-KR" altLang="en-US" sz="600"/>
            </a:p>
          </p:txBody>
        </p:sp>
      </p:grpSp>
      <p:sp>
        <p:nvSpPr>
          <p:cNvPr id="2" name="제목 10">
            <a:extLst>
              <a:ext uri="{FF2B5EF4-FFF2-40B4-BE49-F238E27FC236}">
                <a16:creationId xmlns:a16="http://schemas.microsoft.com/office/drawing/2014/main" id="{934E0932-D19C-B0DF-A93F-B08DE20678E6}"/>
              </a:ext>
            </a:extLst>
          </p:cNvPr>
          <p:cNvSpPr txBox="1">
            <a:spLocks/>
          </p:cNvSpPr>
          <p:nvPr/>
        </p:nvSpPr>
        <p:spPr>
          <a:xfrm>
            <a:off x="2515629" y="986694"/>
            <a:ext cx="538609" cy="16158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ko-KR" altLang="en-US" sz="1050" kern="0" spc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공지사항</a:t>
            </a:r>
            <a:endParaRPr lang="en-US" altLang="ko-KR" sz="1050" kern="0" spc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CB6CEDAF-F3D9-C77E-5AB9-D28E19FF7116}"/>
              </a:ext>
            </a:extLst>
          </p:cNvPr>
          <p:cNvGraphicFramePr>
            <a:graphicFrameLocks noGrp="1"/>
          </p:cNvGraphicFramePr>
          <p:nvPr/>
        </p:nvGraphicFramePr>
        <p:xfrm>
          <a:off x="9042400" y="111727"/>
          <a:ext cx="3047760" cy="92617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고객센터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All-CUS-</a:t>
                      </a:r>
                      <a:r>
                        <a:rPr lang="en-US" altLang="ko-KR" sz="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맑은 고딕"/>
                        </a:rPr>
                        <a:t>Notice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-002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고객센터 </a:t>
                      </a:r>
                      <a:r>
                        <a:rPr lang="en-US" altLang="ko-KR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– </a:t>
                      </a: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공지사항 상세</a:t>
                      </a: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33DAF9BF-3892-BC23-DC4C-9CEF9EB22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036742"/>
              </p:ext>
            </p:extLst>
          </p:nvPr>
        </p:nvGraphicFramePr>
        <p:xfrm>
          <a:off x="2491441" y="1227280"/>
          <a:ext cx="6068218" cy="4074760"/>
        </p:xfrm>
        <a:graphic>
          <a:graphicData uri="http://schemas.openxmlformats.org/drawingml/2006/table">
            <a:tbl>
              <a:tblPr/>
              <a:tblGrid>
                <a:gridCol w="489232">
                  <a:extLst>
                    <a:ext uri="{9D8B030D-6E8A-4147-A177-3AD203B41FA5}">
                      <a16:colId xmlns:a16="http://schemas.microsoft.com/office/drawing/2014/main" val="56206359"/>
                    </a:ext>
                  </a:extLst>
                </a:gridCol>
                <a:gridCol w="3243879">
                  <a:extLst>
                    <a:ext uri="{9D8B030D-6E8A-4147-A177-3AD203B41FA5}">
                      <a16:colId xmlns:a16="http://schemas.microsoft.com/office/drawing/2014/main" val="1470247870"/>
                    </a:ext>
                  </a:extLst>
                </a:gridCol>
                <a:gridCol w="1051249">
                  <a:extLst>
                    <a:ext uri="{9D8B030D-6E8A-4147-A177-3AD203B41FA5}">
                      <a16:colId xmlns:a16="http://schemas.microsoft.com/office/drawing/2014/main" val="2121707785"/>
                    </a:ext>
                  </a:extLst>
                </a:gridCol>
                <a:gridCol w="1283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2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ko-KR" altLang="en-US" sz="7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공지</a:t>
                      </a:r>
                      <a:r>
                        <a:rPr kumimoji="0" lang="en-US" altLang="ko-KR" sz="7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144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게시판 제목입니다</a:t>
                      </a:r>
                      <a:endParaRPr kumimoji="0" lang="en-US" altLang="ko-KR" sz="7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44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44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등록일</a:t>
                      </a:r>
                      <a:r>
                        <a:rPr kumimoji="0" lang="ko-KR" alt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26.01.26 12:00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535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맑은 고딕" pitchFamily="50" charset="-127"/>
                          <a:cs typeface="+mn-cs"/>
                        </a:rPr>
                        <a:t>안녕하세요</a:t>
                      </a: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맑은 고딕" pitchFamily="50" charset="-127"/>
                          <a:cs typeface="+mn-cs"/>
                        </a:rPr>
                        <a:t>!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Lorem ipsum dolor sit </a:t>
                      </a:r>
                      <a:r>
                        <a:rPr kumimoji="0" lang="en-US" altLang="ko-KR" sz="7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altLang="ko-KR" sz="7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consectetur</a:t>
                      </a: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adipisicing</a:t>
                      </a: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elit</a:t>
                      </a: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, sed do </a:t>
                      </a:r>
                      <a:r>
                        <a:rPr kumimoji="0" lang="en-US" altLang="ko-KR" sz="7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eiusmod</a:t>
                      </a: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tempor</a:t>
                      </a: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incididunt</a:t>
                      </a: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ut</a:t>
                      </a: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labore et dolore magna </a:t>
                      </a:r>
                      <a:r>
                        <a:rPr kumimoji="0" lang="en-US" altLang="ko-KR" sz="7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wirl</a:t>
                      </a: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7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aliqua</a:t>
                      </a: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44000" marR="36000" marT="144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sng" strike="noStrike" kern="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맑은 고딕"/>
                        <a:ea typeface="맑은 고딕" pitchFamily="50" charset="-127"/>
                        <a:cs typeface="+mn-cs"/>
                      </a:endParaRPr>
                    </a:p>
                  </a:txBody>
                  <a:tcPr marL="144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71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44000" marR="36000" marT="144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383527"/>
                  </a:ext>
                </a:extLst>
              </a:tr>
              <a:tr h="29671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44000" marR="36000" marT="144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934956"/>
                  </a:ext>
                </a:extLst>
              </a:tr>
            </a:tbl>
          </a:graphicData>
        </a:graphic>
      </p:graphicFrame>
      <p:sp>
        <p:nvSpPr>
          <p:cNvPr id="5" name="Google Shape;877;p22">
            <a:extLst>
              <a:ext uri="{FF2B5EF4-FFF2-40B4-BE49-F238E27FC236}">
                <a16:creationId xmlns:a16="http://schemas.microsoft.com/office/drawing/2014/main" id="{7B2B22FC-F96C-13E6-5BA7-06A7F81A63D1}"/>
              </a:ext>
            </a:extLst>
          </p:cNvPr>
          <p:cNvSpPr/>
          <p:nvPr/>
        </p:nvSpPr>
        <p:spPr>
          <a:xfrm>
            <a:off x="5269588" y="5397888"/>
            <a:ext cx="468924" cy="216000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700"/>
              <a:buFont typeface="Malgun Gothic"/>
              <a:buNone/>
            </a:pPr>
            <a:r>
              <a:rPr lang="ko-KR" altLang="en-US" sz="700">
                <a:solidFill>
                  <a:prstClr val="black">
                    <a:lumMod val="95000"/>
                    <a:lumOff val="5000"/>
                  </a:prstClr>
                </a:solidFill>
                <a:cs typeface="Malgun Gothic"/>
                <a:sym typeface="Malgun Gothic"/>
              </a:rPr>
              <a:t>목록</a:t>
            </a:r>
            <a:endParaRPr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74B98DE-112E-DF80-4143-CE0D6C907B1A}"/>
              </a:ext>
            </a:extLst>
          </p:cNvPr>
          <p:cNvSpPr/>
          <p:nvPr/>
        </p:nvSpPr>
        <p:spPr>
          <a:xfrm>
            <a:off x="2647765" y="4997845"/>
            <a:ext cx="57727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/>
            </a:pPr>
            <a:r>
              <a:rPr lang="ko-KR" altLang="en-US" sz="700">
                <a:solidFill>
                  <a:prstClr val="black"/>
                </a:solidFill>
              </a:rPr>
              <a:t>이전글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0544D46-7715-F583-9A3A-7742F04B9437}"/>
              </a:ext>
            </a:extLst>
          </p:cNvPr>
          <p:cNvSpPr/>
          <p:nvPr/>
        </p:nvSpPr>
        <p:spPr>
          <a:xfrm>
            <a:off x="7795570" y="4997845"/>
            <a:ext cx="62237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sz="1400"/>
            </a:pPr>
            <a:r>
              <a:rPr lang="ko-KR" altLang="en-US" sz="700">
                <a:solidFill>
                  <a:prstClr val="black"/>
                </a:solidFill>
              </a:rPr>
              <a:t>다음글</a:t>
            </a:r>
          </a:p>
        </p:txBody>
      </p:sp>
      <p:pic>
        <p:nvPicPr>
          <p:cNvPr id="8" name="꺽쇠.png" descr="꺽쇠.png">
            <a:extLst>
              <a:ext uri="{FF2B5EF4-FFF2-40B4-BE49-F238E27FC236}">
                <a16:creationId xmlns:a16="http://schemas.microsoft.com/office/drawing/2014/main" id="{2B35CF16-880B-D2A9-51D0-57EFCE3D7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487" y="5035098"/>
            <a:ext cx="107310" cy="10731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9" name="꺽쇠.png" descr="꺽쇠.png">
            <a:extLst>
              <a:ext uri="{FF2B5EF4-FFF2-40B4-BE49-F238E27FC236}">
                <a16:creationId xmlns:a16="http://schemas.microsoft.com/office/drawing/2014/main" id="{E9A52CA5-63C3-59A9-EE78-A4BBF108C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491441" y="5035098"/>
            <a:ext cx="107308" cy="10731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38E6C766-2A83-2474-3FC9-CC3ECC2C38D2}"/>
              </a:ext>
            </a:extLst>
          </p:cNvPr>
          <p:cNvSpPr/>
          <p:nvPr/>
        </p:nvSpPr>
        <p:spPr>
          <a:xfrm>
            <a:off x="3075124" y="4997845"/>
            <a:ext cx="107484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sz="1400"/>
            </a:pPr>
            <a:r>
              <a:rPr lang="ko-KR" altLang="en-US" sz="700">
                <a:solidFill>
                  <a:prstClr val="black">
                    <a:lumMod val="50000"/>
                    <a:lumOff val="50000"/>
                  </a:prstClr>
                </a:solidFill>
              </a:rPr>
              <a:t>이전 게시물 제목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F3DC820-E371-5C73-6303-3CFEB4CCF71E}"/>
              </a:ext>
            </a:extLst>
          </p:cNvPr>
          <p:cNvSpPr/>
          <p:nvPr/>
        </p:nvSpPr>
        <p:spPr>
          <a:xfrm>
            <a:off x="6795485" y="4997845"/>
            <a:ext cx="107484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sz="1400"/>
            </a:pPr>
            <a:r>
              <a:rPr lang="ko-KR" altLang="en-US" sz="700">
                <a:solidFill>
                  <a:prstClr val="black">
                    <a:lumMod val="50000"/>
                    <a:lumOff val="50000"/>
                  </a:prstClr>
                </a:solidFill>
              </a:rPr>
              <a:t>다음 게시물 제목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0669345E-EDF9-135E-1554-79528B61CCA3}"/>
              </a:ext>
            </a:extLst>
          </p:cNvPr>
          <p:cNvGrpSpPr/>
          <p:nvPr/>
        </p:nvGrpSpPr>
        <p:grpSpPr>
          <a:xfrm>
            <a:off x="2682646" y="4733800"/>
            <a:ext cx="692723" cy="107722"/>
            <a:chOff x="6268599" y="5416103"/>
            <a:chExt cx="692723" cy="107722"/>
          </a:xfrm>
        </p:grpSpPr>
        <p:sp>
          <p:nvSpPr>
            <p:cNvPr id="13" name="Freeform 30">
              <a:extLst>
                <a:ext uri="{FF2B5EF4-FFF2-40B4-BE49-F238E27FC236}">
                  <a16:creationId xmlns:a16="http://schemas.microsoft.com/office/drawing/2014/main" id="{37049458-DC03-CFB9-E50E-AD1198082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8599" y="5424469"/>
              <a:ext cx="84970" cy="94625"/>
            </a:xfrm>
            <a:custGeom>
              <a:avLst/>
              <a:gdLst>
                <a:gd name="T0" fmla="*/ 352 w 353"/>
                <a:gd name="T1" fmla="*/ 150 h 431"/>
                <a:gd name="T2" fmla="*/ 251 w 353"/>
                <a:gd name="T3" fmla="*/ 150 h 431"/>
                <a:gd name="T4" fmla="*/ 251 w 353"/>
                <a:gd name="T5" fmla="*/ 0 h 431"/>
                <a:gd name="T6" fmla="*/ 96 w 353"/>
                <a:gd name="T7" fmla="*/ 0 h 431"/>
                <a:gd name="T8" fmla="*/ 96 w 353"/>
                <a:gd name="T9" fmla="*/ 150 h 431"/>
                <a:gd name="T10" fmla="*/ 0 w 353"/>
                <a:gd name="T11" fmla="*/ 150 h 431"/>
                <a:gd name="T12" fmla="*/ 174 w 353"/>
                <a:gd name="T13" fmla="*/ 329 h 431"/>
                <a:gd name="T14" fmla="*/ 352 w 353"/>
                <a:gd name="T15" fmla="*/ 150 h 431"/>
                <a:gd name="T16" fmla="*/ 0 w 353"/>
                <a:gd name="T17" fmla="*/ 377 h 431"/>
                <a:gd name="T18" fmla="*/ 0 w 353"/>
                <a:gd name="T19" fmla="*/ 430 h 431"/>
                <a:gd name="T20" fmla="*/ 352 w 353"/>
                <a:gd name="T21" fmla="*/ 430 h 431"/>
                <a:gd name="T22" fmla="*/ 352 w 353"/>
                <a:gd name="T23" fmla="*/ 377 h 431"/>
                <a:gd name="T24" fmla="*/ 0 w 353"/>
                <a:gd name="T25" fmla="*/ 37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3" h="431">
                  <a:moveTo>
                    <a:pt x="352" y="150"/>
                  </a:moveTo>
                  <a:lnTo>
                    <a:pt x="251" y="150"/>
                  </a:lnTo>
                  <a:lnTo>
                    <a:pt x="251" y="0"/>
                  </a:lnTo>
                  <a:lnTo>
                    <a:pt x="96" y="0"/>
                  </a:lnTo>
                  <a:lnTo>
                    <a:pt x="96" y="150"/>
                  </a:lnTo>
                  <a:lnTo>
                    <a:pt x="0" y="150"/>
                  </a:lnTo>
                  <a:lnTo>
                    <a:pt x="174" y="329"/>
                  </a:lnTo>
                  <a:lnTo>
                    <a:pt x="352" y="150"/>
                  </a:lnTo>
                  <a:close/>
                  <a:moveTo>
                    <a:pt x="0" y="377"/>
                  </a:moveTo>
                  <a:lnTo>
                    <a:pt x="0" y="430"/>
                  </a:lnTo>
                  <a:lnTo>
                    <a:pt x="352" y="430"/>
                  </a:lnTo>
                  <a:lnTo>
                    <a:pt x="352" y="377"/>
                  </a:lnTo>
                  <a:lnTo>
                    <a:pt x="0" y="37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00">
                <a:solidFill>
                  <a:prstClr val="black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CAD00880-83C3-37DB-1DD5-F5BA245821C4}"/>
                </a:ext>
              </a:extLst>
            </p:cNvPr>
            <p:cNvSpPr/>
            <p:nvPr/>
          </p:nvSpPr>
          <p:spPr>
            <a:xfrm>
              <a:off x="6422713" y="5416103"/>
              <a:ext cx="538609" cy="10772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r>
                <a:rPr lang="ko-KR" altLang="en-US" sz="700" u="sng">
                  <a:solidFill>
                    <a:srgbClr val="0070C0"/>
                  </a:solidFill>
                </a:rPr>
                <a:t>첨부파일</a:t>
              </a:r>
              <a:r>
                <a:rPr lang="en-US" altLang="ko-KR" sz="700" u="sng">
                  <a:solidFill>
                    <a:srgbClr val="0070C0"/>
                  </a:solidFill>
                </a:rPr>
                <a:t>.</a:t>
              </a:r>
              <a:r>
                <a:rPr lang="en-US" altLang="ko-KR" sz="700" u="sng" err="1">
                  <a:solidFill>
                    <a:srgbClr val="0070C0"/>
                  </a:solidFill>
                </a:rPr>
                <a:t>png</a:t>
              </a:r>
              <a:endParaRPr lang="x-none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F4CB3969-21D4-823B-B31C-7B540BA40B7E}"/>
              </a:ext>
            </a:extLst>
          </p:cNvPr>
          <p:cNvGrpSpPr/>
          <p:nvPr/>
        </p:nvGrpSpPr>
        <p:grpSpPr>
          <a:xfrm>
            <a:off x="3612548" y="4733800"/>
            <a:ext cx="692723" cy="107722"/>
            <a:chOff x="6268599" y="5416103"/>
            <a:chExt cx="692723" cy="107722"/>
          </a:xfrm>
        </p:grpSpPr>
        <p:sp>
          <p:nvSpPr>
            <p:cNvPr id="16" name="Freeform 30">
              <a:extLst>
                <a:ext uri="{FF2B5EF4-FFF2-40B4-BE49-F238E27FC236}">
                  <a16:creationId xmlns:a16="http://schemas.microsoft.com/office/drawing/2014/main" id="{8C67F8E7-CC5E-EAFD-6373-1DFC82EB8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8599" y="5424469"/>
              <a:ext cx="84970" cy="94625"/>
            </a:xfrm>
            <a:custGeom>
              <a:avLst/>
              <a:gdLst>
                <a:gd name="T0" fmla="*/ 352 w 353"/>
                <a:gd name="T1" fmla="*/ 150 h 431"/>
                <a:gd name="T2" fmla="*/ 251 w 353"/>
                <a:gd name="T3" fmla="*/ 150 h 431"/>
                <a:gd name="T4" fmla="*/ 251 w 353"/>
                <a:gd name="T5" fmla="*/ 0 h 431"/>
                <a:gd name="T6" fmla="*/ 96 w 353"/>
                <a:gd name="T7" fmla="*/ 0 h 431"/>
                <a:gd name="T8" fmla="*/ 96 w 353"/>
                <a:gd name="T9" fmla="*/ 150 h 431"/>
                <a:gd name="T10" fmla="*/ 0 w 353"/>
                <a:gd name="T11" fmla="*/ 150 h 431"/>
                <a:gd name="T12" fmla="*/ 174 w 353"/>
                <a:gd name="T13" fmla="*/ 329 h 431"/>
                <a:gd name="T14" fmla="*/ 352 w 353"/>
                <a:gd name="T15" fmla="*/ 150 h 431"/>
                <a:gd name="T16" fmla="*/ 0 w 353"/>
                <a:gd name="T17" fmla="*/ 377 h 431"/>
                <a:gd name="T18" fmla="*/ 0 w 353"/>
                <a:gd name="T19" fmla="*/ 430 h 431"/>
                <a:gd name="T20" fmla="*/ 352 w 353"/>
                <a:gd name="T21" fmla="*/ 430 h 431"/>
                <a:gd name="T22" fmla="*/ 352 w 353"/>
                <a:gd name="T23" fmla="*/ 377 h 431"/>
                <a:gd name="T24" fmla="*/ 0 w 353"/>
                <a:gd name="T25" fmla="*/ 37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3" h="431">
                  <a:moveTo>
                    <a:pt x="352" y="150"/>
                  </a:moveTo>
                  <a:lnTo>
                    <a:pt x="251" y="150"/>
                  </a:lnTo>
                  <a:lnTo>
                    <a:pt x="251" y="0"/>
                  </a:lnTo>
                  <a:lnTo>
                    <a:pt x="96" y="0"/>
                  </a:lnTo>
                  <a:lnTo>
                    <a:pt x="96" y="150"/>
                  </a:lnTo>
                  <a:lnTo>
                    <a:pt x="0" y="150"/>
                  </a:lnTo>
                  <a:lnTo>
                    <a:pt x="174" y="329"/>
                  </a:lnTo>
                  <a:lnTo>
                    <a:pt x="352" y="150"/>
                  </a:lnTo>
                  <a:close/>
                  <a:moveTo>
                    <a:pt x="0" y="377"/>
                  </a:moveTo>
                  <a:lnTo>
                    <a:pt x="0" y="430"/>
                  </a:lnTo>
                  <a:lnTo>
                    <a:pt x="352" y="430"/>
                  </a:lnTo>
                  <a:lnTo>
                    <a:pt x="352" y="377"/>
                  </a:lnTo>
                  <a:lnTo>
                    <a:pt x="0" y="37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00">
                <a:solidFill>
                  <a:prstClr val="black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E9E3767C-CC42-BCCC-8844-BA718071FC41}"/>
                </a:ext>
              </a:extLst>
            </p:cNvPr>
            <p:cNvSpPr/>
            <p:nvPr/>
          </p:nvSpPr>
          <p:spPr>
            <a:xfrm>
              <a:off x="6422713" y="5416103"/>
              <a:ext cx="538609" cy="10772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r>
                <a:rPr lang="ko-KR" altLang="en-US" sz="700" u="sng">
                  <a:solidFill>
                    <a:srgbClr val="0070C0"/>
                  </a:solidFill>
                </a:rPr>
                <a:t>첨부파일</a:t>
              </a:r>
              <a:r>
                <a:rPr lang="en-US" altLang="ko-KR" sz="700" u="sng">
                  <a:solidFill>
                    <a:srgbClr val="0070C0"/>
                  </a:solidFill>
                </a:rPr>
                <a:t>.</a:t>
              </a:r>
              <a:r>
                <a:rPr lang="en-US" altLang="ko-KR" sz="700" u="sng" err="1">
                  <a:solidFill>
                    <a:srgbClr val="0070C0"/>
                  </a:solidFill>
                </a:rPr>
                <a:t>png</a:t>
              </a:r>
              <a:endParaRPr lang="x-none" altLang="en-US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18" name="Google Shape;912;p23">
            <a:extLst>
              <a:ext uri="{FF2B5EF4-FFF2-40B4-BE49-F238E27FC236}">
                <a16:creationId xmlns:a16="http://schemas.microsoft.com/office/drawing/2014/main" id="{44EC6BE9-BD99-F53D-E811-420AB8CE4A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0772701"/>
              </p:ext>
            </p:extLst>
          </p:nvPr>
        </p:nvGraphicFramePr>
        <p:xfrm>
          <a:off x="9042400" y="1315767"/>
          <a:ext cx="3037052" cy="33470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73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228600">
                        <a:lnSpc>
                          <a:spcPct val="100000"/>
                        </a:lnSpc>
                        <a:buNone/>
                        <a:defRPr sz="1300"/>
                      </a:pPr>
                      <a:r>
                        <a:rPr lang="ko-KR" altLang="en-US" sz="700" b="1">
                          <a:latin typeface="+mn-ea"/>
                        </a:rPr>
                        <a:t>공지사항 상세보기</a:t>
                      </a:r>
                      <a:endParaRPr lang="en-US" altLang="ko-KR" sz="700" b="1">
                        <a:latin typeface="+mn-ea"/>
                      </a:endParaRPr>
                    </a:p>
                    <a:p>
                      <a:pPr marL="0" indent="0" defTabSz="228600">
                        <a:lnSpc>
                          <a:spcPct val="100000"/>
                        </a:lnSpc>
                        <a:buNone/>
                        <a:defRPr sz="1300"/>
                      </a:pPr>
                      <a:r>
                        <a:rPr lang="en-US" altLang="ko-KR" sz="700" b="0">
                          <a:latin typeface="+mn-ea"/>
                        </a:rPr>
                        <a:t>- </a:t>
                      </a:r>
                      <a:r>
                        <a:rPr lang="ko-KR" altLang="en-US" sz="700" b="0">
                          <a:latin typeface="+mn-ea"/>
                        </a:rPr>
                        <a:t>제목</a:t>
                      </a:r>
                      <a:r>
                        <a:rPr lang="en-US" altLang="ko-KR" sz="700" b="0" baseline="0">
                          <a:latin typeface="+mn-ea"/>
                        </a:rPr>
                        <a:t> / </a:t>
                      </a:r>
                      <a:r>
                        <a:rPr lang="ko-KR" altLang="en-US" sz="700" b="0" baseline="0">
                          <a:latin typeface="+mn-ea"/>
                        </a:rPr>
                        <a:t>등록일 </a:t>
                      </a:r>
                      <a:r>
                        <a:rPr lang="en-US" altLang="ko-KR" sz="700" b="0" baseline="0">
                          <a:latin typeface="+mn-ea"/>
                        </a:rPr>
                        <a:t>/ </a:t>
                      </a:r>
                      <a:r>
                        <a:rPr lang="ko-KR" altLang="en-US" sz="700" b="0" baseline="0">
                          <a:latin typeface="+mn-ea"/>
                        </a:rPr>
                        <a:t>카테고리 </a:t>
                      </a:r>
                      <a:r>
                        <a:rPr lang="en-US" altLang="ko-KR" sz="700" b="0" baseline="0">
                          <a:latin typeface="+mn-ea"/>
                        </a:rPr>
                        <a:t>/ </a:t>
                      </a:r>
                      <a:r>
                        <a:rPr lang="ko-KR" altLang="en-US" sz="700" b="0" baseline="0">
                          <a:latin typeface="+mn-ea"/>
                        </a:rPr>
                        <a:t>내용</a:t>
                      </a:r>
                      <a:r>
                        <a:rPr lang="en-US" altLang="ko-KR" sz="700" b="0" baseline="0">
                          <a:latin typeface="+mn-ea"/>
                        </a:rPr>
                        <a:t> / </a:t>
                      </a:r>
                      <a:r>
                        <a:rPr lang="ko-KR" altLang="en-US" sz="700" b="0" baseline="0">
                          <a:latin typeface="+mn-ea"/>
                        </a:rPr>
                        <a:t>첨부파일 제공</a:t>
                      </a:r>
                      <a:endParaRPr lang="en-US" altLang="ko-KR" sz="700" b="0" baseline="0">
                        <a:latin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28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2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228600">
                        <a:lnSpc>
                          <a:spcPct val="100000"/>
                        </a:lnSpc>
                        <a:buNone/>
                        <a:defRPr sz="1300"/>
                      </a:pPr>
                      <a:r>
                        <a:rPr lang="ko-KR" altLang="en-US" sz="700" b="1" baseline="0">
                          <a:latin typeface="+mn-ea"/>
                        </a:rPr>
                        <a:t>첨부파일</a:t>
                      </a:r>
                      <a:endParaRPr lang="en-US" altLang="ko-KR" sz="700" b="1" baseline="0">
                        <a:latin typeface="+mn-ea"/>
                      </a:endParaRPr>
                    </a:p>
                    <a:p>
                      <a:pPr marL="0" indent="0" defTabSz="228600">
                        <a:lnSpc>
                          <a:spcPct val="100000"/>
                        </a:lnSpc>
                        <a:buFontTx/>
                        <a:buNone/>
                        <a:defRPr sz="1300"/>
                      </a:pPr>
                      <a:r>
                        <a:rPr lang="en-US" altLang="ko-KR" sz="700" b="0" baseline="0">
                          <a:latin typeface="+mn-ea"/>
                        </a:rPr>
                        <a:t>- </a:t>
                      </a:r>
                      <a:r>
                        <a:rPr lang="ko-KR" altLang="en-US" sz="700" b="0" baseline="0">
                          <a:latin typeface="+mn-ea"/>
                        </a:rPr>
                        <a:t>첨부파일 클릭 시 해당 파일 다운로드</a:t>
                      </a:r>
                      <a:endParaRPr lang="en-US" altLang="ko-KR" sz="700" b="0" baseline="0">
                        <a:latin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542922"/>
                  </a:ext>
                </a:extLst>
              </a:tr>
              <a:tr h="21728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3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228600" latinLnBrk="0" hangingPunct="0">
                        <a:lnSpc>
                          <a:spcPct val="100000"/>
                        </a:lnSpc>
                        <a:buFont typeface="+mj-lt"/>
                        <a:buNone/>
                        <a:defRPr sz="1300"/>
                      </a:pPr>
                      <a:r>
                        <a:rPr lang="ko-KR" altLang="en-US" sz="700" b="1" ker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+mn-ea"/>
                          <a:sym typeface="Apple SD 산돌고딕 Neo 옅은체"/>
                        </a:rPr>
                        <a:t>이전</a:t>
                      </a:r>
                      <a:r>
                        <a:rPr lang="en-US" altLang="ko-KR" sz="700" b="1" ker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+mn-ea"/>
                          <a:sym typeface="Apple SD 산돌고딕 Neo 옅은체"/>
                        </a:rPr>
                        <a:t>/</a:t>
                      </a:r>
                      <a:r>
                        <a:rPr lang="ko-KR" altLang="en-US" sz="700" b="1" ker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+mn-ea"/>
                          <a:sym typeface="Apple SD 산돌고딕 Neo 옅은체"/>
                        </a:rPr>
                        <a:t>다음 이동</a:t>
                      </a:r>
                      <a:endParaRPr lang="en-US" altLang="ko-KR" sz="700" b="1" kern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+mn-ea"/>
                        <a:sym typeface="Apple SD 산돌고딕 Neo 옅은체"/>
                      </a:endParaRPr>
                    </a:p>
                    <a:p>
                      <a:pPr marL="0" indent="0" defTabSz="228600" latinLnBrk="0" hangingPunct="0">
                        <a:lnSpc>
                          <a:spcPct val="100000"/>
                        </a:lnSpc>
                        <a:buFont typeface="+mj-lt"/>
                        <a:buNone/>
                        <a:defRPr sz="1300"/>
                      </a:pPr>
                      <a:r>
                        <a:rPr lang="en-US" altLang="ko-KR" sz="700">
                          <a:latin typeface="+mn-ea"/>
                        </a:rPr>
                        <a:t>- </a:t>
                      </a:r>
                      <a:r>
                        <a:rPr lang="ko-KR" altLang="en-US" sz="700">
                          <a:latin typeface="+mn-ea"/>
                        </a:rPr>
                        <a:t>이전 ‘</a:t>
                      </a:r>
                      <a:r>
                        <a:rPr lang="en-US" altLang="ko-KR" sz="700">
                          <a:latin typeface="+mn-ea"/>
                        </a:rPr>
                        <a:t>&lt;’ </a:t>
                      </a:r>
                      <a:r>
                        <a:rPr lang="ko-KR" altLang="en-US" sz="700">
                          <a:latin typeface="+mn-ea"/>
                        </a:rPr>
                        <a:t>버튼 </a:t>
                      </a:r>
                      <a:r>
                        <a:rPr lang="en-US" altLang="ko-KR" sz="700">
                          <a:latin typeface="+mn-ea"/>
                        </a:rPr>
                        <a:t>+ </a:t>
                      </a:r>
                      <a:r>
                        <a:rPr lang="ko-KR" altLang="en-US" sz="700">
                          <a:latin typeface="+mn-ea"/>
                        </a:rPr>
                        <a:t>이전글 </a:t>
                      </a:r>
                      <a:r>
                        <a:rPr lang="en-US" altLang="ko-KR" sz="700">
                          <a:latin typeface="+mn-ea"/>
                        </a:rPr>
                        <a:t>+ </a:t>
                      </a:r>
                      <a:r>
                        <a:rPr lang="ko-KR" altLang="en-US" sz="700">
                          <a:latin typeface="+mn-ea"/>
                        </a:rPr>
                        <a:t>이전글 게시판 제목 제공</a:t>
                      </a:r>
                    </a:p>
                    <a:p>
                      <a:pPr marL="271463" indent="-271463" defTabSz="228600">
                        <a:lnSpc>
                          <a:spcPct val="100000"/>
                        </a:lnSpc>
                        <a:defRPr sz="1300"/>
                      </a:pPr>
                      <a:r>
                        <a:rPr lang="ko-KR" altLang="en-US" sz="700">
                          <a:latin typeface="+mn-ea"/>
                        </a:rPr>
                        <a:t>     </a:t>
                      </a:r>
                      <a:r>
                        <a:rPr lang="en-US" altLang="ko-KR" sz="700">
                          <a:latin typeface="+mn-ea"/>
                        </a:rPr>
                        <a:t>&gt; </a:t>
                      </a:r>
                      <a:r>
                        <a:rPr lang="ko-KR" altLang="en-US" sz="700">
                          <a:latin typeface="+mn-ea"/>
                        </a:rPr>
                        <a:t>이전글 없는 경우 </a:t>
                      </a:r>
                      <a:r>
                        <a:rPr lang="en-US" altLang="ko-KR" sz="700">
                          <a:latin typeface="+mn-ea"/>
                        </a:rPr>
                        <a:t>: </a:t>
                      </a:r>
                      <a:r>
                        <a:rPr lang="ko-KR" altLang="en-US" sz="700">
                          <a:latin typeface="+mn-ea"/>
                        </a:rPr>
                        <a:t>이전 글이 없습니다 </a:t>
                      </a:r>
                      <a:r>
                        <a:rPr lang="en-US" altLang="ko-KR" sz="700">
                          <a:latin typeface="+mn-ea"/>
                        </a:rPr>
                        <a:t>&amp; ‘&lt;‘ </a:t>
                      </a:r>
                      <a:r>
                        <a:rPr lang="ko-KR" altLang="en-US" sz="700">
                          <a:latin typeface="+mn-ea"/>
                        </a:rPr>
                        <a:t>버튼 미동작</a:t>
                      </a:r>
                      <a:endParaRPr lang="en-US" altLang="ko-KR" sz="700" kern="12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271463" indent="-271463" defTabSz="228600">
                        <a:lnSpc>
                          <a:spcPct val="100000"/>
                        </a:lnSpc>
                        <a:defRPr sz="1300"/>
                      </a:pPr>
                      <a:r>
                        <a:rPr lang="en-US" altLang="ko-KR" sz="700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Apple SD 산돌고딕 Neo 옅은체"/>
                        </a:rPr>
                        <a:t>- </a:t>
                      </a:r>
                      <a:r>
                        <a:rPr lang="ko-KR" altLang="en-US" sz="700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Apple SD 산돌고딕 Neo 옅은체"/>
                        </a:rPr>
                        <a:t>다음 ‘</a:t>
                      </a:r>
                      <a:r>
                        <a:rPr lang="en-US" altLang="ko-KR" sz="700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Apple SD 산돌고딕 Neo 옅은체"/>
                        </a:rPr>
                        <a:t>&gt;’ </a:t>
                      </a:r>
                      <a:r>
                        <a:rPr lang="ko-KR" altLang="en-US" sz="700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Apple SD 산돌고딕 Neo 옅은체"/>
                        </a:rPr>
                        <a:t>버튼 </a:t>
                      </a:r>
                      <a:r>
                        <a:rPr lang="en-US" altLang="ko-KR" sz="700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Apple SD 산돌고딕 Neo 옅은체"/>
                        </a:rPr>
                        <a:t>+ </a:t>
                      </a:r>
                      <a:r>
                        <a:rPr lang="ko-KR" altLang="en-US" sz="700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Apple SD 산돌고딕 Neo 옅은체"/>
                        </a:rPr>
                        <a:t>다음글 </a:t>
                      </a:r>
                      <a:r>
                        <a:rPr lang="en-US" altLang="ko-KR" sz="700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Apple SD 산돌고딕 Neo 옅은체"/>
                        </a:rPr>
                        <a:t>+ </a:t>
                      </a:r>
                      <a:r>
                        <a:rPr lang="ko-KR" altLang="en-US" sz="700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Apple SD 산돌고딕 Neo 옅은체"/>
                        </a:rPr>
                        <a:t>다음글 게시판 제목 제공</a:t>
                      </a:r>
                    </a:p>
                    <a:p>
                      <a:pPr marL="271463" indent="-271463" defTabSz="228600">
                        <a:lnSpc>
                          <a:spcPct val="100000"/>
                        </a:lnSpc>
                        <a:defRPr sz="1300"/>
                      </a:pPr>
                      <a:r>
                        <a:rPr lang="ko-KR" altLang="en-US" sz="700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Apple SD 산돌고딕 Neo 옅은체"/>
                        </a:rPr>
                        <a:t>      </a:t>
                      </a:r>
                      <a:r>
                        <a:rPr lang="en-US" altLang="ko-KR" sz="700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Apple SD 산돌고딕 Neo 옅은체"/>
                        </a:rPr>
                        <a:t>&gt; </a:t>
                      </a:r>
                      <a:r>
                        <a:rPr lang="ko-KR" altLang="en-US" sz="700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Apple SD 산돌고딕 Neo 옅은체"/>
                        </a:rPr>
                        <a:t>다음글 없는 경우 </a:t>
                      </a:r>
                      <a:r>
                        <a:rPr lang="en-US" altLang="ko-KR" sz="700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Apple SD 산돌고딕 Neo 옅은체"/>
                        </a:rPr>
                        <a:t>: </a:t>
                      </a:r>
                      <a:r>
                        <a:rPr lang="ko-KR" altLang="en-US" sz="700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Apple SD 산돌고딕 Neo 옅은체"/>
                        </a:rPr>
                        <a:t>다음 글이 없습니다 </a:t>
                      </a:r>
                      <a:r>
                        <a:rPr lang="en-US" altLang="ko-KR" sz="700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Apple SD 산돌고딕 Neo 옅은체"/>
                        </a:rPr>
                        <a:t>&amp; ‘&gt;’ </a:t>
                      </a:r>
                      <a:r>
                        <a:rPr lang="ko-KR" altLang="en-US" sz="700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Apple SD 산돌고딕 Neo 옅은체"/>
                        </a:rPr>
                        <a:t>버튼 미동작</a:t>
                      </a:r>
                      <a:endParaRPr lang="ko-KR" altLang="en-US" sz="700" kern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+mn-ea"/>
                        <a:sym typeface="Apple SD 산돌고딕 Neo 옅은체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664073"/>
                  </a:ext>
                </a:extLst>
              </a:tr>
              <a:tr h="21728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4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228600">
                        <a:lnSpc>
                          <a:spcPct val="100000"/>
                        </a:lnSpc>
                        <a:buFontTx/>
                        <a:buNone/>
                        <a:defRPr sz="1300"/>
                      </a:pPr>
                      <a:r>
                        <a:rPr lang="ko-KR" altLang="en-US" sz="700" b="1" baseline="0" dirty="0">
                          <a:latin typeface="+mn-ea"/>
                        </a:rPr>
                        <a:t>목록</a:t>
                      </a:r>
                      <a:endParaRPr lang="en-US" altLang="ko-KR" sz="700" b="1" baseline="0" dirty="0">
                        <a:latin typeface="+mn-ea"/>
                      </a:endParaRPr>
                    </a:p>
                    <a:p>
                      <a:pPr marL="0" indent="0" defTabSz="228600">
                        <a:lnSpc>
                          <a:spcPct val="100000"/>
                        </a:lnSpc>
                        <a:buFontTx/>
                        <a:buNone/>
                        <a:defRPr sz="1300"/>
                      </a:pPr>
                      <a:r>
                        <a:rPr lang="en-US" altLang="ko-KR" sz="700" b="0" baseline="0" dirty="0">
                          <a:latin typeface="+mn-ea"/>
                        </a:rPr>
                        <a:t>- </a:t>
                      </a:r>
                      <a:r>
                        <a:rPr lang="ko-KR" altLang="en-US" sz="700" b="0" baseline="0" dirty="0">
                          <a:latin typeface="+mn-ea"/>
                        </a:rPr>
                        <a:t>클릭 시 공지사항 목록으로 이동</a:t>
                      </a:r>
                      <a:r>
                        <a:rPr lang="en-US" altLang="ko-KR" sz="700" b="0" spc="0" baseline="0" dirty="0">
                          <a:solidFill>
                            <a:schemeClr val="tx1"/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673791"/>
                  </a:ext>
                </a:extLst>
              </a:tr>
              <a:tr h="217281">
                <a:tc>
                  <a:txBody>
                    <a:bodyPr/>
                    <a:lstStyle/>
                    <a:p>
                      <a:pPr marL="39688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서비스 공지 </a:t>
                      </a: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학교 공지 노출 정의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BO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에디터에서 입력한 텍스트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표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링크 등은 </a:t>
                      </a:r>
                      <a:r>
                        <a:rPr lang="ko-KR" altLang="en-US" sz="700" b="0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입력값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그대로 노출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0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줄바꿈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문단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스타일 유지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 err="1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업로드된</a:t>
                      </a:r>
                      <a:r>
                        <a:rPr lang="ko-KR" altLang="en-US" sz="700" b="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이미지</a:t>
                      </a:r>
                      <a:r>
                        <a:rPr lang="en-US" altLang="ko-KR" sz="700" b="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700" b="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영상은 </a:t>
                      </a:r>
                      <a:r>
                        <a:rPr lang="ko-KR" altLang="en-US" sz="700" b="0" u="none" strike="noStrike" cap="none" dirty="0" err="1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퍼블</a:t>
                      </a:r>
                      <a:r>
                        <a:rPr lang="en-US" altLang="ko-KR" sz="700" b="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디자인</a:t>
                      </a:r>
                      <a:r>
                        <a:rPr lang="en-US" altLang="ko-KR" sz="700" b="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700" b="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규격 기준으로 노출</a:t>
                      </a:r>
                      <a:endParaRPr lang="en-US" altLang="ko-KR" sz="700" b="0" u="none" strike="noStrike" cap="none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동영상 노출 규칙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영상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16:9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비율 유지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반응형 스케일 적용</a:t>
                      </a:r>
                      <a:b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추천영상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외부영상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UI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제거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기본 컨트롤만 표시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자동재생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autoplay + mute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적용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이미지 노출 규칙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업로드된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이미지는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BO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에디터 원본 크기 기준으로 노출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원본 가로폭이 화면 최대 가로폭을 초과하는 경우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None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→ 화면 최대폭 기준으로 비율 유지 축소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(width 100%, height auto)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원본 가로폭이 화면 최대 </a:t>
                      </a:r>
                      <a:r>
                        <a:rPr lang="ko-KR" altLang="en-US" sz="700" b="0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가로폭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이하인 경우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None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→ 확대 없이 원본 크기 그대로 노출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(width auto)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세로 크기는 원본 비율에 따라 가변적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(height auto)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807914"/>
                  </a:ext>
                </a:extLst>
              </a:tr>
            </a:tbl>
          </a:graphicData>
        </a:graphic>
      </p:graphicFrame>
      <p:sp>
        <p:nvSpPr>
          <p:cNvPr id="19" name="타원 18">
            <a:extLst>
              <a:ext uri="{FF2B5EF4-FFF2-40B4-BE49-F238E27FC236}">
                <a16:creationId xmlns:a16="http://schemas.microsoft.com/office/drawing/2014/main" id="{3B3267DB-B09A-5B8D-B69A-E152F46996FE}"/>
              </a:ext>
            </a:extLst>
          </p:cNvPr>
          <p:cNvSpPr/>
          <p:nvPr/>
        </p:nvSpPr>
        <p:spPr>
          <a:xfrm>
            <a:off x="2430690" y="1175814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2B139B81-5539-5AEE-C435-08A4EF37E34A}"/>
              </a:ext>
            </a:extLst>
          </p:cNvPr>
          <p:cNvSpPr/>
          <p:nvPr/>
        </p:nvSpPr>
        <p:spPr>
          <a:xfrm>
            <a:off x="2538852" y="4715290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B2F9CE6F-33A9-7DB4-4B3B-886D5C61C311}"/>
              </a:ext>
            </a:extLst>
          </p:cNvPr>
          <p:cNvSpPr/>
          <p:nvPr/>
        </p:nvSpPr>
        <p:spPr>
          <a:xfrm>
            <a:off x="2400315" y="4983101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3AAF62C7-A3AF-655A-294B-B52227995C9B}"/>
              </a:ext>
            </a:extLst>
          </p:cNvPr>
          <p:cNvSpPr/>
          <p:nvPr/>
        </p:nvSpPr>
        <p:spPr>
          <a:xfrm>
            <a:off x="5208837" y="5376379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직사각형 84">
            <a:extLst>
              <a:ext uri="{FF2B5EF4-FFF2-40B4-BE49-F238E27FC236}">
                <a16:creationId xmlns:a16="http://schemas.microsoft.com/office/drawing/2014/main" id="{8C7307CE-EA85-73A0-A275-3B235A8421C5}"/>
              </a:ext>
            </a:extLst>
          </p:cNvPr>
          <p:cNvSpPr/>
          <p:nvPr/>
        </p:nvSpPr>
        <p:spPr>
          <a:xfrm>
            <a:off x="131574" y="819600"/>
            <a:ext cx="1855893" cy="49335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035AB9D-CFA4-0927-C71D-871119BD735A}"/>
              </a:ext>
            </a:extLst>
          </p:cNvPr>
          <p:cNvSpPr txBox="1"/>
          <p:nvPr/>
        </p:nvSpPr>
        <p:spPr>
          <a:xfrm>
            <a:off x="199493" y="1535481"/>
            <a:ext cx="17200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로그인 계정 프로필 정보 영역</a:t>
            </a: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3BA21812-149C-4B87-71D8-7C80D82AAA9C}"/>
              </a:ext>
            </a:extLst>
          </p:cNvPr>
          <p:cNvGrpSpPr/>
          <p:nvPr/>
        </p:nvGrpSpPr>
        <p:grpSpPr>
          <a:xfrm>
            <a:off x="180517" y="2389369"/>
            <a:ext cx="1758006" cy="2826832"/>
            <a:chOff x="180517" y="2389369"/>
            <a:chExt cx="1758006" cy="2826832"/>
          </a:xfrm>
        </p:grpSpPr>
        <p:sp>
          <p:nvSpPr>
            <p:cNvPr id="48" name="텍스트 상자 68">
              <a:extLst>
                <a:ext uri="{FF2B5EF4-FFF2-40B4-BE49-F238E27FC236}">
                  <a16:creationId xmlns:a16="http://schemas.microsoft.com/office/drawing/2014/main" id="{D03C1903-B398-F923-CA8A-7804904CD21F}"/>
                </a:ext>
              </a:extLst>
            </p:cNvPr>
            <p:cNvSpPr txBox="1"/>
            <p:nvPr/>
          </p:nvSpPr>
          <p:spPr>
            <a:xfrm>
              <a:off x="239863" y="3012057"/>
              <a:ext cx="26930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7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서비스</a:t>
              </a:r>
              <a:endPara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9" name="텍스트 상자 68">
              <a:extLst>
                <a:ext uri="{FF2B5EF4-FFF2-40B4-BE49-F238E27FC236}">
                  <a16:creationId xmlns:a16="http://schemas.microsoft.com/office/drawing/2014/main" id="{C6354978-8F7C-CE2F-1755-F9C60784865A}"/>
                </a:ext>
              </a:extLst>
            </p:cNvPr>
            <p:cNvSpPr txBox="1"/>
            <p:nvPr/>
          </p:nvSpPr>
          <p:spPr>
            <a:xfrm>
              <a:off x="331702" y="3244204"/>
              <a:ext cx="61705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altLang="x-none" sz="900" b="0" dirty="0">
                  <a:solidFill>
                    <a:schemeClr val="tx1"/>
                  </a:solidFill>
                </a:rPr>
                <a:t>1</a:t>
              </a:r>
              <a:r>
                <a:rPr lang="en-US" altLang="ko-KR" sz="900" b="0" dirty="0">
                  <a:solidFill>
                    <a:schemeClr val="tx1"/>
                  </a:solidFill>
                </a:rPr>
                <a:t>:1 </a:t>
              </a:r>
              <a:r>
                <a:rPr lang="ko-KR" altLang="en-US" sz="900" b="0" dirty="0">
                  <a:solidFill>
                    <a:schemeClr val="tx1"/>
                  </a:solidFill>
                </a:rPr>
                <a:t>문의</a:t>
              </a:r>
            </a:p>
          </p:txBody>
        </p:sp>
        <p:sp>
          <p:nvSpPr>
            <p:cNvPr id="50" name="텍스트 상자 68">
              <a:extLst>
                <a:ext uri="{FF2B5EF4-FFF2-40B4-BE49-F238E27FC236}">
                  <a16:creationId xmlns:a16="http://schemas.microsoft.com/office/drawing/2014/main" id="{061650A3-2E5F-1E66-3E9E-DC0930A47E2B}"/>
                </a:ext>
              </a:extLst>
            </p:cNvPr>
            <p:cNvSpPr txBox="1"/>
            <p:nvPr/>
          </p:nvSpPr>
          <p:spPr>
            <a:xfrm>
              <a:off x="331702" y="3481387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이용약관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51" name="텍스트 상자 68">
              <a:extLst>
                <a:ext uri="{FF2B5EF4-FFF2-40B4-BE49-F238E27FC236}">
                  <a16:creationId xmlns:a16="http://schemas.microsoft.com/office/drawing/2014/main" id="{912DB96E-6EB1-C126-55BB-BB1485EAB2C1}"/>
                </a:ext>
              </a:extLst>
            </p:cNvPr>
            <p:cNvSpPr txBox="1"/>
            <p:nvPr/>
          </p:nvSpPr>
          <p:spPr>
            <a:xfrm>
              <a:off x="331702" y="3728252"/>
              <a:ext cx="96340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 dirty="0">
                  <a:solidFill>
                    <a:schemeClr val="tx1"/>
                  </a:solidFill>
                </a:rPr>
                <a:t>개인정보 처리방침</a:t>
              </a:r>
              <a:endParaRPr lang="ko-KR" alt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52" name="텍스트 상자 68">
              <a:extLst>
                <a:ext uri="{FF2B5EF4-FFF2-40B4-BE49-F238E27FC236}">
                  <a16:creationId xmlns:a16="http://schemas.microsoft.com/office/drawing/2014/main" id="{1D43226C-98CE-8980-76AF-E4D42DCF939C}"/>
                </a:ext>
              </a:extLst>
            </p:cNvPr>
            <p:cNvSpPr txBox="1"/>
            <p:nvPr/>
          </p:nvSpPr>
          <p:spPr>
            <a:xfrm>
              <a:off x="331702" y="3689366"/>
              <a:ext cx="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endParaRPr lang="ko-KR" altLang="en-US" sz="900" b="0">
                <a:solidFill>
                  <a:schemeClr val="tx1"/>
                </a:solidFill>
              </a:endParaRPr>
            </a:p>
          </p:txBody>
        </p:sp>
        <p:cxnSp>
          <p:nvCxnSpPr>
            <p:cNvPr id="53" name="직선 연결선[R] 22">
              <a:extLst>
                <a:ext uri="{FF2B5EF4-FFF2-40B4-BE49-F238E27FC236}">
                  <a16:creationId xmlns:a16="http://schemas.microsoft.com/office/drawing/2014/main" id="{BFF8038D-ED26-A946-51BF-A5C8A699BC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2932132"/>
              <a:ext cx="1758006" cy="330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텍스트 상자 68">
              <a:extLst>
                <a:ext uri="{FF2B5EF4-FFF2-40B4-BE49-F238E27FC236}">
                  <a16:creationId xmlns:a16="http://schemas.microsoft.com/office/drawing/2014/main" id="{940DF937-C503-D9B7-01AB-825178C871AF}"/>
                </a:ext>
              </a:extLst>
            </p:cNvPr>
            <p:cNvSpPr txBox="1"/>
            <p:nvPr/>
          </p:nvSpPr>
          <p:spPr>
            <a:xfrm>
              <a:off x="239863" y="4351825"/>
              <a:ext cx="359073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7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고객센터</a:t>
              </a:r>
              <a:endPara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5" name="텍스트 상자 68">
              <a:extLst>
                <a:ext uri="{FF2B5EF4-FFF2-40B4-BE49-F238E27FC236}">
                  <a16:creationId xmlns:a16="http://schemas.microsoft.com/office/drawing/2014/main" id="{3A3D6EC8-D38A-29BE-71AB-7D0A614A0DAE}"/>
                </a:ext>
              </a:extLst>
            </p:cNvPr>
            <p:cNvSpPr txBox="1"/>
            <p:nvPr/>
          </p:nvSpPr>
          <p:spPr>
            <a:xfrm>
              <a:off x="331702" y="4583972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dirty="0">
                  <a:solidFill>
                    <a:schemeClr val="tx1"/>
                  </a:solidFill>
                </a:rPr>
                <a:t>고객센터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56" name="텍스트 상자 68">
              <a:extLst>
                <a:ext uri="{FF2B5EF4-FFF2-40B4-BE49-F238E27FC236}">
                  <a16:creationId xmlns:a16="http://schemas.microsoft.com/office/drawing/2014/main" id="{D79955B2-BE1C-2230-36E1-CDDBC072678A}"/>
                </a:ext>
              </a:extLst>
            </p:cNvPr>
            <p:cNvSpPr txBox="1"/>
            <p:nvPr/>
          </p:nvSpPr>
          <p:spPr>
            <a:xfrm>
              <a:off x="331702" y="4830837"/>
              <a:ext cx="77264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자주 묻는 질문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57" name="텍스트 상자 68">
              <a:extLst>
                <a:ext uri="{FF2B5EF4-FFF2-40B4-BE49-F238E27FC236}">
                  <a16:creationId xmlns:a16="http://schemas.microsoft.com/office/drawing/2014/main" id="{ECC24791-9A92-A4DE-4BF9-470712C9006A}"/>
                </a:ext>
              </a:extLst>
            </p:cNvPr>
            <p:cNvSpPr txBox="1"/>
            <p:nvPr/>
          </p:nvSpPr>
          <p:spPr>
            <a:xfrm>
              <a:off x="331702" y="5077702"/>
              <a:ext cx="50174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이용 안내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cxnSp>
          <p:nvCxnSpPr>
            <p:cNvPr id="58" name="직선 연결선[R] 16">
              <a:extLst>
                <a:ext uri="{FF2B5EF4-FFF2-40B4-BE49-F238E27FC236}">
                  <a16:creationId xmlns:a16="http://schemas.microsoft.com/office/drawing/2014/main" id="{0013EB1C-CB99-46B2-6645-5DE0049EF7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4166467"/>
              <a:ext cx="1758006" cy="330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텍스트 상자 68">
              <a:extLst>
                <a:ext uri="{FF2B5EF4-FFF2-40B4-BE49-F238E27FC236}">
                  <a16:creationId xmlns:a16="http://schemas.microsoft.com/office/drawing/2014/main" id="{48432A28-83C2-BF8E-CE20-25EDC6DA3457}"/>
                </a:ext>
              </a:extLst>
            </p:cNvPr>
            <p:cNvSpPr txBox="1"/>
            <p:nvPr/>
          </p:nvSpPr>
          <p:spPr>
            <a:xfrm>
              <a:off x="331702" y="2469723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 dirty="0">
                  <a:solidFill>
                    <a:schemeClr val="tx1"/>
                  </a:solidFill>
                </a:rPr>
                <a:t>정보수정</a:t>
              </a:r>
              <a:endParaRPr lang="ko-KR" altLang="en-US" sz="900" b="0" dirty="0">
                <a:solidFill>
                  <a:schemeClr val="tx1"/>
                </a:solidFill>
              </a:endParaRPr>
            </a:p>
          </p:txBody>
        </p:sp>
        <p:cxnSp>
          <p:nvCxnSpPr>
            <p:cNvPr id="60" name="직선 연결선[R] 11">
              <a:extLst>
                <a:ext uri="{FF2B5EF4-FFF2-40B4-BE49-F238E27FC236}">
                  <a16:creationId xmlns:a16="http://schemas.microsoft.com/office/drawing/2014/main" id="{EA09F226-B5F8-A416-7933-BF570CB23A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2389369"/>
              <a:ext cx="1758006" cy="330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텍스트 상자 68">
              <a:extLst>
                <a:ext uri="{FF2B5EF4-FFF2-40B4-BE49-F238E27FC236}">
                  <a16:creationId xmlns:a16="http://schemas.microsoft.com/office/drawing/2014/main" id="{343BBD91-FC77-170E-15A1-F6D5EC97B6B4}"/>
                </a:ext>
              </a:extLst>
            </p:cNvPr>
            <p:cNvSpPr txBox="1"/>
            <p:nvPr/>
          </p:nvSpPr>
          <p:spPr>
            <a:xfrm>
              <a:off x="331702" y="2716588"/>
              <a:ext cx="61705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ko-KR" altLang="en-US" sz="900" b="0" dirty="0">
                  <a:solidFill>
                    <a:schemeClr val="tx1"/>
                  </a:solidFill>
                </a:rPr>
                <a:t>나의 이력</a:t>
              </a:r>
            </a:p>
          </p:txBody>
        </p:sp>
        <p:sp>
          <p:nvSpPr>
            <p:cNvPr id="62" name="텍스트 상자 68">
              <a:extLst>
                <a:ext uri="{FF2B5EF4-FFF2-40B4-BE49-F238E27FC236}">
                  <a16:creationId xmlns:a16="http://schemas.microsoft.com/office/drawing/2014/main" id="{2C71AB5D-E3C5-C0E3-0A1A-346DCF95A013}"/>
                </a:ext>
              </a:extLst>
            </p:cNvPr>
            <p:cNvSpPr txBox="1"/>
            <p:nvPr/>
          </p:nvSpPr>
          <p:spPr>
            <a:xfrm>
              <a:off x="331702" y="3934752"/>
              <a:ext cx="23083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ko-KR" altLang="en-US" sz="900" b="0" dirty="0">
                  <a:solidFill>
                    <a:schemeClr val="tx1"/>
                  </a:solidFill>
                </a:rPr>
                <a:t>탈퇴</a:t>
              </a:r>
            </a:p>
          </p:txBody>
        </p:sp>
      </p:grp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ABFE1D3A-3B0E-A765-B33F-907F2FE34025}"/>
              </a:ext>
            </a:extLst>
          </p:cNvPr>
          <p:cNvSpPr/>
          <p:nvPr/>
        </p:nvSpPr>
        <p:spPr>
          <a:xfrm>
            <a:off x="2600113" y="3477672"/>
            <a:ext cx="5959546" cy="98998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6000" tIns="36000" rIns="36000" bIns="45718" numCol="1" rtlCol="0" anchor="ctr">
            <a:noAutofit/>
          </a:bodyPr>
          <a:lstStyle/>
          <a:p>
            <a:pPr algn="ctr" defTabSz="914309"/>
            <a:r>
              <a:rPr kumimoji="1" lang="en-US" altLang="ko-KR" sz="2000" b="1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  <a:sym typeface="Malgun Gothic"/>
              </a:rPr>
              <a:t>IMAGE</a:t>
            </a:r>
            <a:endParaRPr kumimoji="1" lang="ko-KR" altLang="en-US" sz="2000" b="1" dirty="0">
              <a:solidFill>
                <a:srgbClr val="FFFFFF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  <a:sym typeface="Malgun Gothic"/>
            </a:endParaRPr>
          </a:p>
        </p:txBody>
      </p:sp>
      <p:pic>
        <p:nvPicPr>
          <p:cNvPr id="42" name="Picture 4">
            <a:extLst>
              <a:ext uri="{FF2B5EF4-FFF2-40B4-BE49-F238E27FC236}">
                <a16:creationId xmlns:a16="http://schemas.microsoft.com/office/drawing/2014/main" id="{2ECE8281-C016-DF2C-25C9-863081042F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7" t="15910" r="13067" b="10035"/>
          <a:stretch>
            <a:fillRect/>
          </a:stretch>
        </p:blipFill>
        <p:spPr bwMode="auto">
          <a:xfrm>
            <a:off x="2600113" y="2120331"/>
            <a:ext cx="2333097" cy="132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Google Shape;548;p12">
            <a:extLst>
              <a:ext uri="{FF2B5EF4-FFF2-40B4-BE49-F238E27FC236}">
                <a16:creationId xmlns:a16="http://schemas.microsoft.com/office/drawing/2014/main" id="{BC35A97C-4240-95DF-E8C0-25E8B4E369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2169729"/>
              </p:ext>
            </p:extLst>
          </p:nvPr>
        </p:nvGraphicFramePr>
        <p:xfrm>
          <a:off x="12192000" y="0"/>
          <a:ext cx="1887100" cy="8671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2.3.11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&lt;5&gt;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서비스 공지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학교 공지 노출 정의 추가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630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2.3.12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&lt;1&gt;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디자인 검토 필요 딱지 제거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210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2.4.5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등록일 날짜 표시 변경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(YYYY.MM.DD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→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YY.MM.DD)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320251"/>
                  </a:ext>
                </a:extLst>
              </a:tr>
            </a:tbl>
          </a:graphicData>
        </a:graphic>
      </p:graphicFrame>
      <p:sp>
        <p:nvSpPr>
          <p:cNvPr id="24" name="직사각형 23">
            <a:extLst>
              <a:ext uri="{FF2B5EF4-FFF2-40B4-BE49-F238E27FC236}">
                <a16:creationId xmlns:a16="http://schemas.microsoft.com/office/drawing/2014/main" id="{83842815-0153-A940-475B-444213F94370}"/>
              </a:ext>
            </a:extLst>
          </p:cNvPr>
          <p:cNvSpPr/>
          <p:nvPr/>
        </p:nvSpPr>
        <p:spPr>
          <a:xfrm>
            <a:off x="2552191" y="2077782"/>
            <a:ext cx="6098594" cy="2481186"/>
          </a:xfrm>
          <a:prstGeom prst="rect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C648CDCC-C713-3E20-82E6-75F573D7F764}"/>
              </a:ext>
            </a:extLst>
          </p:cNvPr>
          <p:cNvSpPr/>
          <p:nvPr/>
        </p:nvSpPr>
        <p:spPr>
          <a:xfrm>
            <a:off x="2504325" y="2033955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4CB8D934-AC2D-8501-1D41-3BC35E129B7A}"/>
              </a:ext>
            </a:extLst>
          </p:cNvPr>
          <p:cNvSpPr/>
          <p:nvPr/>
        </p:nvSpPr>
        <p:spPr>
          <a:xfrm>
            <a:off x="7632664" y="1175148"/>
            <a:ext cx="904133" cy="113254"/>
          </a:xfrm>
          <a:prstGeom prst="rect">
            <a:avLst/>
          </a:prstGeom>
          <a:solidFill>
            <a:srgbClr val="47F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dirty="0">
                <a:solidFill>
                  <a:schemeClr val="tx1"/>
                </a:solidFill>
              </a:rPr>
              <a:t>v.3.4.5 </a:t>
            </a:r>
            <a:r>
              <a:rPr lang="ko-KR" altLang="en-US" sz="600" b="1" dirty="0">
                <a:solidFill>
                  <a:schemeClr val="tx1"/>
                </a:solidFill>
              </a:rPr>
              <a:t>날짜 표시 변경</a:t>
            </a:r>
          </a:p>
        </p:txBody>
      </p:sp>
    </p:spTree>
    <p:extLst>
      <p:ext uri="{BB962C8B-B14F-4D97-AF65-F5344CB8AC3E}">
        <p14:creationId xmlns:p14="http://schemas.microsoft.com/office/powerpoint/2010/main" val="205228706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그룹 65">
            <a:extLst>
              <a:ext uri="{FF2B5EF4-FFF2-40B4-BE49-F238E27FC236}">
                <a16:creationId xmlns:a16="http://schemas.microsoft.com/office/drawing/2014/main" id="{D32212D0-6DD7-089D-34FF-82A14B08A404}"/>
              </a:ext>
            </a:extLst>
          </p:cNvPr>
          <p:cNvGrpSpPr/>
          <p:nvPr/>
        </p:nvGrpSpPr>
        <p:grpSpPr>
          <a:xfrm>
            <a:off x="118997" y="5777759"/>
            <a:ext cx="8799535" cy="659027"/>
            <a:chOff x="118997" y="5777759"/>
            <a:chExt cx="8799535" cy="659027"/>
          </a:xfrm>
        </p:grpSpPr>
        <p:cxnSp>
          <p:nvCxnSpPr>
            <p:cNvPr id="67" name="직선 연결선[R] 66">
              <a:extLst>
                <a:ext uri="{FF2B5EF4-FFF2-40B4-BE49-F238E27FC236}">
                  <a16:creationId xmlns:a16="http://schemas.microsoft.com/office/drawing/2014/main" id="{B05D7759-2F2C-86FD-9B4F-EA552D94FCFB}"/>
                </a:ext>
              </a:extLst>
            </p:cNvPr>
            <p:cNvCxnSpPr>
              <a:cxnSpLocks/>
            </p:cNvCxnSpPr>
            <p:nvPr/>
          </p:nvCxnSpPr>
          <p:spPr>
            <a:xfrm>
              <a:off x="118997" y="5777759"/>
              <a:ext cx="87995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텍스트 상자 68">
              <a:extLst>
                <a:ext uri="{FF2B5EF4-FFF2-40B4-BE49-F238E27FC236}">
                  <a16:creationId xmlns:a16="http://schemas.microsoft.com/office/drawing/2014/main" id="{CBF1B331-D54E-74FD-E342-D4B998D2C151}"/>
                </a:ext>
              </a:extLst>
            </p:cNvPr>
            <p:cNvSpPr txBox="1"/>
            <p:nvPr/>
          </p:nvSpPr>
          <p:spPr>
            <a:xfrm>
              <a:off x="360470" y="6024321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회사정보</a:t>
              </a:r>
            </a:p>
          </p:txBody>
        </p:sp>
        <p:sp>
          <p:nvSpPr>
            <p:cNvPr id="69" name="텍스트 상자 68">
              <a:extLst>
                <a:ext uri="{FF2B5EF4-FFF2-40B4-BE49-F238E27FC236}">
                  <a16:creationId xmlns:a16="http://schemas.microsoft.com/office/drawing/2014/main" id="{F102A530-4C71-D3BA-88CC-844FBA5CB16E}"/>
                </a:ext>
              </a:extLst>
            </p:cNvPr>
            <p:cNvSpPr txBox="1"/>
            <p:nvPr/>
          </p:nvSpPr>
          <p:spPr>
            <a:xfrm>
              <a:off x="790293" y="6024321"/>
              <a:ext cx="1856277" cy="1206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/>
                <a:t>대표이사 </a:t>
              </a:r>
              <a:r>
                <a:rPr kumimoji="1" lang="en-US" altLang="ko-KR" sz="600"/>
                <a:t>:</a:t>
              </a:r>
              <a:r>
                <a:rPr kumimoji="1" lang="ko-KR" altLang="en-US" sz="600"/>
                <a:t> </a:t>
              </a:r>
              <a:r>
                <a:rPr kumimoji="1" lang="ko-KR" altLang="en-US" sz="600" err="1"/>
                <a:t>김에듀</a:t>
              </a:r>
              <a:r>
                <a:rPr kumimoji="1" lang="ko-KR" altLang="en-US" sz="600"/>
                <a:t>  </a:t>
              </a:r>
              <a:r>
                <a:rPr kumimoji="1" lang="en-US" altLang="ko-KR" sz="600"/>
                <a:t>|</a:t>
              </a:r>
              <a:r>
                <a:rPr kumimoji="1" lang="ko-KR" altLang="en-US" sz="600"/>
                <a:t>  사업자 등록번호 </a:t>
              </a:r>
              <a:r>
                <a:rPr kumimoji="1" lang="en-US" altLang="ko-KR" sz="600"/>
                <a:t>: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123-45-67890</a:t>
              </a:r>
              <a:endParaRPr kumimoji="1" lang="ko-KR" altLang="en-US" sz="600"/>
            </a:p>
          </p:txBody>
        </p:sp>
        <p:sp>
          <p:nvSpPr>
            <p:cNvPr id="70" name="텍스트 상자 68">
              <a:extLst>
                <a:ext uri="{FF2B5EF4-FFF2-40B4-BE49-F238E27FC236}">
                  <a16:creationId xmlns:a16="http://schemas.microsoft.com/office/drawing/2014/main" id="{52DE3A1A-D294-4350-5A58-9905CA3A6E8A}"/>
                </a:ext>
              </a:extLst>
            </p:cNvPr>
            <p:cNvSpPr txBox="1"/>
            <p:nvPr/>
          </p:nvSpPr>
          <p:spPr>
            <a:xfrm>
              <a:off x="360470" y="6278321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고객센터</a:t>
              </a:r>
            </a:p>
          </p:txBody>
        </p:sp>
        <p:sp>
          <p:nvSpPr>
            <p:cNvPr id="71" name="텍스트 상자 68">
              <a:extLst>
                <a:ext uri="{FF2B5EF4-FFF2-40B4-BE49-F238E27FC236}">
                  <a16:creationId xmlns:a16="http://schemas.microsoft.com/office/drawing/2014/main" id="{D6CE63F9-B4AF-97EC-C8FD-A7F399C78DE2}"/>
                </a:ext>
              </a:extLst>
            </p:cNvPr>
            <p:cNvSpPr txBox="1"/>
            <p:nvPr/>
          </p:nvSpPr>
          <p:spPr>
            <a:xfrm>
              <a:off x="790293" y="6288481"/>
              <a:ext cx="1357744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ko-KR" sz="600"/>
                <a:t>1899-1949(8:00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~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18:00,</a:t>
              </a:r>
              <a:r>
                <a:rPr kumimoji="1" lang="ko-KR" altLang="en-US" sz="600"/>
                <a:t> 점심 </a:t>
              </a:r>
              <a:r>
                <a:rPr kumimoji="1" lang="en-US" altLang="ko-KR" sz="600"/>
                <a:t>12:00 ~ 1:00)</a:t>
              </a:r>
              <a:endParaRPr kumimoji="1" lang="ko-KR" altLang="en-US" sz="600"/>
            </a:p>
          </p:txBody>
        </p:sp>
        <p:sp>
          <p:nvSpPr>
            <p:cNvPr id="72" name="텍스트 상자 68">
              <a:extLst>
                <a:ext uri="{FF2B5EF4-FFF2-40B4-BE49-F238E27FC236}">
                  <a16:creationId xmlns:a16="http://schemas.microsoft.com/office/drawing/2014/main" id="{BC4FEAB2-C2D6-7786-0AD7-5A108C19FE81}"/>
                </a:ext>
              </a:extLst>
            </p:cNvPr>
            <p:cNvSpPr txBox="1"/>
            <p:nvPr/>
          </p:nvSpPr>
          <p:spPr>
            <a:xfrm>
              <a:off x="6622357" y="6041279"/>
              <a:ext cx="650819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개인정보 처리방침 </a:t>
              </a:r>
            </a:p>
          </p:txBody>
        </p:sp>
        <p:sp>
          <p:nvSpPr>
            <p:cNvPr id="73" name="텍스트 상자 68">
              <a:extLst>
                <a:ext uri="{FF2B5EF4-FFF2-40B4-BE49-F238E27FC236}">
                  <a16:creationId xmlns:a16="http://schemas.microsoft.com/office/drawing/2014/main" id="{562ECA39-68E4-406F-6650-4468ECB3179B}"/>
                </a:ext>
              </a:extLst>
            </p:cNvPr>
            <p:cNvSpPr txBox="1"/>
            <p:nvPr/>
          </p:nvSpPr>
          <p:spPr>
            <a:xfrm>
              <a:off x="7513806" y="6041279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이용약관</a:t>
              </a:r>
            </a:p>
          </p:txBody>
        </p:sp>
        <p:sp>
          <p:nvSpPr>
            <p:cNvPr id="74" name="텍스트 상자 68">
              <a:extLst>
                <a:ext uri="{FF2B5EF4-FFF2-40B4-BE49-F238E27FC236}">
                  <a16:creationId xmlns:a16="http://schemas.microsoft.com/office/drawing/2014/main" id="{FD651F99-C887-C89B-3518-ABE7227576FC}"/>
                </a:ext>
              </a:extLst>
            </p:cNvPr>
            <p:cNvSpPr txBox="1"/>
            <p:nvPr/>
          </p:nvSpPr>
          <p:spPr>
            <a:xfrm>
              <a:off x="8062212" y="6041279"/>
              <a:ext cx="63318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오픈소스 라이선스</a:t>
              </a:r>
            </a:p>
          </p:txBody>
        </p:sp>
        <p:sp>
          <p:nvSpPr>
            <p:cNvPr id="75" name="텍스트 상자 68">
              <a:extLst>
                <a:ext uri="{FF2B5EF4-FFF2-40B4-BE49-F238E27FC236}">
                  <a16:creationId xmlns:a16="http://schemas.microsoft.com/office/drawing/2014/main" id="{E6265880-9AB7-805A-7A79-9BEA7A0C32D2}"/>
                </a:ext>
              </a:extLst>
            </p:cNvPr>
            <p:cNvSpPr txBox="1"/>
            <p:nvPr/>
          </p:nvSpPr>
          <p:spPr>
            <a:xfrm>
              <a:off x="7268973" y="6315599"/>
              <a:ext cx="1450718" cy="1211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ko-KR" sz="600"/>
                <a:t>Copyright Ⓒ 2023 KT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All Rights Reserved</a:t>
              </a:r>
              <a:endParaRPr kumimoji="1" lang="ko-KR" altLang="en-US" sz="600"/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D5CEF123-7382-4C07-62F7-415C9E7A7679}"/>
              </a:ext>
            </a:extLst>
          </p:cNvPr>
          <p:cNvSpPr/>
          <p:nvPr/>
        </p:nvSpPr>
        <p:spPr>
          <a:xfrm>
            <a:off x="2446181" y="1266373"/>
            <a:ext cx="6057510" cy="449704"/>
          </a:xfrm>
          <a:prstGeom prst="rect">
            <a:avLst/>
          </a:prstGeom>
          <a:solidFill>
            <a:srgbClr val="F7F7F7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>
              <a:solidFill>
                <a:prstClr val="white"/>
              </a:solidFill>
            </a:endParaRPr>
          </a:p>
        </p:txBody>
      </p:sp>
      <p:graphicFrame>
        <p:nvGraphicFramePr>
          <p:cNvPr id="3" name="Google Shape;912;p23">
            <a:extLst>
              <a:ext uri="{FF2B5EF4-FFF2-40B4-BE49-F238E27FC236}">
                <a16:creationId xmlns:a16="http://schemas.microsoft.com/office/drawing/2014/main" id="{D27A9A1F-C37C-749E-D914-0602DAB051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3744646"/>
              </p:ext>
            </p:extLst>
          </p:nvPr>
        </p:nvGraphicFramePr>
        <p:xfrm>
          <a:off x="9042400" y="1315767"/>
          <a:ext cx="3037052" cy="31336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73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ko-KR" altLang="en-US" sz="700" b="1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구분 선택 셀렉박스</a:t>
                      </a:r>
                      <a:endParaRPr lang="en-US" altLang="ko-KR" sz="700" b="1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default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전체</a:t>
                      </a:r>
                      <a:endParaRPr lang="en-US" altLang="ko-KR" sz="70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선택 시 서비스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회원</a:t>
                      </a: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기타 제공</a:t>
                      </a:r>
                      <a:endParaRPr lang="en-US" altLang="ko-KR" sz="70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28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2</a:t>
                      </a:r>
                      <a:endParaRPr sz="700" b="0" i="0" u="none" strike="noStrike" cap="non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ko-KR" altLang="en-US" sz="700" b="1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검색 필드</a:t>
                      </a:r>
                      <a:endParaRPr lang="en-US" altLang="ko-KR" sz="700" b="1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en-US" altLang="ko-KR" sz="700" b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700" b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700" b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Like </a:t>
                      </a:r>
                      <a:r>
                        <a:rPr lang="ko-KR" altLang="en-US" sz="700" b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검색</a:t>
                      </a:r>
                      <a:r>
                        <a:rPr lang="en-US" altLang="ko-KR" sz="700" b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: </a:t>
                      </a:r>
                      <a:r>
                        <a:rPr lang="ko-KR" altLang="en-US" sz="700" b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제목</a:t>
                      </a:r>
                      <a:endParaRPr lang="en-US" altLang="ko-KR" sz="700" b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091736"/>
                  </a:ext>
                </a:extLst>
              </a:tr>
              <a:tr h="21728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3</a:t>
                      </a:r>
                      <a:endParaRPr sz="700" b="0" i="0" u="none" strike="noStrike" cap="non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검색 버튼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&lt;2&gt;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에 입력한 값이 있는 경우 버튼 클릭 시 검색 동작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&lt;2&gt;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에 입력한 값이 없는 경우 디폴트 화면으로 전환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34128"/>
                  </a:ext>
                </a:extLst>
              </a:tr>
              <a:tr h="217281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4</a:t>
                      </a:r>
                      <a:endParaRPr sz="700" b="0" i="0" u="none" strike="noStrike" cap="non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리스트</a:t>
                      </a:r>
                      <a:endParaRPr lang="en-US" altLang="ko-KR" sz="7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리스트 목록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개씩 제공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제목 우측에 펼침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접힘 버튼을 제공</a:t>
                      </a:r>
                      <a:endParaRPr lang="en-US" altLang="ko-KR" sz="7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</a:pP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버튼 클릭 시 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FAQ </a:t>
                      </a:r>
                      <a:r>
                        <a:rPr lang="ko-KR" altLang="en-US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상세 내용을 펼치거나 접음</a:t>
                      </a:r>
                      <a:r>
                        <a:rPr lang="en-US" altLang="ko-KR" sz="7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542922"/>
                  </a:ext>
                </a:extLst>
              </a:tr>
              <a:tr h="217281">
                <a:tc>
                  <a:txBody>
                    <a:bodyPr/>
                    <a:lstStyle/>
                    <a:p>
                      <a:pPr marL="39688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7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FAQ 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상세 내용</a:t>
                      </a: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펼침</a:t>
                      </a: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텍스트 관련 서식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0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줄바꿈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글자 굵기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기울임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밑줄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정렬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은 에디터 입력 기준으로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FO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에 그대로 적용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텍스트 스타일 서식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글꼴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글자 크기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글자 색상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은 에디터 기본값으로 설정된 경우에만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FO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스타일 적용되어 노출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첨부파일이 있는 경우 목록에 파일이 생성되며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파일명 클릭 시 다운로드 제공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링크는 에디터에서 입력한 ‘보이는 글자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’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로 노출하며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클릭 시 입력된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URL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로 이동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None/>
                      </a:pPr>
                      <a:r>
                        <a:rPr lang="ko-KR" altLang="en-US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표 </a:t>
                      </a:r>
                      <a:r>
                        <a:rPr lang="en-US" altLang="ko-KR" sz="7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(Table)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표의 행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열 구성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텍스트 내용 및 텍스트 정렬 값은 에디터 입력 기준으로 적용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표의 외형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테두리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셀 여백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헤더 스타일 등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은 </a:t>
                      </a:r>
                      <a:r>
                        <a:rPr lang="en-US" altLang="ko-KR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FO</a:t>
                      </a:r>
                      <a:r>
                        <a:rPr lang="ko-KR" altLang="en-US" sz="700" b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스타일 기준으로 적용</a:t>
                      </a:r>
                      <a:endParaRPr lang="en-US" altLang="ko-KR" sz="700" b="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221868"/>
                  </a:ext>
                </a:extLst>
              </a:tr>
            </a:tbl>
          </a:graphicData>
        </a:graphic>
      </p:graphicFrame>
      <p:sp>
        <p:nvSpPr>
          <p:cNvPr id="4" name="제목 10">
            <a:extLst>
              <a:ext uri="{FF2B5EF4-FFF2-40B4-BE49-F238E27FC236}">
                <a16:creationId xmlns:a16="http://schemas.microsoft.com/office/drawing/2014/main" id="{3324DB11-C216-4602-7477-59F2A80A8E09}"/>
              </a:ext>
            </a:extLst>
          </p:cNvPr>
          <p:cNvSpPr txBox="1">
            <a:spLocks/>
          </p:cNvSpPr>
          <p:nvPr/>
        </p:nvSpPr>
        <p:spPr>
          <a:xfrm>
            <a:off x="2470369" y="994480"/>
            <a:ext cx="904094" cy="16158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ko-KR" altLang="en-US" sz="1050" kern="0" spc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자주 묻는 질문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7E88E9BD-C674-CE34-4F32-9B270BA20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559060"/>
              </p:ext>
            </p:extLst>
          </p:nvPr>
        </p:nvGraphicFramePr>
        <p:xfrm>
          <a:off x="2446181" y="1855540"/>
          <a:ext cx="6064069" cy="3428257"/>
        </p:xfrm>
        <a:graphic>
          <a:graphicData uri="http://schemas.openxmlformats.org/drawingml/2006/table">
            <a:tbl>
              <a:tblPr/>
              <a:tblGrid>
                <a:gridCol w="434354">
                  <a:extLst>
                    <a:ext uri="{9D8B030D-6E8A-4147-A177-3AD203B41FA5}">
                      <a16:colId xmlns:a16="http://schemas.microsoft.com/office/drawing/2014/main" val="2039745352"/>
                    </a:ext>
                  </a:extLst>
                </a:gridCol>
                <a:gridCol w="162703">
                  <a:extLst>
                    <a:ext uri="{9D8B030D-6E8A-4147-A177-3AD203B41FA5}">
                      <a16:colId xmlns:a16="http://schemas.microsoft.com/office/drawing/2014/main" val="1326154943"/>
                    </a:ext>
                  </a:extLst>
                </a:gridCol>
                <a:gridCol w="365532">
                  <a:extLst>
                    <a:ext uri="{9D8B030D-6E8A-4147-A177-3AD203B41FA5}">
                      <a16:colId xmlns:a16="http://schemas.microsoft.com/office/drawing/2014/main" val="1333077973"/>
                    </a:ext>
                  </a:extLst>
                </a:gridCol>
                <a:gridCol w="5101480">
                  <a:extLst>
                    <a:ext uri="{9D8B030D-6E8A-4147-A177-3AD203B41FA5}">
                      <a16:colId xmlns:a16="http://schemas.microsoft.com/office/drawing/2014/main" val="2121707785"/>
                    </a:ext>
                  </a:extLst>
                </a:gridCol>
              </a:tblGrid>
              <a:tr h="29659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번호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o-KR" altLang="en-US" sz="8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800" b="1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8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제목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1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서비스</a:t>
                      </a: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 FAQ</a:t>
                      </a:r>
                      <a:r>
                        <a:rPr kumimoji="0" lang="ko-KR" alt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제목입니다</a:t>
                      </a: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1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기타</a:t>
                      </a: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 FAQ</a:t>
                      </a:r>
                      <a:r>
                        <a:rPr kumimoji="0" lang="ko-KR" alt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제목입니다</a:t>
                      </a: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697880"/>
                  </a:ext>
                </a:extLst>
              </a:tr>
              <a:tr h="3801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회원</a:t>
                      </a:r>
                      <a:endParaRPr kumimoji="0" lang="en-US" altLang="ko-KR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</a:t>
                      </a:r>
                      <a:r>
                        <a:rPr kumimoji="0" lang="ko-KR" alt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하이러닝 활용에 대한 매뉴얼을 확인할 수 있는 경로가 궁금합니다</a:t>
                      </a: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.</a:t>
                      </a:r>
                      <a:endParaRPr kumimoji="0" lang="en-US" altLang="ko-KR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09787"/>
                  </a:ext>
                </a:extLst>
              </a:tr>
              <a:tr h="38017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◆ 질문</a:t>
                      </a:r>
                      <a:r>
                        <a:rPr kumimoji="0" lang="en-US" altLang="ko-KR" sz="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하이러닝 활용에 대한 매뉴얼을 확인할 수 있는 경로가 궁금합니다</a:t>
                      </a:r>
                      <a:r>
                        <a:rPr kumimoji="0" lang="en-US" altLang="ko-KR" sz="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◆ </a:t>
                      </a:r>
                      <a:r>
                        <a:rPr kumimoji="0" lang="ko-KR" altLang="en-US" sz="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답변</a:t>
                      </a:r>
                      <a:r>
                        <a:rPr kumimoji="0" lang="en-US" altLang="ko-KR" sz="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하이러닝 매뉴얼은 아래 경로를 통해 확인하실 수 있습니다</a:t>
                      </a:r>
                      <a:r>
                        <a:rPr kumimoji="0" lang="en-US" altLang="ko-KR" sz="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36000" marT="36000" marB="108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36000" marT="36000" marB="108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36000" marT="36000" marB="36000" anchor="ctr" horzOverflow="overflow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584045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36000" marT="36000" marB="108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36000" marT="36000" marB="10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57816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36000" marT="36000" marB="36000" anchor="ctr" horzOverflow="overflow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회원</a:t>
                      </a:r>
                      <a:endParaRPr kumimoji="0" lang="en-US" altLang="ko-KR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FAQ</a:t>
                      </a:r>
                      <a:r>
                        <a:rPr kumimoji="0" lang="ko-KR" alt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제목입니다</a:t>
                      </a: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36000" marT="36000" marB="36000" anchor="ctr" horzOverflow="overflow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12037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36000" marT="36000" marB="36000" anchor="ctr" horzOverflow="overflow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회원</a:t>
                      </a:r>
                      <a:endParaRPr kumimoji="0" lang="en-US" altLang="ko-KR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ctr" horzOverflow="overflow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FAQ</a:t>
                      </a:r>
                      <a:r>
                        <a:rPr kumimoji="0" lang="ko-KR" alt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제목입니다</a:t>
                      </a:r>
                      <a:r>
                        <a:rPr kumimoji="0" lang="en-US" altLang="ko-K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36000" marT="36000" marB="36000" anchor="ctr" horzOverflow="overflow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99464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DB51325-68E4-1A36-49E1-D4AFC707D498}"/>
              </a:ext>
            </a:extLst>
          </p:cNvPr>
          <p:cNvSpPr txBox="1"/>
          <p:nvPr/>
        </p:nvSpPr>
        <p:spPr>
          <a:xfrm>
            <a:off x="3767564" y="5514240"/>
            <a:ext cx="300892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altLang="ko-KR" sz="800" dirty="0">
                <a:solidFill>
                  <a:prstClr val="white">
                    <a:lumMod val="75000"/>
                  </a:prstClr>
                </a:solidFill>
              </a:rPr>
              <a:t>&lt;&lt;  &lt;</a:t>
            </a:r>
            <a:r>
              <a:rPr lang="en-US" altLang="ko-KR" sz="800" dirty="0">
                <a:solidFill>
                  <a:srgbClr val="000000"/>
                </a:solidFill>
              </a:rPr>
              <a:t>   </a:t>
            </a:r>
            <a:r>
              <a:rPr lang="en-US" altLang="ko-KR" sz="800" b="1" u="sng" dirty="0">
                <a:solidFill>
                  <a:srgbClr val="000000"/>
                </a:solidFill>
              </a:rPr>
              <a:t>1</a:t>
            </a:r>
            <a:r>
              <a:rPr lang="en-US" altLang="ko-KR" sz="800" dirty="0">
                <a:solidFill>
                  <a:srgbClr val="000000"/>
                </a:solidFill>
              </a:rPr>
              <a:t>   2   3   4   5   6   7   8   9   10   &gt;  &gt;&gt;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1A1157B-967D-A188-99E9-C21416E3E489}"/>
              </a:ext>
            </a:extLst>
          </p:cNvPr>
          <p:cNvSpPr/>
          <p:nvPr/>
        </p:nvSpPr>
        <p:spPr>
          <a:xfrm>
            <a:off x="2541544" y="1374463"/>
            <a:ext cx="872541" cy="21600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rIns="36000" rtlCol="0" anchor="ctr"/>
          <a:lstStyle/>
          <a:p>
            <a:pPr algn="ctr" latinLnBrk="0">
              <a:defRPr/>
            </a:pPr>
            <a:r>
              <a:rPr lang="ko-KR" altLang="en-US" sz="700" kern="0">
                <a:solidFill>
                  <a:prstClr val="black"/>
                </a:solidFill>
              </a:rPr>
              <a:t>전체              </a:t>
            </a:r>
            <a:r>
              <a:rPr lang="ko-KR" altLang="en-US" sz="400" kern="0">
                <a:solidFill>
                  <a:prstClr val="black"/>
                </a:solidFill>
              </a:rPr>
              <a:t>▼</a:t>
            </a:r>
            <a:endParaRPr lang="en-US" altLang="ko-KR" sz="700" kern="0">
              <a:solidFill>
                <a:prstClr val="black"/>
              </a:solidFill>
            </a:endParaRPr>
          </a:p>
        </p:txBody>
      </p:sp>
      <p:sp>
        <p:nvSpPr>
          <p:cNvPr id="11" name="Google Shape;877;p22">
            <a:extLst>
              <a:ext uri="{FF2B5EF4-FFF2-40B4-BE49-F238E27FC236}">
                <a16:creationId xmlns:a16="http://schemas.microsoft.com/office/drawing/2014/main" id="{0C84B4DA-A40B-B6B8-DEC2-1F2EBCE14014}"/>
              </a:ext>
            </a:extLst>
          </p:cNvPr>
          <p:cNvSpPr/>
          <p:nvPr/>
        </p:nvSpPr>
        <p:spPr>
          <a:xfrm>
            <a:off x="7963850" y="1374463"/>
            <a:ext cx="406320" cy="216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700"/>
              <a:buFont typeface="Malgun Gothic"/>
              <a:buNone/>
            </a:pPr>
            <a:r>
              <a:rPr lang="ko-KR" altLang="en-US" sz="700" b="1">
                <a:solidFill>
                  <a:srgbClr val="FFFFFF"/>
                </a:solidFill>
                <a:cs typeface="Malgun Gothic"/>
                <a:sym typeface="Malgun Gothic"/>
              </a:rPr>
              <a:t>검색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62EDDD5-65B2-763F-4403-7A2174327B2A}"/>
              </a:ext>
            </a:extLst>
          </p:cNvPr>
          <p:cNvSpPr/>
          <p:nvPr/>
        </p:nvSpPr>
        <p:spPr>
          <a:xfrm>
            <a:off x="3543181" y="1374463"/>
            <a:ext cx="4288625" cy="21600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rIns="36000" rtlCol="0" anchor="ctr"/>
          <a:lstStyle/>
          <a:p>
            <a:pPr algn="ctr" latinLnBrk="0">
              <a:defRPr/>
            </a:pPr>
            <a:endParaRPr lang="en-US" altLang="ko-KR" sz="700" kern="0">
              <a:solidFill>
                <a:prstClr val="black"/>
              </a:solidFill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A6499C48-EF07-949E-0705-8B1BE5695F32}"/>
              </a:ext>
            </a:extLst>
          </p:cNvPr>
          <p:cNvSpPr/>
          <p:nvPr/>
        </p:nvSpPr>
        <p:spPr>
          <a:xfrm>
            <a:off x="2480793" y="1385332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6BABB42D-BDB0-FE33-D692-060D72ED5320}"/>
              </a:ext>
            </a:extLst>
          </p:cNvPr>
          <p:cNvSpPr/>
          <p:nvPr/>
        </p:nvSpPr>
        <p:spPr>
          <a:xfrm>
            <a:off x="3493399" y="1385332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FA33A594-BFC9-F4DE-DD8C-AE85A8EE0AEF}"/>
              </a:ext>
            </a:extLst>
          </p:cNvPr>
          <p:cNvSpPr/>
          <p:nvPr/>
        </p:nvSpPr>
        <p:spPr>
          <a:xfrm>
            <a:off x="7927113" y="1385332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4B5E96A4-4E62-1BF7-0B61-65859A765B6E}"/>
              </a:ext>
            </a:extLst>
          </p:cNvPr>
          <p:cNvGraphicFramePr>
            <a:graphicFrameLocks noGrp="1"/>
          </p:cNvGraphicFramePr>
          <p:nvPr/>
        </p:nvGraphicFramePr>
        <p:xfrm>
          <a:off x="9042400" y="111727"/>
          <a:ext cx="3047760" cy="92617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고객센터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All-CUS-</a:t>
                      </a:r>
                      <a:r>
                        <a:rPr lang="en-US" altLang="ko-KR" sz="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맑은 고딕"/>
                        </a:rPr>
                        <a:t>FAQ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-001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고객센터 </a:t>
                      </a:r>
                      <a:r>
                        <a:rPr lang="en-US" altLang="ko-KR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– </a:t>
                      </a:r>
                      <a:r>
                        <a:rPr lang="ko-KR" altLang="en-US" sz="8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자주 묻는 질문</a:t>
                      </a:r>
                      <a:r>
                        <a:rPr lang="en-US" altLang="ko-KR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 </a:t>
                      </a: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목록</a:t>
                      </a: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타원 16">
            <a:extLst>
              <a:ext uri="{FF2B5EF4-FFF2-40B4-BE49-F238E27FC236}">
                <a16:creationId xmlns:a16="http://schemas.microsoft.com/office/drawing/2014/main" id="{B9399A37-3AD4-A850-14ED-8ECFFAB5FD25}"/>
              </a:ext>
            </a:extLst>
          </p:cNvPr>
          <p:cNvSpPr/>
          <p:nvPr/>
        </p:nvSpPr>
        <p:spPr>
          <a:xfrm>
            <a:off x="2399888" y="1794789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직사각형 84">
            <a:extLst>
              <a:ext uri="{FF2B5EF4-FFF2-40B4-BE49-F238E27FC236}">
                <a16:creationId xmlns:a16="http://schemas.microsoft.com/office/drawing/2014/main" id="{C72BF4FD-D5BE-BCFE-C6EE-807C409F7DC2}"/>
              </a:ext>
            </a:extLst>
          </p:cNvPr>
          <p:cNvSpPr/>
          <p:nvPr/>
        </p:nvSpPr>
        <p:spPr>
          <a:xfrm>
            <a:off x="131574" y="819600"/>
            <a:ext cx="1855893" cy="49335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B2492D9-D7CC-25BA-0E28-46FAC08B8725}"/>
              </a:ext>
            </a:extLst>
          </p:cNvPr>
          <p:cNvSpPr txBox="1"/>
          <p:nvPr/>
        </p:nvSpPr>
        <p:spPr>
          <a:xfrm>
            <a:off x="199493" y="1535481"/>
            <a:ext cx="17200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로그인 계정 프로필 정보 영역</a:t>
            </a: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DCBB15ED-D102-5B84-C139-7584FF60F2A0}"/>
              </a:ext>
            </a:extLst>
          </p:cNvPr>
          <p:cNvGrpSpPr/>
          <p:nvPr/>
        </p:nvGrpSpPr>
        <p:grpSpPr>
          <a:xfrm>
            <a:off x="180517" y="2389369"/>
            <a:ext cx="1758006" cy="2826832"/>
            <a:chOff x="180517" y="2389369"/>
            <a:chExt cx="1758006" cy="2826832"/>
          </a:xfrm>
        </p:grpSpPr>
        <p:sp>
          <p:nvSpPr>
            <p:cNvPr id="43" name="텍스트 상자 68">
              <a:extLst>
                <a:ext uri="{FF2B5EF4-FFF2-40B4-BE49-F238E27FC236}">
                  <a16:creationId xmlns:a16="http://schemas.microsoft.com/office/drawing/2014/main" id="{43006605-7917-64A1-A0F7-8F81400964D9}"/>
                </a:ext>
              </a:extLst>
            </p:cNvPr>
            <p:cNvSpPr txBox="1"/>
            <p:nvPr/>
          </p:nvSpPr>
          <p:spPr>
            <a:xfrm>
              <a:off x="239863" y="3012057"/>
              <a:ext cx="26930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7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서비스</a:t>
              </a:r>
              <a:endPara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4" name="텍스트 상자 68">
              <a:extLst>
                <a:ext uri="{FF2B5EF4-FFF2-40B4-BE49-F238E27FC236}">
                  <a16:creationId xmlns:a16="http://schemas.microsoft.com/office/drawing/2014/main" id="{7F87DB74-CD51-8F78-EDE0-D4CCD5C1EC67}"/>
                </a:ext>
              </a:extLst>
            </p:cNvPr>
            <p:cNvSpPr txBox="1"/>
            <p:nvPr/>
          </p:nvSpPr>
          <p:spPr>
            <a:xfrm>
              <a:off x="331702" y="3244204"/>
              <a:ext cx="61705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altLang="x-none" sz="900" b="0" dirty="0">
                  <a:solidFill>
                    <a:schemeClr val="tx1"/>
                  </a:solidFill>
                </a:rPr>
                <a:t>1</a:t>
              </a:r>
              <a:r>
                <a:rPr lang="en-US" altLang="ko-KR" sz="900" b="0" dirty="0">
                  <a:solidFill>
                    <a:schemeClr val="tx1"/>
                  </a:solidFill>
                </a:rPr>
                <a:t>:1 </a:t>
              </a:r>
              <a:r>
                <a:rPr lang="ko-KR" altLang="en-US" sz="900" b="0" dirty="0">
                  <a:solidFill>
                    <a:schemeClr val="tx1"/>
                  </a:solidFill>
                </a:rPr>
                <a:t>문의</a:t>
              </a:r>
            </a:p>
          </p:txBody>
        </p:sp>
        <p:sp>
          <p:nvSpPr>
            <p:cNvPr id="45" name="텍스트 상자 68">
              <a:extLst>
                <a:ext uri="{FF2B5EF4-FFF2-40B4-BE49-F238E27FC236}">
                  <a16:creationId xmlns:a16="http://schemas.microsoft.com/office/drawing/2014/main" id="{C23F0FFD-FF3B-7C08-55C7-F398160A62EE}"/>
                </a:ext>
              </a:extLst>
            </p:cNvPr>
            <p:cNvSpPr txBox="1"/>
            <p:nvPr/>
          </p:nvSpPr>
          <p:spPr>
            <a:xfrm>
              <a:off x="331702" y="3481387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이용약관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46" name="텍스트 상자 68">
              <a:extLst>
                <a:ext uri="{FF2B5EF4-FFF2-40B4-BE49-F238E27FC236}">
                  <a16:creationId xmlns:a16="http://schemas.microsoft.com/office/drawing/2014/main" id="{0DD6ACC0-3AB3-61F3-8533-2C0F8448BC7C}"/>
                </a:ext>
              </a:extLst>
            </p:cNvPr>
            <p:cNvSpPr txBox="1"/>
            <p:nvPr/>
          </p:nvSpPr>
          <p:spPr>
            <a:xfrm>
              <a:off x="331702" y="3728252"/>
              <a:ext cx="96340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 dirty="0">
                  <a:solidFill>
                    <a:schemeClr val="tx1"/>
                  </a:solidFill>
                </a:rPr>
                <a:t>개인정보 처리방침</a:t>
              </a:r>
              <a:endParaRPr lang="ko-KR" alt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47" name="텍스트 상자 68">
              <a:extLst>
                <a:ext uri="{FF2B5EF4-FFF2-40B4-BE49-F238E27FC236}">
                  <a16:creationId xmlns:a16="http://schemas.microsoft.com/office/drawing/2014/main" id="{EE72514C-B2EF-50A8-3C4A-53F741C74B84}"/>
                </a:ext>
              </a:extLst>
            </p:cNvPr>
            <p:cNvSpPr txBox="1"/>
            <p:nvPr/>
          </p:nvSpPr>
          <p:spPr>
            <a:xfrm>
              <a:off x="331702" y="3689366"/>
              <a:ext cx="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endParaRPr lang="ko-KR" altLang="en-US" sz="900" b="0">
                <a:solidFill>
                  <a:schemeClr val="tx1"/>
                </a:solidFill>
              </a:endParaRPr>
            </a:p>
          </p:txBody>
        </p:sp>
        <p:cxnSp>
          <p:nvCxnSpPr>
            <p:cNvPr id="48" name="직선 연결선[R] 22">
              <a:extLst>
                <a:ext uri="{FF2B5EF4-FFF2-40B4-BE49-F238E27FC236}">
                  <a16:creationId xmlns:a16="http://schemas.microsoft.com/office/drawing/2014/main" id="{C33D6E4F-A5B0-6EF3-3CA2-E976C29C9D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2932132"/>
              <a:ext cx="1758006" cy="330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텍스트 상자 68">
              <a:extLst>
                <a:ext uri="{FF2B5EF4-FFF2-40B4-BE49-F238E27FC236}">
                  <a16:creationId xmlns:a16="http://schemas.microsoft.com/office/drawing/2014/main" id="{8C5DD316-CFED-EAC3-10BB-7E766DDA1E1D}"/>
                </a:ext>
              </a:extLst>
            </p:cNvPr>
            <p:cNvSpPr txBox="1"/>
            <p:nvPr/>
          </p:nvSpPr>
          <p:spPr>
            <a:xfrm>
              <a:off x="239863" y="4351825"/>
              <a:ext cx="359073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7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고객센터</a:t>
              </a:r>
              <a:endPara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0" name="텍스트 상자 68">
              <a:extLst>
                <a:ext uri="{FF2B5EF4-FFF2-40B4-BE49-F238E27FC236}">
                  <a16:creationId xmlns:a16="http://schemas.microsoft.com/office/drawing/2014/main" id="{F40E790A-6F25-F315-4EF7-2F47D29616FD}"/>
                </a:ext>
              </a:extLst>
            </p:cNvPr>
            <p:cNvSpPr txBox="1"/>
            <p:nvPr/>
          </p:nvSpPr>
          <p:spPr>
            <a:xfrm>
              <a:off x="331702" y="4583972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 dirty="0">
                  <a:solidFill>
                    <a:schemeClr val="tx1"/>
                  </a:solidFill>
                </a:rPr>
                <a:t>고객센터</a:t>
              </a:r>
              <a:endParaRPr lang="ko-KR" alt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51" name="텍스트 상자 68">
              <a:extLst>
                <a:ext uri="{FF2B5EF4-FFF2-40B4-BE49-F238E27FC236}">
                  <a16:creationId xmlns:a16="http://schemas.microsoft.com/office/drawing/2014/main" id="{8D251BAF-E9D7-BE43-471F-450C81456A10}"/>
                </a:ext>
              </a:extLst>
            </p:cNvPr>
            <p:cNvSpPr txBox="1"/>
            <p:nvPr/>
          </p:nvSpPr>
          <p:spPr>
            <a:xfrm>
              <a:off x="331702" y="4830837"/>
              <a:ext cx="77264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dirty="0">
                  <a:solidFill>
                    <a:schemeClr val="tx1"/>
                  </a:solidFill>
                </a:rPr>
                <a:t>자주 묻는 질문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52" name="텍스트 상자 68">
              <a:extLst>
                <a:ext uri="{FF2B5EF4-FFF2-40B4-BE49-F238E27FC236}">
                  <a16:creationId xmlns:a16="http://schemas.microsoft.com/office/drawing/2014/main" id="{D113451A-33A3-8B71-58F8-3495961380B4}"/>
                </a:ext>
              </a:extLst>
            </p:cNvPr>
            <p:cNvSpPr txBox="1"/>
            <p:nvPr/>
          </p:nvSpPr>
          <p:spPr>
            <a:xfrm>
              <a:off x="331702" y="5077702"/>
              <a:ext cx="50174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이용 안내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cxnSp>
          <p:nvCxnSpPr>
            <p:cNvPr id="53" name="직선 연결선[R] 16">
              <a:extLst>
                <a:ext uri="{FF2B5EF4-FFF2-40B4-BE49-F238E27FC236}">
                  <a16:creationId xmlns:a16="http://schemas.microsoft.com/office/drawing/2014/main" id="{BF578A91-E20C-354E-FFFC-18D66E3F74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4166467"/>
              <a:ext cx="1758006" cy="330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텍스트 상자 68">
              <a:extLst>
                <a:ext uri="{FF2B5EF4-FFF2-40B4-BE49-F238E27FC236}">
                  <a16:creationId xmlns:a16="http://schemas.microsoft.com/office/drawing/2014/main" id="{7F00364B-A4E3-6CA8-A1DB-74674A9195D9}"/>
                </a:ext>
              </a:extLst>
            </p:cNvPr>
            <p:cNvSpPr txBox="1"/>
            <p:nvPr/>
          </p:nvSpPr>
          <p:spPr>
            <a:xfrm>
              <a:off x="331702" y="2469723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 dirty="0">
                  <a:solidFill>
                    <a:schemeClr val="tx1"/>
                  </a:solidFill>
                </a:rPr>
                <a:t>정보수정</a:t>
              </a:r>
              <a:endParaRPr lang="ko-KR" altLang="en-US" sz="900" b="0" dirty="0">
                <a:solidFill>
                  <a:schemeClr val="tx1"/>
                </a:solidFill>
              </a:endParaRPr>
            </a:p>
          </p:txBody>
        </p:sp>
        <p:cxnSp>
          <p:nvCxnSpPr>
            <p:cNvPr id="55" name="직선 연결선[R] 11">
              <a:extLst>
                <a:ext uri="{FF2B5EF4-FFF2-40B4-BE49-F238E27FC236}">
                  <a16:creationId xmlns:a16="http://schemas.microsoft.com/office/drawing/2014/main" id="{4E369246-C9DD-01DA-0B99-611D11CF2D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2389369"/>
              <a:ext cx="1758006" cy="330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텍스트 상자 68">
              <a:extLst>
                <a:ext uri="{FF2B5EF4-FFF2-40B4-BE49-F238E27FC236}">
                  <a16:creationId xmlns:a16="http://schemas.microsoft.com/office/drawing/2014/main" id="{D6A5E781-9FA1-3290-0DE4-6329BF8DAF47}"/>
                </a:ext>
              </a:extLst>
            </p:cNvPr>
            <p:cNvSpPr txBox="1"/>
            <p:nvPr/>
          </p:nvSpPr>
          <p:spPr>
            <a:xfrm>
              <a:off x="331702" y="2716588"/>
              <a:ext cx="61705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ko-KR" altLang="en-US" sz="900" b="0" dirty="0">
                  <a:solidFill>
                    <a:schemeClr val="tx1"/>
                  </a:solidFill>
                </a:rPr>
                <a:t>나의 이력</a:t>
              </a:r>
            </a:p>
          </p:txBody>
        </p:sp>
        <p:sp>
          <p:nvSpPr>
            <p:cNvPr id="57" name="텍스트 상자 68">
              <a:extLst>
                <a:ext uri="{FF2B5EF4-FFF2-40B4-BE49-F238E27FC236}">
                  <a16:creationId xmlns:a16="http://schemas.microsoft.com/office/drawing/2014/main" id="{C7EF17C5-0469-5192-DB5F-2DFA8D2185C7}"/>
                </a:ext>
              </a:extLst>
            </p:cNvPr>
            <p:cNvSpPr txBox="1"/>
            <p:nvPr/>
          </p:nvSpPr>
          <p:spPr>
            <a:xfrm>
              <a:off x="331702" y="3934752"/>
              <a:ext cx="23083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ko-KR" altLang="en-US" sz="900" b="0" dirty="0">
                  <a:solidFill>
                    <a:schemeClr val="tx1"/>
                  </a:solidFill>
                </a:rPr>
                <a:t>탈퇴</a:t>
              </a:r>
            </a:p>
          </p:txBody>
        </p:sp>
      </p:grpSp>
      <p:graphicFrame>
        <p:nvGraphicFramePr>
          <p:cNvPr id="19" name="Google Shape;548;p12">
            <a:extLst>
              <a:ext uri="{FF2B5EF4-FFF2-40B4-BE49-F238E27FC236}">
                <a16:creationId xmlns:a16="http://schemas.microsoft.com/office/drawing/2014/main" id="{8F2F5002-734B-2D6F-3FF8-28A4EA099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1059698"/>
              </p:ext>
            </p:extLst>
          </p:nvPr>
        </p:nvGraphicFramePr>
        <p:xfrm>
          <a:off x="12192000" y="-6932"/>
          <a:ext cx="1887100" cy="6122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</a:t>
                      </a:r>
                      <a:endParaRPr sz="8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800" b="0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300" marR="44300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2.3.9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&lt;3&gt;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내용 정의 수정</a:t>
                      </a:r>
                      <a:endParaRPr kumimoji="1" lang="en-US" altLang="ko-K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006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2.3.13</a:t>
                      </a: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&lt;5&gt;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내용 정의 추가 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에디터 적용 범위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표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첨부파일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kumimoji="1" lang="ko-KR" altLang="en-US" sz="600" dirty="0">
                          <a:solidFill>
                            <a:schemeClr val="tx1"/>
                          </a:solidFill>
                        </a:rPr>
                        <a:t>링크</a:t>
                      </a:r>
                      <a:r>
                        <a:rPr kumimoji="1" lang="en-US" altLang="ko-KR" sz="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675187"/>
                  </a:ext>
                </a:extLst>
              </a:tr>
            </a:tbl>
          </a:graphicData>
        </a:graphic>
      </p:graphicFrame>
      <p:sp>
        <p:nvSpPr>
          <p:cNvPr id="18" name="Chevron Up">
            <a:extLst>
              <a:ext uri="{FF2B5EF4-FFF2-40B4-BE49-F238E27FC236}">
                <a16:creationId xmlns:a16="http://schemas.microsoft.com/office/drawing/2014/main" id="{CAFCEB15-84F1-C49F-0AD8-BFD5E18FB552}"/>
              </a:ext>
            </a:extLst>
          </p:cNvPr>
          <p:cNvSpPr>
            <a:spLocks noChangeAspect="1"/>
          </p:cNvSpPr>
          <p:nvPr/>
        </p:nvSpPr>
        <p:spPr bwMode="auto">
          <a:xfrm>
            <a:off x="8232444" y="3065916"/>
            <a:ext cx="108000" cy="59341"/>
          </a:xfrm>
          <a:custGeom>
            <a:avLst/>
            <a:gdLst>
              <a:gd name="T0" fmla="*/ 0 w 593"/>
              <a:gd name="T1" fmla="*/ 296 h 324"/>
              <a:gd name="T2" fmla="*/ 28 w 593"/>
              <a:gd name="T3" fmla="*/ 324 h 324"/>
              <a:gd name="T4" fmla="*/ 297 w 593"/>
              <a:gd name="T5" fmla="*/ 55 h 324"/>
              <a:gd name="T6" fmla="*/ 566 w 593"/>
              <a:gd name="T7" fmla="*/ 324 h 324"/>
              <a:gd name="T8" fmla="*/ 593 w 593"/>
              <a:gd name="T9" fmla="*/ 296 h 324"/>
              <a:gd name="T10" fmla="*/ 297 w 593"/>
              <a:gd name="T11" fmla="*/ 0 h 324"/>
              <a:gd name="T12" fmla="*/ 0 w 593"/>
              <a:gd name="T13" fmla="*/ 296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3" h="324">
                <a:moveTo>
                  <a:pt x="0" y="296"/>
                </a:moveTo>
                <a:lnTo>
                  <a:pt x="28" y="324"/>
                </a:lnTo>
                <a:lnTo>
                  <a:pt x="297" y="55"/>
                </a:lnTo>
                <a:lnTo>
                  <a:pt x="566" y="324"/>
                </a:lnTo>
                <a:lnTo>
                  <a:pt x="593" y="296"/>
                </a:lnTo>
                <a:lnTo>
                  <a:pt x="297" y="0"/>
                </a:lnTo>
                <a:lnTo>
                  <a:pt x="0" y="296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Chevron Up">
            <a:extLst>
              <a:ext uri="{FF2B5EF4-FFF2-40B4-BE49-F238E27FC236}">
                <a16:creationId xmlns:a16="http://schemas.microsoft.com/office/drawing/2014/main" id="{E30CE8FE-4F30-DA3D-E35C-921C20109B0D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8222000" y="2330027"/>
            <a:ext cx="108000" cy="59341"/>
          </a:xfrm>
          <a:custGeom>
            <a:avLst/>
            <a:gdLst>
              <a:gd name="T0" fmla="*/ 0 w 593"/>
              <a:gd name="T1" fmla="*/ 296 h 324"/>
              <a:gd name="T2" fmla="*/ 28 w 593"/>
              <a:gd name="T3" fmla="*/ 324 h 324"/>
              <a:gd name="T4" fmla="*/ 297 w 593"/>
              <a:gd name="T5" fmla="*/ 55 h 324"/>
              <a:gd name="T6" fmla="*/ 566 w 593"/>
              <a:gd name="T7" fmla="*/ 324 h 324"/>
              <a:gd name="T8" fmla="*/ 593 w 593"/>
              <a:gd name="T9" fmla="*/ 296 h 324"/>
              <a:gd name="T10" fmla="*/ 297 w 593"/>
              <a:gd name="T11" fmla="*/ 0 h 324"/>
              <a:gd name="T12" fmla="*/ 0 w 593"/>
              <a:gd name="T13" fmla="*/ 296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3" h="324">
                <a:moveTo>
                  <a:pt x="0" y="296"/>
                </a:moveTo>
                <a:lnTo>
                  <a:pt x="28" y="324"/>
                </a:lnTo>
                <a:lnTo>
                  <a:pt x="297" y="55"/>
                </a:lnTo>
                <a:lnTo>
                  <a:pt x="566" y="324"/>
                </a:lnTo>
                <a:lnTo>
                  <a:pt x="593" y="296"/>
                </a:lnTo>
                <a:lnTo>
                  <a:pt x="297" y="0"/>
                </a:lnTo>
                <a:lnTo>
                  <a:pt x="0" y="296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evron Up">
            <a:extLst>
              <a:ext uri="{FF2B5EF4-FFF2-40B4-BE49-F238E27FC236}">
                <a16:creationId xmlns:a16="http://schemas.microsoft.com/office/drawing/2014/main" id="{FA0F192E-3C6D-505F-2BE2-91A2A8D91A03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8227010" y="2703182"/>
            <a:ext cx="108000" cy="59341"/>
          </a:xfrm>
          <a:custGeom>
            <a:avLst/>
            <a:gdLst>
              <a:gd name="T0" fmla="*/ 0 w 593"/>
              <a:gd name="T1" fmla="*/ 296 h 324"/>
              <a:gd name="T2" fmla="*/ 28 w 593"/>
              <a:gd name="T3" fmla="*/ 324 h 324"/>
              <a:gd name="T4" fmla="*/ 297 w 593"/>
              <a:gd name="T5" fmla="*/ 55 h 324"/>
              <a:gd name="T6" fmla="*/ 566 w 593"/>
              <a:gd name="T7" fmla="*/ 324 h 324"/>
              <a:gd name="T8" fmla="*/ 593 w 593"/>
              <a:gd name="T9" fmla="*/ 296 h 324"/>
              <a:gd name="T10" fmla="*/ 297 w 593"/>
              <a:gd name="T11" fmla="*/ 0 h 324"/>
              <a:gd name="T12" fmla="*/ 0 w 593"/>
              <a:gd name="T13" fmla="*/ 296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3" h="324">
                <a:moveTo>
                  <a:pt x="0" y="296"/>
                </a:moveTo>
                <a:lnTo>
                  <a:pt x="28" y="324"/>
                </a:lnTo>
                <a:lnTo>
                  <a:pt x="297" y="55"/>
                </a:lnTo>
                <a:lnTo>
                  <a:pt x="566" y="324"/>
                </a:lnTo>
                <a:lnTo>
                  <a:pt x="593" y="296"/>
                </a:lnTo>
                <a:lnTo>
                  <a:pt x="297" y="0"/>
                </a:lnTo>
                <a:lnTo>
                  <a:pt x="0" y="296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제목 10">
            <a:extLst>
              <a:ext uri="{FF2B5EF4-FFF2-40B4-BE49-F238E27FC236}">
                <a16:creationId xmlns:a16="http://schemas.microsoft.com/office/drawing/2014/main" id="{5C8263A7-558A-CFF9-0E59-C67FF45A9728}"/>
              </a:ext>
            </a:extLst>
          </p:cNvPr>
          <p:cNvSpPr txBox="1">
            <a:spLocks/>
          </p:cNvSpPr>
          <p:nvPr/>
        </p:nvSpPr>
        <p:spPr>
          <a:xfrm>
            <a:off x="3118839" y="4603794"/>
            <a:ext cx="492122" cy="9233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ko-KR" altLang="en-US" sz="600" b="0" u="sng" kern="0" spc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첨부파일명</a:t>
            </a:r>
            <a:r>
              <a:rPr lang="en-US" altLang="ko-KR" sz="600" b="0" u="sng" kern="0" spc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.gif</a:t>
            </a:r>
            <a:endParaRPr lang="ko-KR" altLang="en-US" sz="600" b="0" u="sng" kern="0" spc="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3" name="첨부.png" descr="첨부.png">
            <a:extLst>
              <a:ext uri="{FF2B5EF4-FFF2-40B4-BE49-F238E27FC236}">
                <a16:creationId xmlns:a16="http://schemas.microsoft.com/office/drawing/2014/main" id="{C9FBAFE8-5E32-11E1-F8E7-61A8591F5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544" y="4565894"/>
            <a:ext cx="70002" cy="14887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제목 10">
            <a:extLst>
              <a:ext uri="{FF2B5EF4-FFF2-40B4-BE49-F238E27FC236}">
                <a16:creationId xmlns:a16="http://schemas.microsoft.com/office/drawing/2014/main" id="{86B3BFF3-0417-311B-C029-4E2DEFA374DF}"/>
              </a:ext>
            </a:extLst>
          </p:cNvPr>
          <p:cNvSpPr txBox="1">
            <a:spLocks/>
          </p:cNvSpPr>
          <p:nvPr/>
        </p:nvSpPr>
        <p:spPr>
          <a:xfrm>
            <a:off x="2657839" y="4603794"/>
            <a:ext cx="335028" cy="9233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ko-KR" altLang="en-US" sz="600" kern="0" spc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첨부파일 </a:t>
            </a:r>
          </a:p>
        </p:txBody>
      </p:sp>
      <p:sp>
        <p:nvSpPr>
          <p:cNvPr id="36" name="제목 10">
            <a:extLst>
              <a:ext uri="{FF2B5EF4-FFF2-40B4-BE49-F238E27FC236}">
                <a16:creationId xmlns:a16="http://schemas.microsoft.com/office/drawing/2014/main" id="{99F60E3F-33A4-C822-64EB-0FB0083CD198}"/>
              </a:ext>
            </a:extLst>
          </p:cNvPr>
          <p:cNvSpPr txBox="1">
            <a:spLocks/>
          </p:cNvSpPr>
          <p:nvPr/>
        </p:nvSpPr>
        <p:spPr>
          <a:xfrm>
            <a:off x="3689512" y="4603794"/>
            <a:ext cx="492122" cy="9233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ko-KR" altLang="en-US" sz="600" b="0" u="sng" kern="0" spc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첨부파일명</a:t>
            </a:r>
            <a:r>
              <a:rPr lang="en-US" altLang="ko-KR" sz="600" b="0" u="sng" kern="0" spc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.gif</a:t>
            </a:r>
            <a:endParaRPr lang="ko-KR" altLang="en-US" sz="600" b="0" u="sng" kern="0" spc="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제목 10">
            <a:extLst>
              <a:ext uri="{FF2B5EF4-FFF2-40B4-BE49-F238E27FC236}">
                <a16:creationId xmlns:a16="http://schemas.microsoft.com/office/drawing/2014/main" id="{C5E71D92-52F2-83D3-0ADC-6F0A2BE97D77}"/>
              </a:ext>
            </a:extLst>
          </p:cNvPr>
          <p:cNvSpPr txBox="1">
            <a:spLocks/>
          </p:cNvSpPr>
          <p:nvPr/>
        </p:nvSpPr>
        <p:spPr>
          <a:xfrm>
            <a:off x="4260186" y="4603794"/>
            <a:ext cx="519373" cy="9233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ko-KR" altLang="en-US" sz="600" b="0" u="sng" kern="0" spc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첨부파일명</a:t>
            </a:r>
            <a:r>
              <a:rPr lang="en-US" altLang="ko-KR" sz="600" b="0" u="sng" kern="0" spc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.pdf</a:t>
            </a:r>
            <a:endParaRPr lang="ko-KR" altLang="en-US" sz="600" b="0" u="sng" kern="0" spc="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제목 10">
            <a:extLst>
              <a:ext uri="{FF2B5EF4-FFF2-40B4-BE49-F238E27FC236}">
                <a16:creationId xmlns:a16="http://schemas.microsoft.com/office/drawing/2014/main" id="{00E3E299-B817-5072-B435-9599FEB3B696}"/>
              </a:ext>
            </a:extLst>
          </p:cNvPr>
          <p:cNvSpPr txBox="1">
            <a:spLocks/>
          </p:cNvSpPr>
          <p:nvPr/>
        </p:nvSpPr>
        <p:spPr>
          <a:xfrm>
            <a:off x="4858111" y="4609174"/>
            <a:ext cx="557845" cy="9233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ko-KR" altLang="en-US" sz="600" b="0" u="sng" kern="0" spc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첨부파일명</a:t>
            </a:r>
            <a:r>
              <a:rPr lang="en-US" altLang="ko-KR" sz="600" b="0" u="sng" kern="0" spc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.mp4</a:t>
            </a:r>
            <a:endParaRPr lang="ko-KR" altLang="en-US" sz="600" b="0" u="sng" kern="0" spc="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9" name="제목 10">
            <a:extLst>
              <a:ext uri="{FF2B5EF4-FFF2-40B4-BE49-F238E27FC236}">
                <a16:creationId xmlns:a16="http://schemas.microsoft.com/office/drawing/2014/main" id="{82EB5163-6B02-6F7D-3687-AC823904843B}"/>
              </a:ext>
            </a:extLst>
          </p:cNvPr>
          <p:cNvSpPr txBox="1">
            <a:spLocks/>
          </p:cNvSpPr>
          <p:nvPr/>
        </p:nvSpPr>
        <p:spPr>
          <a:xfrm>
            <a:off x="5494507" y="4611489"/>
            <a:ext cx="492122" cy="9233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ko-KR" altLang="en-US" sz="600" b="0" u="sng" kern="0" spc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첨부파일명</a:t>
            </a:r>
            <a:r>
              <a:rPr lang="en-US" altLang="ko-KR" sz="600" b="0" u="sng" kern="0" spc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.gif</a:t>
            </a:r>
            <a:endParaRPr lang="ko-KR" altLang="en-US" sz="600" b="0" u="sng" kern="0" spc="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60" name="표 59">
            <a:extLst>
              <a:ext uri="{FF2B5EF4-FFF2-40B4-BE49-F238E27FC236}">
                <a16:creationId xmlns:a16="http://schemas.microsoft.com/office/drawing/2014/main" id="{718B4FC9-0AF0-8CE6-41CC-320ADEFA5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782535"/>
              </p:ext>
            </p:extLst>
          </p:nvPr>
        </p:nvGraphicFramePr>
        <p:xfrm>
          <a:off x="2637685" y="3961467"/>
          <a:ext cx="5328183" cy="5600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2778">
                  <a:extLst>
                    <a:ext uri="{9D8B030D-6E8A-4147-A177-3AD203B41FA5}">
                      <a16:colId xmlns:a16="http://schemas.microsoft.com/office/drawing/2014/main" val="108152401"/>
                    </a:ext>
                  </a:extLst>
                </a:gridCol>
                <a:gridCol w="3113405">
                  <a:extLst>
                    <a:ext uri="{9D8B030D-6E8A-4147-A177-3AD203B41FA5}">
                      <a16:colId xmlns:a16="http://schemas.microsoft.com/office/drawing/2014/main" val="2177239505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755099336"/>
                    </a:ext>
                  </a:extLst>
                </a:gridCol>
              </a:tblGrid>
              <a:tr h="18667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500" dirty="0"/>
                        <a:t>구분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500" dirty="0"/>
                        <a:t>화면 경로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500" dirty="0"/>
                        <a:t>비고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24052"/>
                  </a:ext>
                </a:extLst>
              </a:tr>
              <a:tr h="18667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500" dirty="0"/>
                        <a:t>학교 관리자용 메뉴얼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500" dirty="0"/>
                        <a:t>학교 관리자 페이지 접속 → 화면 우측 하단 </a:t>
                      </a:r>
                      <a:r>
                        <a:rPr lang="en-US" altLang="ko-KR" sz="500" dirty="0"/>
                        <a:t>[</a:t>
                      </a:r>
                      <a:r>
                        <a:rPr lang="ko-KR" altLang="en-US" sz="500" dirty="0"/>
                        <a:t>학교 관리자 신학기 </a:t>
                      </a:r>
                      <a:r>
                        <a:rPr lang="ko-KR" altLang="en-US" sz="500" dirty="0" err="1"/>
                        <a:t>퀵가이드</a:t>
                      </a:r>
                      <a:r>
                        <a:rPr lang="ko-KR" altLang="en-US" sz="500" dirty="0"/>
                        <a:t> 매뉴얼 다운로드</a:t>
                      </a:r>
                      <a:r>
                        <a:rPr lang="en-US" altLang="ko-KR" sz="500" dirty="0"/>
                        <a:t>] </a:t>
                      </a:r>
                      <a:r>
                        <a:rPr lang="ko-KR" altLang="en-US" sz="500" dirty="0"/>
                        <a:t>버튼 클릭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500" u="sng" dirty="0">
                          <a:solidFill>
                            <a:srgbClr val="0000FF"/>
                          </a:solidFill>
                        </a:rPr>
                        <a:t>바로가기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16613"/>
                  </a:ext>
                </a:extLst>
              </a:tr>
              <a:tr h="18667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500" dirty="0"/>
                        <a:t>교사</a:t>
                      </a:r>
                      <a:r>
                        <a:rPr lang="en-US" altLang="ko-KR" sz="500" dirty="0"/>
                        <a:t>/</a:t>
                      </a:r>
                      <a:r>
                        <a:rPr lang="ko-KR" altLang="en-US" sz="500" dirty="0"/>
                        <a:t>학생</a:t>
                      </a:r>
                      <a:r>
                        <a:rPr lang="en-US" altLang="ko-KR" sz="500" dirty="0"/>
                        <a:t>/</a:t>
                      </a:r>
                      <a:r>
                        <a:rPr lang="ko-KR" altLang="en-US" sz="500" dirty="0"/>
                        <a:t>학부모용 매뉴얼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500" dirty="0"/>
                        <a:t>하이러닝 로그인 → 상단 이름 좌측 </a:t>
                      </a:r>
                      <a:r>
                        <a:rPr lang="en-US" altLang="ko-KR" sz="500" dirty="0"/>
                        <a:t>[</a:t>
                      </a:r>
                      <a:r>
                        <a:rPr lang="ko-KR" altLang="en-US" sz="500" dirty="0"/>
                        <a:t>프로필 아이콘</a:t>
                      </a:r>
                      <a:r>
                        <a:rPr lang="en-US" altLang="ko-KR" sz="500" dirty="0"/>
                        <a:t>] </a:t>
                      </a:r>
                      <a:r>
                        <a:rPr lang="ko-KR" altLang="en-US" sz="500" dirty="0"/>
                        <a:t>클릭 → 　</a:t>
                      </a:r>
                      <a:r>
                        <a:rPr lang="en-US" altLang="ko-KR" sz="500" dirty="0"/>
                        <a:t>[</a:t>
                      </a:r>
                      <a:r>
                        <a:rPr lang="ko-KR" altLang="en-US" sz="500" dirty="0"/>
                        <a:t>고객센터</a:t>
                      </a:r>
                      <a:r>
                        <a:rPr lang="en-US" altLang="ko-KR" sz="500" dirty="0"/>
                        <a:t>] &gt; [</a:t>
                      </a:r>
                      <a:r>
                        <a:rPr lang="ko-KR" altLang="en-US" sz="500" dirty="0"/>
                        <a:t>이용안내</a:t>
                      </a:r>
                      <a:r>
                        <a:rPr lang="en-US" altLang="ko-KR" sz="500" dirty="0"/>
                        <a:t>] </a:t>
                      </a:r>
                      <a:r>
                        <a:rPr lang="ko-KR" altLang="en-US" sz="500" dirty="0"/>
                        <a:t>진입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500" u="sng" dirty="0">
                          <a:solidFill>
                            <a:srgbClr val="0000FF"/>
                          </a:solidFill>
                        </a:rPr>
                        <a:t>바로가기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154912"/>
                  </a:ext>
                </a:extLst>
              </a:tr>
            </a:tbl>
          </a:graphicData>
        </a:graphic>
      </p:graphicFrame>
      <p:sp>
        <p:nvSpPr>
          <p:cNvPr id="63" name="Chevron Up">
            <a:extLst>
              <a:ext uri="{FF2B5EF4-FFF2-40B4-BE49-F238E27FC236}">
                <a16:creationId xmlns:a16="http://schemas.microsoft.com/office/drawing/2014/main" id="{2AD60CC2-DB0A-2F91-B852-B2FB19C63FAB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8222000" y="4870415"/>
            <a:ext cx="108000" cy="59341"/>
          </a:xfrm>
          <a:custGeom>
            <a:avLst/>
            <a:gdLst>
              <a:gd name="T0" fmla="*/ 0 w 593"/>
              <a:gd name="T1" fmla="*/ 296 h 324"/>
              <a:gd name="T2" fmla="*/ 28 w 593"/>
              <a:gd name="T3" fmla="*/ 324 h 324"/>
              <a:gd name="T4" fmla="*/ 297 w 593"/>
              <a:gd name="T5" fmla="*/ 55 h 324"/>
              <a:gd name="T6" fmla="*/ 566 w 593"/>
              <a:gd name="T7" fmla="*/ 324 h 324"/>
              <a:gd name="T8" fmla="*/ 593 w 593"/>
              <a:gd name="T9" fmla="*/ 296 h 324"/>
              <a:gd name="T10" fmla="*/ 297 w 593"/>
              <a:gd name="T11" fmla="*/ 0 h 324"/>
              <a:gd name="T12" fmla="*/ 0 w 593"/>
              <a:gd name="T13" fmla="*/ 296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3" h="324">
                <a:moveTo>
                  <a:pt x="0" y="296"/>
                </a:moveTo>
                <a:lnTo>
                  <a:pt x="28" y="324"/>
                </a:lnTo>
                <a:lnTo>
                  <a:pt x="297" y="55"/>
                </a:lnTo>
                <a:lnTo>
                  <a:pt x="566" y="324"/>
                </a:lnTo>
                <a:lnTo>
                  <a:pt x="593" y="296"/>
                </a:lnTo>
                <a:lnTo>
                  <a:pt x="297" y="0"/>
                </a:lnTo>
                <a:lnTo>
                  <a:pt x="0" y="296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Chevron Up">
            <a:extLst>
              <a:ext uri="{FF2B5EF4-FFF2-40B4-BE49-F238E27FC236}">
                <a16:creationId xmlns:a16="http://schemas.microsoft.com/office/drawing/2014/main" id="{1F04C45C-C405-AFF5-A1E4-98C65B2A317D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8227010" y="5402871"/>
            <a:ext cx="108000" cy="59341"/>
          </a:xfrm>
          <a:custGeom>
            <a:avLst/>
            <a:gdLst>
              <a:gd name="T0" fmla="*/ 0 w 593"/>
              <a:gd name="T1" fmla="*/ 296 h 324"/>
              <a:gd name="T2" fmla="*/ 28 w 593"/>
              <a:gd name="T3" fmla="*/ 324 h 324"/>
              <a:gd name="T4" fmla="*/ 297 w 593"/>
              <a:gd name="T5" fmla="*/ 55 h 324"/>
              <a:gd name="T6" fmla="*/ 566 w 593"/>
              <a:gd name="T7" fmla="*/ 324 h 324"/>
              <a:gd name="T8" fmla="*/ 593 w 593"/>
              <a:gd name="T9" fmla="*/ 296 h 324"/>
              <a:gd name="T10" fmla="*/ 297 w 593"/>
              <a:gd name="T11" fmla="*/ 0 h 324"/>
              <a:gd name="T12" fmla="*/ 0 w 593"/>
              <a:gd name="T13" fmla="*/ 296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3" h="324">
                <a:moveTo>
                  <a:pt x="0" y="296"/>
                </a:moveTo>
                <a:lnTo>
                  <a:pt x="28" y="324"/>
                </a:lnTo>
                <a:lnTo>
                  <a:pt x="297" y="55"/>
                </a:lnTo>
                <a:lnTo>
                  <a:pt x="566" y="324"/>
                </a:lnTo>
                <a:lnTo>
                  <a:pt x="593" y="296"/>
                </a:lnTo>
                <a:lnTo>
                  <a:pt x="297" y="0"/>
                </a:lnTo>
                <a:lnTo>
                  <a:pt x="0" y="296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5" name="Cutout">
            <a:extLst>
              <a:ext uri="{FF2B5EF4-FFF2-40B4-BE49-F238E27FC236}">
                <a16:creationId xmlns:a16="http://schemas.microsoft.com/office/drawing/2014/main" id="{C4A584DF-A9CB-7409-EACF-F7DC5CC41997}"/>
              </a:ext>
            </a:extLst>
          </p:cNvPr>
          <p:cNvGrpSpPr/>
          <p:nvPr/>
        </p:nvGrpSpPr>
        <p:grpSpPr>
          <a:xfrm rot="5400000">
            <a:off x="5404474" y="2338515"/>
            <a:ext cx="180613" cy="6189785"/>
            <a:chOff x="6402388" y="1584325"/>
            <a:chExt cx="239713" cy="933450"/>
          </a:xfrm>
          <a:solidFill>
            <a:srgbClr val="FFFFFF"/>
          </a:solidFill>
        </p:grpSpPr>
        <p:sp>
          <p:nvSpPr>
            <p:cNvPr id="76" name="Fill">
              <a:extLst>
                <a:ext uri="{FF2B5EF4-FFF2-40B4-BE49-F238E27FC236}">
                  <a16:creationId xmlns:a16="http://schemas.microsoft.com/office/drawing/2014/main" id="{60E13FEE-13E3-1D90-C0DA-A709BC858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388" y="1584325"/>
              <a:ext cx="239713" cy="933450"/>
            </a:xfrm>
            <a:custGeom>
              <a:avLst/>
              <a:gdLst>
                <a:gd name="T0" fmla="*/ 74 w 151"/>
                <a:gd name="T1" fmla="*/ 588 h 588"/>
                <a:gd name="T2" fmla="*/ 151 w 151"/>
                <a:gd name="T3" fmla="*/ 518 h 588"/>
                <a:gd name="T4" fmla="*/ 74 w 151"/>
                <a:gd name="T5" fmla="*/ 441 h 588"/>
                <a:gd name="T6" fmla="*/ 151 w 151"/>
                <a:gd name="T7" fmla="*/ 375 h 588"/>
                <a:gd name="T8" fmla="*/ 74 w 151"/>
                <a:gd name="T9" fmla="*/ 294 h 588"/>
                <a:gd name="T10" fmla="*/ 151 w 151"/>
                <a:gd name="T11" fmla="*/ 231 h 588"/>
                <a:gd name="T12" fmla="*/ 74 w 151"/>
                <a:gd name="T13" fmla="*/ 147 h 588"/>
                <a:gd name="T14" fmla="*/ 151 w 151"/>
                <a:gd name="T15" fmla="*/ 88 h 588"/>
                <a:gd name="T16" fmla="*/ 74 w 151"/>
                <a:gd name="T17" fmla="*/ 0 h 588"/>
                <a:gd name="T18" fmla="*/ 0 w 151"/>
                <a:gd name="T19" fmla="*/ 0 h 588"/>
                <a:gd name="T20" fmla="*/ 78 w 151"/>
                <a:gd name="T21" fmla="*/ 88 h 588"/>
                <a:gd name="T22" fmla="*/ 0 w 151"/>
                <a:gd name="T23" fmla="*/ 147 h 588"/>
                <a:gd name="T24" fmla="*/ 78 w 151"/>
                <a:gd name="T25" fmla="*/ 231 h 588"/>
                <a:gd name="T26" fmla="*/ 0 w 151"/>
                <a:gd name="T27" fmla="*/ 294 h 588"/>
                <a:gd name="T28" fmla="*/ 78 w 151"/>
                <a:gd name="T29" fmla="*/ 375 h 588"/>
                <a:gd name="T30" fmla="*/ 0 w 151"/>
                <a:gd name="T31" fmla="*/ 441 h 588"/>
                <a:gd name="T32" fmla="*/ 78 w 151"/>
                <a:gd name="T33" fmla="*/ 518 h 588"/>
                <a:gd name="T34" fmla="*/ 0 w 151"/>
                <a:gd name="T35" fmla="*/ 588 h 588"/>
                <a:gd name="T36" fmla="*/ 74 w 151"/>
                <a:gd name="T37" fmla="*/ 58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588">
                  <a:moveTo>
                    <a:pt x="74" y="588"/>
                  </a:moveTo>
                  <a:lnTo>
                    <a:pt x="151" y="518"/>
                  </a:lnTo>
                  <a:lnTo>
                    <a:pt x="74" y="441"/>
                  </a:lnTo>
                  <a:lnTo>
                    <a:pt x="151" y="375"/>
                  </a:lnTo>
                  <a:lnTo>
                    <a:pt x="74" y="294"/>
                  </a:lnTo>
                  <a:lnTo>
                    <a:pt x="151" y="231"/>
                  </a:lnTo>
                  <a:lnTo>
                    <a:pt x="74" y="147"/>
                  </a:lnTo>
                  <a:lnTo>
                    <a:pt x="151" y="88"/>
                  </a:lnTo>
                  <a:lnTo>
                    <a:pt x="74" y="0"/>
                  </a:lnTo>
                  <a:lnTo>
                    <a:pt x="0" y="0"/>
                  </a:lnTo>
                  <a:lnTo>
                    <a:pt x="78" y="88"/>
                  </a:lnTo>
                  <a:lnTo>
                    <a:pt x="0" y="147"/>
                  </a:lnTo>
                  <a:lnTo>
                    <a:pt x="78" y="231"/>
                  </a:lnTo>
                  <a:lnTo>
                    <a:pt x="0" y="294"/>
                  </a:lnTo>
                  <a:lnTo>
                    <a:pt x="78" y="375"/>
                  </a:lnTo>
                  <a:lnTo>
                    <a:pt x="0" y="441"/>
                  </a:lnTo>
                  <a:lnTo>
                    <a:pt x="78" y="518"/>
                  </a:lnTo>
                  <a:lnTo>
                    <a:pt x="0" y="588"/>
                  </a:lnTo>
                  <a:lnTo>
                    <a:pt x="74" y="58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Border">
              <a:extLst>
                <a:ext uri="{FF2B5EF4-FFF2-40B4-BE49-F238E27FC236}">
                  <a16:creationId xmlns:a16="http://schemas.microsoft.com/office/drawing/2014/main" id="{58E59963-80F0-43D8-5403-75A8710205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02388" y="1584325"/>
              <a:ext cx="239713" cy="933450"/>
            </a:xfrm>
            <a:custGeom>
              <a:avLst/>
              <a:gdLst>
                <a:gd name="T0" fmla="*/ 0 w 909"/>
                <a:gd name="T1" fmla="*/ 0 h 3585"/>
                <a:gd name="T2" fmla="*/ 467 w 909"/>
                <a:gd name="T3" fmla="*/ 535 h 3585"/>
                <a:gd name="T4" fmla="*/ 0 w 909"/>
                <a:gd name="T5" fmla="*/ 896 h 3585"/>
                <a:gd name="T6" fmla="*/ 467 w 909"/>
                <a:gd name="T7" fmla="*/ 1409 h 3585"/>
                <a:gd name="T8" fmla="*/ 0 w 909"/>
                <a:gd name="T9" fmla="*/ 1793 h 3585"/>
                <a:gd name="T10" fmla="*/ 467 w 909"/>
                <a:gd name="T11" fmla="*/ 2284 h 3585"/>
                <a:gd name="T12" fmla="*/ 0 w 909"/>
                <a:gd name="T13" fmla="*/ 2689 h 3585"/>
                <a:gd name="T14" fmla="*/ 467 w 909"/>
                <a:gd name="T15" fmla="*/ 3158 h 3585"/>
                <a:gd name="T16" fmla="*/ 0 w 909"/>
                <a:gd name="T17" fmla="*/ 3585 h 3585"/>
                <a:gd name="T18" fmla="*/ 442 w 909"/>
                <a:gd name="T19" fmla="*/ 3585 h 3585"/>
                <a:gd name="T20" fmla="*/ 909 w 909"/>
                <a:gd name="T21" fmla="*/ 3158 h 3585"/>
                <a:gd name="T22" fmla="*/ 442 w 909"/>
                <a:gd name="T23" fmla="*/ 2689 h 3585"/>
                <a:gd name="T24" fmla="*/ 909 w 909"/>
                <a:gd name="T25" fmla="*/ 2284 h 3585"/>
                <a:gd name="T26" fmla="*/ 442 w 909"/>
                <a:gd name="T27" fmla="*/ 1793 h 3585"/>
                <a:gd name="T28" fmla="*/ 909 w 909"/>
                <a:gd name="T29" fmla="*/ 1409 h 3585"/>
                <a:gd name="T30" fmla="*/ 442 w 909"/>
                <a:gd name="T31" fmla="*/ 896 h 3585"/>
                <a:gd name="T32" fmla="*/ 909 w 909"/>
                <a:gd name="T33" fmla="*/ 535 h 3585"/>
                <a:gd name="T34" fmla="*/ 442 w 909"/>
                <a:gd name="T35" fmla="*/ 0 h 3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9" h="3585">
                  <a:moveTo>
                    <a:pt x="0" y="0"/>
                  </a:moveTo>
                  <a:lnTo>
                    <a:pt x="467" y="535"/>
                  </a:lnTo>
                  <a:lnTo>
                    <a:pt x="0" y="896"/>
                  </a:lnTo>
                  <a:lnTo>
                    <a:pt x="467" y="1409"/>
                  </a:lnTo>
                  <a:lnTo>
                    <a:pt x="0" y="1793"/>
                  </a:lnTo>
                  <a:lnTo>
                    <a:pt x="467" y="2284"/>
                  </a:lnTo>
                  <a:lnTo>
                    <a:pt x="0" y="2689"/>
                  </a:lnTo>
                  <a:lnTo>
                    <a:pt x="467" y="3158"/>
                  </a:lnTo>
                  <a:lnTo>
                    <a:pt x="0" y="3585"/>
                  </a:lnTo>
                  <a:moveTo>
                    <a:pt x="442" y="3585"/>
                  </a:moveTo>
                  <a:lnTo>
                    <a:pt x="909" y="3158"/>
                  </a:lnTo>
                  <a:lnTo>
                    <a:pt x="442" y="2689"/>
                  </a:lnTo>
                  <a:lnTo>
                    <a:pt x="909" y="2284"/>
                  </a:lnTo>
                  <a:lnTo>
                    <a:pt x="442" y="1793"/>
                  </a:lnTo>
                  <a:lnTo>
                    <a:pt x="909" y="1409"/>
                  </a:lnTo>
                  <a:lnTo>
                    <a:pt x="442" y="896"/>
                  </a:lnTo>
                  <a:lnTo>
                    <a:pt x="909" y="535"/>
                  </a:lnTo>
                  <a:lnTo>
                    <a:pt x="442" y="0"/>
                  </a:lnTo>
                </a:path>
              </a:pathLst>
            </a:custGeom>
            <a:noFill/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13F4D128-4BFA-AF18-A8DF-DBA179CD4CAD}"/>
              </a:ext>
            </a:extLst>
          </p:cNvPr>
          <p:cNvSpPr/>
          <p:nvPr/>
        </p:nvSpPr>
        <p:spPr>
          <a:xfrm>
            <a:off x="2457949" y="3296573"/>
            <a:ext cx="6045742" cy="1508689"/>
          </a:xfrm>
          <a:prstGeom prst="rect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타원 78">
            <a:extLst>
              <a:ext uri="{FF2B5EF4-FFF2-40B4-BE49-F238E27FC236}">
                <a16:creationId xmlns:a16="http://schemas.microsoft.com/office/drawing/2014/main" id="{82618528-23BB-D59F-8A6E-41DF9CBFDFA0}"/>
              </a:ext>
            </a:extLst>
          </p:cNvPr>
          <p:cNvSpPr/>
          <p:nvPr/>
        </p:nvSpPr>
        <p:spPr>
          <a:xfrm>
            <a:off x="2397198" y="3225982"/>
            <a:ext cx="121501" cy="1215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" b="1" spc="-75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600" b="1" spc="-75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883652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그룹 59">
            <a:extLst>
              <a:ext uri="{FF2B5EF4-FFF2-40B4-BE49-F238E27FC236}">
                <a16:creationId xmlns:a16="http://schemas.microsoft.com/office/drawing/2014/main" id="{A3164C89-3BE3-0105-B778-8C6AC7F604FE}"/>
              </a:ext>
            </a:extLst>
          </p:cNvPr>
          <p:cNvGrpSpPr/>
          <p:nvPr/>
        </p:nvGrpSpPr>
        <p:grpSpPr>
          <a:xfrm>
            <a:off x="118997" y="5777759"/>
            <a:ext cx="8799535" cy="659027"/>
            <a:chOff x="118997" y="5777759"/>
            <a:chExt cx="8799535" cy="659027"/>
          </a:xfrm>
        </p:grpSpPr>
        <p:cxnSp>
          <p:nvCxnSpPr>
            <p:cNvPr id="61" name="직선 연결선[R] 60">
              <a:extLst>
                <a:ext uri="{FF2B5EF4-FFF2-40B4-BE49-F238E27FC236}">
                  <a16:creationId xmlns:a16="http://schemas.microsoft.com/office/drawing/2014/main" id="{6547136B-AB7B-416E-C2BF-509C8AB327F6}"/>
                </a:ext>
              </a:extLst>
            </p:cNvPr>
            <p:cNvCxnSpPr>
              <a:cxnSpLocks/>
            </p:cNvCxnSpPr>
            <p:nvPr/>
          </p:nvCxnSpPr>
          <p:spPr>
            <a:xfrm>
              <a:off x="118997" y="5777759"/>
              <a:ext cx="87995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텍스트 상자 68">
              <a:extLst>
                <a:ext uri="{FF2B5EF4-FFF2-40B4-BE49-F238E27FC236}">
                  <a16:creationId xmlns:a16="http://schemas.microsoft.com/office/drawing/2014/main" id="{24FF04EB-3D50-7560-F919-3B9966EDCC15}"/>
                </a:ext>
              </a:extLst>
            </p:cNvPr>
            <p:cNvSpPr txBox="1"/>
            <p:nvPr/>
          </p:nvSpPr>
          <p:spPr>
            <a:xfrm>
              <a:off x="360470" y="6024321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회사정보</a:t>
              </a:r>
            </a:p>
          </p:txBody>
        </p:sp>
        <p:sp>
          <p:nvSpPr>
            <p:cNvPr id="63" name="텍스트 상자 68">
              <a:extLst>
                <a:ext uri="{FF2B5EF4-FFF2-40B4-BE49-F238E27FC236}">
                  <a16:creationId xmlns:a16="http://schemas.microsoft.com/office/drawing/2014/main" id="{56F9914B-ADC0-85D0-6CAB-B70FC47F3414}"/>
                </a:ext>
              </a:extLst>
            </p:cNvPr>
            <p:cNvSpPr txBox="1"/>
            <p:nvPr/>
          </p:nvSpPr>
          <p:spPr>
            <a:xfrm>
              <a:off x="790293" y="6024321"/>
              <a:ext cx="1856277" cy="1206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/>
                <a:t>대표이사 </a:t>
              </a:r>
              <a:r>
                <a:rPr kumimoji="1" lang="en-US" altLang="ko-KR" sz="600"/>
                <a:t>:</a:t>
              </a:r>
              <a:r>
                <a:rPr kumimoji="1" lang="ko-KR" altLang="en-US" sz="600"/>
                <a:t> </a:t>
              </a:r>
              <a:r>
                <a:rPr kumimoji="1" lang="ko-KR" altLang="en-US" sz="600" err="1"/>
                <a:t>김에듀</a:t>
              </a:r>
              <a:r>
                <a:rPr kumimoji="1" lang="ko-KR" altLang="en-US" sz="600"/>
                <a:t>  </a:t>
              </a:r>
              <a:r>
                <a:rPr kumimoji="1" lang="en-US" altLang="ko-KR" sz="600"/>
                <a:t>|</a:t>
              </a:r>
              <a:r>
                <a:rPr kumimoji="1" lang="ko-KR" altLang="en-US" sz="600"/>
                <a:t>  사업자 등록번호 </a:t>
              </a:r>
              <a:r>
                <a:rPr kumimoji="1" lang="en-US" altLang="ko-KR" sz="600"/>
                <a:t>: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123-45-67890</a:t>
              </a:r>
              <a:endParaRPr kumimoji="1" lang="ko-KR" altLang="en-US" sz="600"/>
            </a:p>
          </p:txBody>
        </p:sp>
        <p:sp>
          <p:nvSpPr>
            <p:cNvPr id="64" name="텍스트 상자 68">
              <a:extLst>
                <a:ext uri="{FF2B5EF4-FFF2-40B4-BE49-F238E27FC236}">
                  <a16:creationId xmlns:a16="http://schemas.microsoft.com/office/drawing/2014/main" id="{B133BE6E-53FB-95EA-4774-92186560C8DA}"/>
                </a:ext>
              </a:extLst>
            </p:cNvPr>
            <p:cNvSpPr txBox="1"/>
            <p:nvPr/>
          </p:nvSpPr>
          <p:spPr>
            <a:xfrm>
              <a:off x="360470" y="6278321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고객센터</a:t>
              </a:r>
            </a:p>
          </p:txBody>
        </p:sp>
        <p:sp>
          <p:nvSpPr>
            <p:cNvPr id="65" name="텍스트 상자 68">
              <a:extLst>
                <a:ext uri="{FF2B5EF4-FFF2-40B4-BE49-F238E27FC236}">
                  <a16:creationId xmlns:a16="http://schemas.microsoft.com/office/drawing/2014/main" id="{D650719A-8EFC-C85D-C1AB-0020757941A0}"/>
                </a:ext>
              </a:extLst>
            </p:cNvPr>
            <p:cNvSpPr txBox="1"/>
            <p:nvPr/>
          </p:nvSpPr>
          <p:spPr>
            <a:xfrm>
              <a:off x="790293" y="6288481"/>
              <a:ext cx="1357744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ko-KR" sz="600"/>
                <a:t>1899-1949(8:00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~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18:00,</a:t>
              </a:r>
              <a:r>
                <a:rPr kumimoji="1" lang="ko-KR" altLang="en-US" sz="600"/>
                <a:t> 점심 </a:t>
              </a:r>
              <a:r>
                <a:rPr kumimoji="1" lang="en-US" altLang="ko-KR" sz="600"/>
                <a:t>12:00 ~ 1:00)</a:t>
              </a:r>
              <a:endParaRPr kumimoji="1" lang="ko-KR" altLang="en-US" sz="600"/>
            </a:p>
          </p:txBody>
        </p:sp>
        <p:sp>
          <p:nvSpPr>
            <p:cNvPr id="66" name="텍스트 상자 68">
              <a:extLst>
                <a:ext uri="{FF2B5EF4-FFF2-40B4-BE49-F238E27FC236}">
                  <a16:creationId xmlns:a16="http://schemas.microsoft.com/office/drawing/2014/main" id="{ADB0FB92-364A-6053-38AC-D978CF649E04}"/>
                </a:ext>
              </a:extLst>
            </p:cNvPr>
            <p:cNvSpPr txBox="1"/>
            <p:nvPr/>
          </p:nvSpPr>
          <p:spPr>
            <a:xfrm>
              <a:off x="6622357" y="6041279"/>
              <a:ext cx="650819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/>
                <a:t>개인정보 처리방침 </a:t>
              </a:r>
            </a:p>
          </p:txBody>
        </p:sp>
        <p:sp>
          <p:nvSpPr>
            <p:cNvPr id="67" name="텍스트 상자 68">
              <a:extLst>
                <a:ext uri="{FF2B5EF4-FFF2-40B4-BE49-F238E27FC236}">
                  <a16:creationId xmlns:a16="http://schemas.microsoft.com/office/drawing/2014/main" id="{EB6D074F-DBA7-9856-C6A5-8D39C1E5471A}"/>
                </a:ext>
              </a:extLst>
            </p:cNvPr>
            <p:cNvSpPr txBox="1"/>
            <p:nvPr/>
          </p:nvSpPr>
          <p:spPr>
            <a:xfrm>
              <a:off x="7513806" y="6041279"/>
              <a:ext cx="30777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이용약관</a:t>
              </a:r>
            </a:p>
          </p:txBody>
        </p:sp>
        <p:sp>
          <p:nvSpPr>
            <p:cNvPr id="68" name="텍스트 상자 68">
              <a:extLst>
                <a:ext uri="{FF2B5EF4-FFF2-40B4-BE49-F238E27FC236}">
                  <a16:creationId xmlns:a16="http://schemas.microsoft.com/office/drawing/2014/main" id="{86197BD1-8BD8-D355-3F8E-D1C67C4F506D}"/>
                </a:ext>
              </a:extLst>
            </p:cNvPr>
            <p:cNvSpPr txBox="1"/>
            <p:nvPr/>
          </p:nvSpPr>
          <p:spPr>
            <a:xfrm>
              <a:off x="8062212" y="6041279"/>
              <a:ext cx="633187" cy="123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오픈소스 라이선스</a:t>
              </a:r>
            </a:p>
          </p:txBody>
        </p:sp>
        <p:sp>
          <p:nvSpPr>
            <p:cNvPr id="69" name="텍스트 상자 68">
              <a:extLst>
                <a:ext uri="{FF2B5EF4-FFF2-40B4-BE49-F238E27FC236}">
                  <a16:creationId xmlns:a16="http://schemas.microsoft.com/office/drawing/2014/main" id="{F1FE89E4-A4CC-B057-C231-7E73152FBC74}"/>
                </a:ext>
              </a:extLst>
            </p:cNvPr>
            <p:cNvSpPr txBox="1"/>
            <p:nvPr/>
          </p:nvSpPr>
          <p:spPr>
            <a:xfrm>
              <a:off x="7268973" y="6315599"/>
              <a:ext cx="1450718" cy="1211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ko-KR" sz="600"/>
                <a:t>Copyright Ⓒ 2023 KT</a:t>
              </a:r>
              <a:r>
                <a:rPr kumimoji="1" lang="ko-KR" altLang="en-US" sz="600"/>
                <a:t> </a:t>
              </a:r>
              <a:r>
                <a:rPr kumimoji="1" lang="en-US" altLang="ko-KR" sz="600"/>
                <a:t>All Rights Reserved</a:t>
              </a:r>
              <a:endParaRPr kumimoji="1" lang="ko-KR" altLang="en-US" sz="600"/>
            </a:p>
          </p:txBody>
        </p:sp>
      </p:grpSp>
      <p:graphicFrame>
        <p:nvGraphicFramePr>
          <p:cNvPr id="2" name="Google Shape;912;p23">
            <a:extLst>
              <a:ext uri="{FF2B5EF4-FFF2-40B4-BE49-F238E27FC236}">
                <a16:creationId xmlns:a16="http://schemas.microsoft.com/office/drawing/2014/main" id="{F4D6DC4D-CD57-FB9B-FC62-9D632A9B9F9E}"/>
              </a:ext>
            </a:extLst>
          </p:cNvPr>
          <p:cNvGraphicFramePr/>
          <p:nvPr/>
        </p:nvGraphicFramePr>
        <p:xfrm>
          <a:off x="9042400" y="1315767"/>
          <a:ext cx="3037052" cy="3920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737">
                <a:tc>
                  <a:txBody>
                    <a:bodyPr/>
                    <a:lstStyle/>
                    <a:p>
                      <a:pPr marL="396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  <a:endParaRPr sz="700" b="0" i="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ko-KR" altLang="en-US" sz="700" b="1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이용 안내 탭 메뉴</a:t>
                      </a:r>
                      <a:endParaRPr lang="en-US" altLang="ko-KR" sz="700" b="1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- 3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 탭 메뉴로 구성</a:t>
                      </a:r>
                      <a:endParaRPr lang="en-US" altLang="ko-KR" sz="70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lang="en-US" altLang="ko-KR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default : newSSEM </a:t>
                      </a:r>
                      <a:r>
                        <a:rPr lang="ko-KR" altLang="en-US" sz="7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소개 선택 상태</a:t>
                      </a:r>
                      <a:endParaRPr lang="en-US" altLang="ko-KR" sz="70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제목 10">
            <a:extLst>
              <a:ext uri="{FF2B5EF4-FFF2-40B4-BE49-F238E27FC236}">
                <a16:creationId xmlns:a16="http://schemas.microsoft.com/office/drawing/2014/main" id="{9BBC2FB2-FADE-E6DA-7C6A-E773F7417792}"/>
              </a:ext>
            </a:extLst>
          </p:cNvPr>
          <p:cNvSpPr txBox="1">
            <a:spLocks/>
          </p:cNvSpPr>
          <p:nvPr/>
        </p:nvSpPr>
        <p:spPr>
          <a:xfrm>
            <a:off x="2412496" y="994480"/>
            <a:ext cx="586699" cy="16158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 i="0" spc="-90" baseline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ko-KR" altLang="en-US" sz="1050" kern="0" spc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이용 안내</a:t>
            </a:r>
            <a:endParaRPr lang="en-US" altLang="ko-KR" sz="1050" kern="0" spc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7D5D5C3C-EB3C-D0E4-81BF-3CD0CB902AB1}"/>
              </a:ext>
            </a:extLst>
          </p:cNvPr>
          <p:cNvGraphicFramePr>
            <a:graphicFrameLocks noGrp="1"/>
          </p:cNvGraphicFramePr>
          <p:nvPr/>
        </p:nvGraphicFramePr>
        <p:xfrm>
          <a:off x="9042400" y="111727"/>
          <a:ext cx="3047760" cy="926170"/>
        </p:xfrm>
        <a:graphic>
          <a:graphicData uri="http://schemas.openxmlformats.org/drawingml/2006/table">
            <a:tbl>
              <a:tblPr/>
              <a:tblGrid>
                <a:gridCol w="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고객센터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800"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  <a:sym typeface="맑은 고딕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en-US" altLang="ko-K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All-CUS-</a:t>
                      </a:r>
                      <a:r>
                        <a:rPr lang="en-US" altLang="ko-KR" sz="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맑은 고딕"/>
                        </a:rPr>
                        <a:t>Intro</a:t>
                      </a:r>
                      <a:r>
                        <a:rPr lang="en-US" altLang="ko-K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-001</a:t>
                      </a: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defTabSz="914400">
                        <a:defRPr sz="800">
                          <a:sym typeface="맑은 고딕"/>
                        </a:defRPr>
                      </a:pPr>
                      <a:endParaRPr b="1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miter lim="400000"/>
                    </a:lnR>
                    <a:lnT w="6350">
                      <a:noFill/>
                      <a:miter lim="400000"/>
                    </a:lnT>
                    <a:lnB w="635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고객센터 </a:t>
                      </a:r>
                      <a:r>
                        <a:rPr lang="en-US" altLang="ko-KR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– </a:t>
                      </a:r>
                      <a:r>
                        <a:rPr lang="ko-KR" altLang="en-US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charset="-127"/>
                          <a:ea typeface="Malgun Gothic" charset="-127"/>
                          <a:cs typeface="Malgun Gothic" charset="-127"/>
                        </a:rPr>
                        <a:t>이용 안내</a:t>
                      </a:r>
                    </a:p>
                  </a:txBody>
                  <a:tcPr marL="45720" marR="45720" anchor="ctr" horzOverflow="overflow">
                    <a:lnL w="6350">
                      <a:noFill/>
                      <a:miter lim="400000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noFill/>
                      <a:miter lim="400000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ym typeface="맑은 고딕"/>
                        </a:defRPr>
                      </a:pPr>
                      <a:endParaRPr lang="ko-KR" altLang="en-US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charset="-127"/>
                        <a:ea typeface="Malgun Gothic" charset="-127"/>
                        <a:cs typeface="Malgun Gothic" charset="-127"/>
                      </a:endParaRPr>
                    </a:p>
                  </a:txBody>
                  <a:tcPr marL="45720" marR="45720" anchor="ctr" horzOverflow="overflow">
                    <a:lnL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직사각형 3">
            <a:extLst>
              <a:ext uri="{FF2B5EF4-FFF2-40B4-BE49-F238E27FC236}">
                <a16:creationId xmlns:a16="http://schemas.microsoft.com/office/drawing/2014/main" id="{2FECE179-D963-718C-0575-6270DF8F2ECD}"/>
              </a:ext>
            </a:extLst>
          </p:cNvPr>
          <p:cNvSpPr/>
          <p:nvPr/>
        </p:nvSpPr>
        <p:spPr>
          <a:xfrm>
            <a:off x="2412495" y="1831058"/>
            <a:ext cx="5961713" cy="1364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700">
                <a:solidFill>
                  <a:prstClr val="black"/>
                </a:solidFill>
              </a:rPr>
              <a:t>최신 </a:t>
            </a:r>
            <a:r>
              <a:rPr lang="en-US" altLang="ko-KR" sz="700">
                <a:solidFill>
                  <a:prstClr val="black"/>
                </a:solidFill>
              </a:rPr>
              <a:t>ICT </a:t>
            </a:r>
            <a:r>
              <a:rPr lang="ko-KR" altLang="en-US" sz="700">
                <a:solidFill>
                  <a:prstClr val="black"/>
                </a:solidFill>
              </a:rPr>
              <a:t>기술을 활용해 교수자와 학습자 간의 맞춤형 교육 플랫폼을 구축 하였습니다</a:t>
            </a:r>
            <a:r>
              <a:rPr lang="en-US" altLang="ko-KR" sz="70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700">
                <a:solidFill>
                  <a:prstClr val="black"/>
                </a:solidFill>
              </a:rPr>
              <a:t>학교 현장의 다양한 요구사항과 필요에 맞춰 교육용 </a:t>
            </a:r>
            <a:r>
              <a:rPr lang="en-US" altLang="ko-KR" sz="700">
                <a:solidFill>
                  <a:prstClr val="black"/>
                </a:solidFill>
              </a:rPr>
              <a:t>AI </a:t>
            </a:r>
            <a:r>
              <a:rPr lang="ko-KR" altLang="en-US" sz="700">
                <a:solidFill>
                  <a:prstClr val="black"/>
                </a:solidFill>
              </a:rPr>
              <a:t>및 학습 관리 시스템 기반의 온라인 교수 학습 플랫폼을 제공합니다</a:t>
            </a:r>
            <a:r>
              <a:rPr lang="en-US" altLang="ko-KR" sz="70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700">
                <a:solidFill>
                  <a:prstClr val="black"/>
                </a:solidFill>
              </a:rPr>
              <a:t>유연하고 안전한 교육 플랫폼을 제공하여 학교 현장의 편의를 돕겠습니다</a:t>
            </a:r>
            <a:r>
              <a:rPr lang="en-US" altLang="ko-KR" sz="70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ko-KR" altLang="ko-KR" sz="70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700" b="1">
                <a:solidFill>
                  <a:prstClr val="black"/>
                </a:solidFill>
              </a:rPr>
              <a:t>    </a:t>
            </a:r>
            <a:r>
              <a:rPr lang="ko-KR" altLang="en-US" sz="700" b="1">
                <a:solidFill>
                  <a:prstClr val="black"/>
                </a:solidFill>
              </a:rPr>
              <a:t>클라우드 기반의 유연한 학급</a:t>
            </a:r>
            <a:r>
              <a:rPr lang="en-US" altLang="ko-KR" sz="700" b="1">
                <a:solidFill>
                  <a:prstClr val="black"/>
                </a:solidFill>
              </a:rPr>
              <a:t>/</a:t>
            </a:r>
            <a:r>
              <a:rPr lang="ko-KR" altLang="en-US" sz="700" b="1">
                <a:solidFill>
                  <a:prstClr val="black"/>
                </a:solidFill>
              </a:rPr>
              <a:t>수업 운영 플랫폼</a:t>
            </a:r>
            <a:endParaRPr lang="en-US" altLang="ko-KR" sz="700" b="1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700" b="1">
                <a:solidFill>
                  <a:prstClr val="black"/>
                </a:solidFill>
              </a:rPr>
              <a:t> </a:t>
            </a:r>
            <a:r>
              <a:rPr lang="ko-KR" altLang="en-US" sz="700" b="1">
                <a:solidFill>
                  <a:prstClr val="black"/>
                </a:solidFill>
              </a:rPr>
              <a:t>   등교 수업 중심의 </a:t>
            </a:r>
            <a:r>
              <a:rPr lang="ko-KR" altLang="en-US" sz="700" b="1" err="1">
                <a:solidFill>
                  <a:prstClr val="black"/>
                </a:solidFill>
              </a:rPr>
              <a:t>블렌디드</a:t>
            </a:r>
            <a:r>
              <a:rPr lang="ko-KR" altLang="en-US" sz="700" b="1">
                <a:solidFill>
                  <a:prstClr val="black"/>
                </a:solidFill>
              </a:rPr>
              <a:t> 러닝 환경 지원</a:t>
            </a:r>
            <a:endParaRPr lang="en-US" altLang="ko-KR" sz="700" b="1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700" b="1">
                <a:solidFill>
                  <a:prstClr val="black"/>
                </a:solidFill>
              </a:rPr>
              <a:t>    방대한 교육 콘텐츠로 양질의 수업 및 학습 자료 제공</a:t>
            </a:r>
            <a:endParaRPr lang="en-US" altLang="ko-KR" sz="700" b="1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700" b="1">
                <a:solidFill>
                  <a:prstClr val="black"/>
                </a:solidFill>
              </a:rPr>
              <a:t>    </a:t>
            </a:r>
            <a:r>
              <a:rPr lang="en-US" altLang="ko-KR" sz="700" b="1">
                <a:solidFill>
                  <a:prstClr val="black"/>
                </a:solidFill>
              </a:rPr>
              <a:t>AI</a:t>
            </a:r>
            <a:r>
              <a:rPr lang="ko-KR" altLang="en-US" sz="700" b="1">
                <a:solidFill>
                  <a:prstClr val="black"/>
                </a:solidFill>
              </a:rPr>
              <a:t> 분석을 통해 학습 수준 진단 및 </a:t>
            </a:r>
            <a:r>
              <a:rPr lang="en-US" altLang="ko-KR" sz="700" b="1">
                <a:solidFill>
                  <a:prstClr val="black"/>
                </a:solidFill>
              </a:rPr>
              <a:t>AI </a:t>
            </a:r>
            <a:r>
              <a:rPr lang="ko-KR" altLang="en-US" sz="700" b="1">
                <a:solidFill>
                  <a:prstClr val="black"/>
                </a:solidFill>
              </a:rPr>
              <a:t>추천 학습 시스템 구축</a:t>
            </a:r>
            <a:endParaRPr lang="en-US" altLang="ko-KR" sz="700" b="1">
              <a:solidFill>
                <a:prstClr val="black"/>
              </a:solidFill>
            </a:endParaRPr>
          </a:p>
        </p:txBody>
      </p:sp>
      <p:sp>
        <p:nvSpPr>
          <p:cNvPr id="5" name="Google Shape;877;p22">
            <a:extLst>
              <a:ext uri="{FF2B5EF4-FFF2-40B4-BE49-F238E27FC236}">
                <a16:creationId xmlns:a16="http://schemas.microsoft.com/office/drawing/2014/main" id="{DAE04F8A-6379-B48C-6EA0-DADE51CBF794}"/>
              </a:ext>
            </a:extLst>
          </p:cNvPr>
          <p:cNvSpPr/>
          <p:nvPr/>
        </p:nvSpPr>
        <p:spPr>
          <a:xfrm>
            <a:off x="4153571" y="4913324"/>
            <a:ext cx="997396" cy="216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700"/>
              <a:buFont typeface="Malgun Gothic"/>
              <a:buNone/>
            </a:pPr>
            <a:r>
              <a:rPr lang="ko-KR" altLang="en-US" sz="600" b="1">
                <a:solidFill>
                  <a:srgbClr val="FFFFFF"/>
                </a:solidFill>
                <a:sym typeface="Malgun Gothic"/>
              </a:rPr>
              <a:t>선생님</a:t>
            </a:r>
            <a:endParaRPr lang="en-US" altLang="ko-KR" sz="600" b="1">
              <a:solidFill>
                <a:srgbClr val="FFFFFF"/>
              </a:solidFill>
              <a:sym typeface="Malgun Gothic"/>
            </a:endParaRPr>
          </a:p>
          <a:p>
            <a:pPr algn="ctr">
              <a:buClr>
                <a:srgbClr val="FFFFFF"/>
              </a:buClr>
              <a:buSzPts val="700"/>
              <a:buFont typeface="Malgun Gothic"/>
              <a:buNone/>
            </a:pPr>
            <a:r>
              <a:rPr lang="ko-KR" altLang="en-US" sz="600" b="1">
                <a:solidFill>
                  <a:srgbClr val="FFFFFF"/>
                </a:solidFill>
                <a:sym typeface="Malgun Gothic"/>
              </a:rPr>
              <a:t>매뉴얼 다운로드</a:t>
            </a:r>
            <a:endParaRPr lang="en-US" altLang="ko-KR" sz="600" b="1">
              <a:solidFill>
                <a:srgbClr val="FFFFFF"/>
              </a:solidFill>
              <a:sym typeface="Malgun Gothic"/>
            </a:endParaRPr>
          </a:p>
        </p:txBody>
      </p:sp>
      <p:sp>
        <p:nvSpPr>
          <p:cNvPr id="6" name="Google Shape;877;p22">
            <a:extLst>
              <a:ext uri="{FF2B5EF4-FFF2-40B4-BE49-F238E27FC236}">
                <a16:creationId xmlns:a16="http://schemas.microsoft.com/office/drawing/2014/main" id="{59F59363-3005-B397-7A85-59D23024EE1E}"/>
              </a:ext>
            </a:extLst>
          </p:cNvPr>
          <p:cNvSpPr/>
          <p:nvPr/>
        </p:nvSpPr>
        <p:spPr>
          <a:xfrm>
            <a:off x="5415771" y="4913324"/>
            <a:ext cx="997396" cy="216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700"/>
              <a:buFont typeface="Malgun Gothic"/>
              <a:buNone/>
            </a:pPr>
            <a:r>
              <a:rPr lang="ko-KR" altLang="en-US" sz="600" b="1">
                <a:solidFill>
                  <a:srgbClr val="FFFFFF"/>
                </a:solidFill>
                <a:cs typeface="Malgun Gothic"/>
                <a:sym typeface="Malgun Gothic"/>
              </a:rPr>
              <a:t>학생</a:t>
            </a:r>
            <a:endParaRPr lang="en-US" altLang="ko-KR" sz="600" b="1">
              <a:solidFill>
                <a:srgbClr val="FFFFFF"/>
              </a:solidFill>
              <a:cs typeface="Malgun Gothic"/>
              <a:sym typeface="Malgun Gothic"/>
            </a:endParaRPr>
          </a:p>
          <a:p>
            <a:pPr algn="ctr">
              <a:buClr>
                <a:srgbClr val="FFFFFF"/>
              </a:buClr>
              <a:buSzPts val="700"/>
              <a:buFont typeface="Malgun Gothic"/>
              <a:buNone/>
            </a:pPr>
            <a:r>
              <a:rPr lang="ko-KR" altLang="en-US" sz="600" b="1">
                <a:solidFill>
                  <a:srgbClr val="FFFFFF"/>
                </a:solidFill>
                <a:cs typeface="Malgun Gothic"/>
                <a:sym typeface="Malgun Gothic"/>
              </a:rPr>
              <a:t>매뉴얼 다운로드</a:t>
            </a:r>
            <a:endParaRPr lang="en-US" altLang="ko-KR" sz="600" b="1">
              <a:solidFill>
                <a:srgbClr val="FFFFFF"/>
              </a:solidFill>
              <a:cs typeface="Malgun Gothic"/>
              <a:sym typeface="Malgun Gothic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8B2880C5-9F88-F473-CEBC-F06D38980A6D}"/>
              </a:ext>
            </a:extLst>
          </p:cNvPr>
          <p:cNvGrpSpPr/>
          <p:nvPr/>
        </p:nvGrpSpPr>
        <p:grpSpPr>
          <a:xfrm>
            <a:off x="2896938" y="3574955"/>
            <a:ext cx="5005690" cy="867204"/>
            <a:chOff x="2896938" y="3574955"/>
            <a:chExt cx="5005690" cy="867204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44D62A56-7862-EF52-63E3-421D8ACDEA0F}"/>
                </a:ext>
              </a:extLst>
            </p:cNvPr>
            <p:cNvSpPr/>
            <p:nvPr/>
          </p:nvSpPr>
          <p:spPr>
            <a:xfrm>
              <a:off x="2896938" y="4188948"/>
              <a:ext cx="1575671" cy="253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800" b="1">
                  <a:solidFill>
                    <a:prstClr val="black"/>
                  </a:solidFill>
                </a:rPr>
                <a:t>미래 교육 선도 공교육 플랫폼</a:t>
              </a:r>
              <a:endParaRPr lang="en-US" altLang="ko-KR" sz="800" b="1">
                <a:solidFill>
                  <a:prstClr val="black"/>
                </a:solidFill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AC7B65A5-F1D2-B61C-9D47-03330875832C}"/>
                </a:ext>
              </a:extLst>
            </p:cNvPr>
            <p:cNvSpPr/>
            <p:nvPr/>
          </p:nvSpPr>
          <p:spPr>
            <a:xfrm>
              <a:off x="4649869" y="4188948"/>
              <a:ext cx="1508760" cy="253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800" b="1">
                  <a:solidFill>
                    <a:prstClr val="black"/>
                  </a:solidFill>
                </a:rPr>
                <a:t>맞춤형 자기 주도 학습 지원</a:t>
              </a:r>
              <a:endParaRPr lang="en-US" altLang="ko-KR" sz="800" b="1">
                <a:solidFill>
                  <a:prstClr val="black"/>
                </a:solidFill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13AD3047-6582-66A3-FB2D-BC537A2E23A8}"/>
                </a:ext>
              </a:extLst>
            </p:cNvPr>
            <p:cNvSpPr/>
            <p:nvPr/>
          </p:nvSpPr>
          <p:spPr>
            <a:xfrm>
              <a:off x="6335889" y="4188948"/>
              <a:ext cx="1566739" cy="253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800" b="1" err="1">
                  <a:solidFill>
                    <a:prstClr val="black"/>
                  </a:solidFill>
                </a:rPr>
                <a:t>에듀테크</a:t>
              </a:r>
              <a:r>
                <a:rPr lang="ko-KR" altLang="en-US" sz="800" b="1">
                  <a:solidFill>
                    <a:prstClr val="black"/>
                  </a:solidFill>
                </a:rPr>
                <a:t> 기반 학력 격차 해소</a:t>
              </a:r>
              <a:endParaRPr lang="en-US" altLang="ko-KR" sz="800" b="1">
                <a:solidFill>
                  <a:prstClr val="black"/>
                </a:solidFill>
              </a:endParaRPr>
            </a:p>
          </p:txBody>
        </p:sp>
        <p:pic>
          <p:nvPicPr>
            <p:cNvPr id="12" name="그래픽 11" descr="강의실 단색으로 채워진">
              <a:extLst>
                <a:ext uri="{FF2B5EF4-FFF2-40B4-BE49-F238E27FC236}">
                  <a16:creationId xmlns:a16="http://schemas.microsoft.com/office/drawing/2014/main" id="{B01B875D-EC71-1BB8-FDC3-6214DC2DB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92165" y="3649132"/>
              <a:ext cx="585216" cy="585216"/>
            </a:xfrm>
            <a:prstGeom prst="rect">
              <a:avLst/>
            </a:prstGeom>
          </p:spPr>
        </p:pic>
        <p:pic>
          <p:nvPicPr>
            <p:cNvPr id="13" name="그래픽 12" descr="스토리텔링 단색으로 채워진">
              <a:extLst>
                <a:ext uri="{FF2B5EF4-FFF2-40B4-BE49-F238E27FC236}">
                  <a16:creationId xmlns:a16="http://schemas.microsoft.com/office/drawing/2014/main" id="{79F06CEE-F17B-106E-F31B-7FE8D14D4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36467" y="3577548"/>
              <a:ext cx="586800" cy="586800"/>
            </a:xfrm>
            <a:prstGeom prst="rect">
              <a:avLst/>
            </a:prstGeom>
          </p:spPr>
        </p:pic>
        <p:pic>
          <p:nvPicPr>
            <p:cNvPr id="17" name="그래픽 16" descr="남성 교수 단색으로 채워진">
              <a:extLst>
                <a:ext uri="{FF2B5EF4-FFF2-40B4-BE49-F238E27FC236}">
                  <a16:creationId xmlns:a16="http://schemas.microsoft.com/office/drawing/2014/main" id="{D8A8875C-BBAB-F27D-E8FB-466BB3E8E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25858" y="3574955"/>
              <a:ext cx="586800" cy="586800"/>
            </a:xfrm>
            <a:prstGeom prst="rect">
              <a:avLst/>
            </a:prstGeom>
          </p:spPr>
        </p:pic>
      </p:grpSp>
      <p:sp>
        <p:nvSpPr>
          <p:cNvPr id="37" name="직사각형 84">
            <a:extLst>
              <a:ext uri="{FF2B5EF4-FFF2-40B4-BE49-F238E27FC236}">
                <a16:creationId xmlns:a16="http://schemas.microsoft.com/office/drawing/2014/main" id="{5E0A6426-2CBD-F31A-1FD6-F7F00B779B96}"/>
              </a:ext>
            </a:extLst>
          </p:cNvPr>
          <p:cNvSpPr/>
          <p:nvPr/>
        </p:nvSpPr>
        <p:spPr>
          <a:xfrm>
            <a:off x="131574" y="819600"/>
            <a:ext cx="1855893" cy="49335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F224F7-E603-35D6-8236-0A33FDC3BD54}"/>
              </a:ext>
            </a:extLst>
          </p:cNvPr>
          <p:cNvSpPr txBox="1"/>
          <p:nvPr/>
        </p:nvSpPr>
        <p:spPr>
          <a:xfrm>
            <a:off x="199493" y="1535481"/>
            <a:ext cx="17200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로그인 계정 프로필 정보 영역</a:t>
            </a: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7E21EE0A-92AB-2C07-CF4C-5B7C711C0B6F}"/>
              </a:ext>
            </a:extLst>
          </p:cNvPr>
          <p:cNvGrpSpPr/>
          <p:nvPr/>
        </p:nvGrpSpPr>
        <p:grpSpPr>
          <a:xfrm>
            <a:off x="180517" y="2389369"/>
            <a:ext cx="1758006" cy="2826832"/>
            <a:chOff x="180517" y="2389369"/>
            <a:chExt cx="1758006" cy="2826832"/>
          </a:xfrm>
        </p:grpSpPr>
        <p:sp>
          <p:nvSpPr>
            <p:cNvPr id="40" name="텍스트 상자 68">
              <a:extLst>
                <a:ext uri="{FF2B5EF4-FFF2-40B4-BE49-F238E27FC236}">
                  <a16:creationId xmlns:a16="http://schemas.microsoft.com/office/drawing/2014/main" id="{9B973D2F-E2FD-D2A7-170C-6191D6F7EA75}"/>
                </a:ext>
              </a:extLst>
            </p:cNvPr>
            <p:cNvSpPr txBox="1"/>
            <p:nvPr/>
          </p:nvSpPr>
          <p:spPr>
            <a:xfrm>
              <a:off x="239863" y="3012057"/>
              <a:ext cx="26930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7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서비스</a:t>
              </a:r>
              <a:endPara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1" name="텍스트 상자 68">
              <a:extLst>
                <a:ext uri="{FF2B5EF4-FFF2-40B4-BE49-F238E27FC236}">
                  <a16:creationId xmlns:a16="http://schemas.microsoft.com/office/drawing/2014/main" id="{B973F7A6-C080-8778-1A3D-CD42582B5E69}"/>
                </a:ext>
              </a:extLst>
            </p:cNvPr>
            <p:cNvSpPr txBox="1"/>
            <p:nvPr/>
          </p:nvSpPr>
          <p:spPr>
            <a:xfrm>
              <a:off x="331702" y="3244204"/>
              <a:ext cx="61705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altLang="x-none" sz="900" b="0" dirty="0">
                  <a:solidFill>
                    <a:schemeClr val="tx1"/>
                  </a:solidFill>
                </a:rPr>
                <a:t>1</a:t>
              </a:r>
              <a:r>
                <a:rPr lang="en-US" altLang="ko-KR" sz="900" b="0" dirty="0">
                  <a:solidFill>
                    <a:schemeClr val="tx1"/>
                  </a:solidFill>
                </a:rPr>
                <a:t>:1 </a:t>
              </a:r>
              <a:r>
                <a:rPr lang="ko-KR" altLang="en-US" sz="900" b="0" dirty="0">
                  <a:solidFill>
                    <a:schemeClr val="tx1"/>
                  </a:solidFill>
                </a:rPr>
                <a:t>문의</a:t>
              </a:r>
            </a:p>
          </p:txBody>
        </p:sp>
        <p:sp>
          <p:nvSpPr>
            <p:cNvPr id="42" name="텍스트 상자 68">
              <a:extLst>
                <a:ext uri="{FF2B5EF4-FFF2-40B4-BE49-F238E27FC236}">
                  <a16:creationId xmlns:a16="http://schemas.microsoft.com/office/drawing/2014/main" id="{C997FEF5-3397-BC71-0DBA-D2CAA66675F3}"/>
                </a:ext>
              </a:extLst>
            </p:cNvPr>
            <p:cNvSpPr txBox="1"/>
            <p:nvPr/>
          </p:nvSpPr>
          <p:spPr>
            <a:xfrm>
              <a:off x="331702" y="3481387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>
                  <a:solidFill>
                    <a:schemeClr val="tx1"/>
                  </a:solidFill>
                </a:rPr>
                <a:t>이용약관</a:t>
              </a:r>
              <a:endParaRPr lang="ko-KR" altLang="en-US" sz="900" b="0">
                <a:solidFill>
                  <a:schemeClr val="tx1"/>
                </a:solidFill>
              </a:endParaRPr>
            </a:p>
          </p:txBody>
        </p:sp>
        <p:sp>
          <p:nvSpPr>
            <p:cNvPr id="43" name="텍스트 상자 68">
              <a:extLst>
                <a:ext uri="{FF2B5EF4-FFF2-40B4-BE49-F238E27FC236}">
                  <a16:creationId xmlns:a16="http://schemas.microsoft.com/office/drawing/2014/main" id="{1C9FDB29-7EE6-7BAD-26CD-4FAF6207CEB8}"/>
                </a:ext>
              </a:extLst>
            </p:cNvPr>
            <p:cNvSpPr txBox="1"/>
            <p:nvPr/>
          </p:nvSpPr>
          <p:spPr>
            <a:xfrm>
              <a:off x="331702" y="3728252"/>
              <a:ext cx="96340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 dirty="0">
                  <a:solidFill>
                    <a:schemeClr val="tx1"/>
                  </a:solidFill>
                </a:rPr>
                <a:t>개인정보 처리방침</a:t>
              </a:r>
              <a:endParaRPr lang="ko-KR" alt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44" name="텍스트 상자 68">
              <a:extLst>
                <a:ext uri="{FF2B5EF4-FFF2-40B4-BE49-F238E27FC236}">
                  <a16:creationId xmlns:a16="http://schemas.microsoft.com/office/drawing/2014/main" id="{80A7A44D-7A70-2AA9-3B43-E5E4BFCF0FC8}"/>
                </a:ext>
              </a:extLst>
            </p:cNvPr>
            <p:cNvSpPr txBox="1"/>
            <p:nvPr/>
          </p:nvSpPr>
          <p:spPr>
            <a:xfrm>
              <a:off x="331702" y="3689366"/>
              <a:ext cx="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endParaRPr lang="ko-KR" altLang="en-US" sz="900" b="0">
                <a:solidFill>
                  <a:schemeClr val="tx1"/>
                </a:solidFill>
              </a:endParaRPr>
            </a:p>
          </p:txBody>
        </p:sp>
        <p:cxnSp>
          <p:nvCxnSpPr>
            <p:cNvPr id="45" name="직선 연결선[R] 22">
              <a:extLst>
                <a:ext uri="{FF2B5EF4-FFF2-40B4-BE49-F238E27FC236}">
                  <a16:creationId xmlns:a16="http://schemas.microsoft.com/office/drawing/2014/main" id="{5E97DE61-318C-D26D-7A0B-8F8A5C1FF7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2932132"/>
              <a:ext cx="1758006" cy="330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텍스트 상자 68">
              <a:extLst>
                <a:ext uri="{FF2B5EF4-FFF2-40B4-BE49-F238E27FC236}">
                  <a16:creationId xmlns:a16="http://schemas.microsoft.com/office/drawing/2014/main" id="{D80C5D93-E59D-E83B-8065-784B8F63FB1A}"/>
                </a:ext>
              </a:extLst>
            </p:cNvPr>
            <p:cNvSpPr txBox="1"/>
            <p:nvPr/>
          </p:nvSpPr>
          <p:spPr>
            <a:xfrm>
              <a:off x="239863" y="4351825"/>
              <a:ext cx="359073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7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고객센터</a:t>
              </a:r>
              <a:endPara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7" name="텍스트 상자 68">
              <a:extLst>
                <a:ext uri="{FF2B5EF4-FFF2-40B4-BE49-F238E27FC236}">
                  <a16:creationId xmlns:a16="http://schemas.microsoft.com/office/drawing/2014/main" id="{AF711751-9EDB-695A-AC38-B983F99D2517}"/>
                </a:ext>
              </a:extLst>
            </p:cNvPr>
            <p:cNvSpPr txBox="1"/>
            <p:nvPr/>
          </p:nvSpPr>
          <p:spPr>
            <a:xfrm>
              <a:off x="331702" y="4583972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 dirty="0">
                  <a:solidFill>
                    <a:schemeClr val="tx1"/>
                  </a:solidFill>
                </a:rPr>
                <a:t>고객센터</a:t>
              </a:r>
              <a:endParaRPr lang="ko-KR" alt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48" name="텍스트 상자 68">
              <a:extLst>
                <a:ext uri="{FF2B5EF4-FFF2-40B4-BE49-F238E27FC236}">
                  <a16:creationId xmlns:a16="http://schemas.microsoft.com/office/drawing/2014/main" id="{80C95F1F-885D-3DC6-0FB2-6813321F17BE}"/>
                </a:ext>
              </a:extLst>
            </p:cNvPr>
            <p:cNvSpPr txBox="1"/>
            <p:nvPr/>
          </p:nvSpPr>
          <p:spPr>
            <a:xfrm>
              <a:off x="331702" y="4830837"/>
              <a:ext cx="77264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 dirty="0">
                  <a:solidFill>
                    <a:schemeClr val="tx1"/>
                  </a:solidFill>
                </a:rPr>
                <a:t>자주 묻는 질문</a:t>
              </a:r>
              <a:endParaRPr lang="ko-KR" alt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49" name="텍스트 상자 68">
              <a:extLst>
                <a:ext uri="{FF2B5EF4-FFF2-40B4-BE49-F238E27FC236}">
                  <a16:creationId xmlns:a16="http://schemas.microsoft.com/office/drawing/2014/main" id="{20A4FAB8-CC69-E862-15BC-D7839A88D5F8}"/>
                </a:ext>
              </a:extLst>
            </p:cNvPr>
            <p:cNvSpPr txBox="1"/>
            <p:nvPr/>
          </p:nvSpPr>
          <p:spPr>
            <a:xfrm>
              <a:off x="331702" y="5077702"/>
              <a:ext cx="50174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dirty="0">
                  <a:solidFill>
                    <a:schemeClr val="tx1"/>
                  </a:solidFill>
                </a:rPr>
                <a:t>이용 안내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50" name="직선 연결선[R] 16">
              <a:extLst>
                <a:ext uri="{FF2B5EF4-FFF2-40B4-BE49-F238E27FC236}">
                  <a16:creationId xmlns:a16="http://schemas.microsoft.com/office/drawing/2014/main" id="{1AA5B045-B805-533B-9FA9-B0E7E8F525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4166467"/>
              <a:ext cx="1758006" cy="330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텍스트 상자 68">
              <a:extLst>
                <a:ext uri="{FF2B5EF4-FFF2-40B4-BE49-F238E27FC236}">
                  <a16:creationId xmlns:a16="http://schemas.microsoft.com/office/drawing/2014/main" id="{F8D9D2D4-6F8F-61DB-762F-67B7E619B130}"/>
                </a:ext>
              </a:extLst>
            </p:cNvPr>
            <p:cNvSpPr txBox="1"/>
            <p:nvPr/>
          </p:nvSpPr>
          <p:spPr>
            <a:xfrm>
              <a:off x="331702" y="2469723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x-none" altLang="en-US" sz="900" b="0" dirty="0">
                  <a:solidFill>
                    <a:schemeClr val="tx1"/>
                  </a:solidFill>
                </a:rPr>
                <a:t>정보수정</a:t>
              </a:r>
              <a:endParaRPr lang="ko-KR" altLang="en-US" sz="900" b="0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직선 연결선[R] 11">
              <a:extLst>
                <a:ext uri="{FF2B5EF4-FFF2-40B4-BE49-F238E27FC236}">
                  <a16:creationId xmlns:a16="http://schemas.microsoft.com/office/drawing/2014/main" id="{3F2943E2-E950-9EA1-CBD4-483DA315F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17" y="2389369"/>
              <a:ext cx="1758006" cy="330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텍스트 상자 68">
              <a:extLst>
                <a:ext uri="{FF2B5EF4-FFF2-40B4-BE49-F238E27FC236}">
                  <a16:creationId xmlns:a16="http://schemas.microsoft.com/office/drawing/2014/main" id="{70C56A94-2DD7-40A5-D128-C849B2589A75}"/>
                </a:ext>
              </a:extLst>
            </p:cNvPr>
            <p:cNvSpPr txBox="1"/>
            <p:nvPr/>
          </p:nvSpPr>
          <p:spPr>
            <a:xfrm>
              <a:off x="331702" y="2716588"/>
              <a:ext cx="61705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ko-KR" altLang="en-US" sz="900" b="0" dirty="0">
                  <a:solidFill>
                    <a:schemeClr val="tx1"/>
                  </a:solidFill>
                </a:rPr>
                <a:t>나의 이력</a:t>
              </a:r>
            </a:p>
          </p:txBody>
        </p:sp>
        <p:sp>
          <p:nvSpPr>
            <p:cNvPr id="54" name="텍스트 상자 68">
              <a:extLst>
                <a:ext uri="{FF2B5EF4-FFF2-40B4-BE49-F238E27FC236}">
                  <a16:creationId xmlns:a16="http://schemas.microsoft.com/office/drawing/2014/main" id="{523F5E6B-134E-668A-B72D-0F04DEF6E946}"/>
                </a:ext>
              </a:extLst>
            </p:cNvPr>
            <p:cNvSpPr txBox="1"/>
            <p:nvPr/>
          </p:nvSpPr>
          <p:spPr>
            <a:xfrm>
              <a:off x="331702" y="3934752"/>
              <a:ext cx="23083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>
                <a:defRPr sz="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ko-KR" altLang="en-US" sz="900" b="0" dirty="0">
                  <a:solidFill>
                    <a:schemeClr val="tx1"/>
                  </a:solidFill>
                </a:rPr>
                <a:t>탈퇴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128314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806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3"/>
          <p:cNvSpPr txBox="1">
            <a:spLocks noGrp="1"/>
          </p:cNvSpPr>
          <p:nvPr>
            <p:ph type="title"/>
          </p:nvPr>
        </p:nvSpPr>
        <p:spPr>
          <a:xfrm>
            <a:off x="2822350" y="300353"/>
            <a:ext cx="2088234" cy="286233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"/>
                <a:ea typeface="Malgun Gothic"/>
                <a:cs typeface="Malgun Gothic"/>
                <a:sym typeface="Malgun Gothic"/>
              </a:defRPr>
            </a:lvl1pPr>
          </a:lstStyle>
          <a:p>
            <a:r>
              <a:t>Overview</a:t>
            </a:r>
          </a:p>
        </p:txBody>
      </p:sp>
      <p:sp>
        <p:nvSpPr>
          <p:cNvPr id="140" name="Text Placeholder 1"/>
          <p:cNvSpPr txBox="1">
            <a:spLocks noGrp="1"/>
          </p:cNvSpPr>
          <p:nvPr>
            <p:ph type="body" sz="quarter" idx="1"/>
          </p:nvPr>
        </p:nvSpPr>
        <p:spPr>
          <a:xfrm>
            <a:off x="5262879" y="300353"/>
            <a:ext cx="6413185" cy="286233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"/>
                <a:ea typeface="Malgun Gothic"/>
                <a:cs typeface="Malgun Gothic"/>
                <a:sym typeface="Malgun Gothic"/>
              </a:defRPr>
            </a:lvl1pPr>
          </a:lstStyle>
          <a:p>
            <a:r>
              <a:t>Legend - Basic Flow</a:t>
            </a:r>
          </a:p>
        </p:txBody>
      </p:sp>
      <p:graphicFrame>
        <p:nvGraphicFramePr>
          <p:cNvPr id="141" name="Group 158"/>
          <p:cNvGraphicFramePr/>
          <p:nvPr/>
        </p:nvGraphicFramePr>
        <p:xfrm>
          <a:off x="1024439" y="2021693"/>
          <a:ext cx="7009985" cy="1495567"/>
        </p:xfrm>
        <a:graphic>
          <a:graphicData uri="http://schemas.openxmlformats.org/drawingml/2006/table">
            <a:tbl>
              <a:tblPr/>
              <a:tblGrid>
                <a:gridCol w="1401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19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19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287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defRPr sz="1800"/>
                      </a:pPr>
                      <a:r>
                        <a:rPr sz="1000"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화면</a:t>
                      </a:r>
                    </a:p>
                  </a:txBody>
                  <a:tcPr marL="49770" marR="49770" marT="49770" marB="49770" anchor="ctr" horzOverflow="overflow">
                    <a:lnL w="6350">
                      <a:solidFill>
                        <a:srgbClr val="808080"/>
                      </a:solidFill>
                    </a:lnL>
                    <a:lnR w="6350">
                      <a:solidFill>
                        <a:srgbClr val="808080"/>
                      </a:solidFill>
                    </a:lnR>
                    <a:lnT w="6350">
                      <a:solidFill>
                        <a:srgbClr val="808080"/>
                      </a:solidFill>
                    </a:lnT>
                    <a:lnB w="6350">
                      <a:solidFill>
                        <a:srgbClr val="80808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defRPr sz="1800"/>
                      </a:pPr>
                      <a:r>
                        <a:rPr sz="1000"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process</a:t>
                      </a:r>
                    </a:p>
                  </a:txBody>
                  <a:tcPr marL="49770" marR="49770" marT="49770" marB="49770" anchor="ctr" horzOverflow="overflow">
                    <a:lnL w="6350">
                      <a:solidFill>
                        <a:srgbClr val="808080"/>
                      </a:solidFill>
                    </a:lnL>
                    <a:lnR w="6350">
                      <a:solidFill>
                        <a:srgbClr val="808080"/>
                      </a:solidFill>
                    </a:lnR>
                    <a:lnT w="6350">
                      <a:solidFill>
                        <a:srgbClr val="808080"/>
                      </a:solidFill>
                    </a:lnT>
                    <a:lnB w="6350">
                      <a:solidFill>
                        <a:srgbClr val="80808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defRPr sz="1800"/>
                      </a:pPr>
                      <a:r>
                        <a:rPr sz="1000"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사용자 조작</a:t>
                      </a:r>
                    </a:p>
                  </a:txBody>
                  <a:tcPr marL="49770" marR="49770" marT="49770" marB="49770" anchor="ctr" horzOverflow="overflow">
                    <a:lnL w="6350">
                      <a:solidFill>
                        <a:srgbClr val="808080"/>
                      </a:solidFill>
                    </a:lnL>
                    <a:lnR w="6350">
                      <a:solidFill>
                        <a:srgbClr val="808080"/>
                      </a:solidFill>
                    </a:lnR>
                    <a:lnT w="6350">
                      <a:solidFill>
                        <a:srgbClr val="808080"/>
                      </a:solidFill>
                    </a:lnT>
                    <a:lnB w="6350">
                      <a:solidFill>
                        <a:srgbClr val="80808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defRPr sz="1800"/>
                      </a:pPr>
                      <a:r>
                        <a:rPr sz="1000"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시스템 동작</a:t>
                      </a:r>
                    </a:p>
                  </a:txBody>
                  <a:tcPr marL="49770" marR="49770" marT="49770" marB="49770" anchor="ctr" horzOverflow="overflow">
                    <a:lnL w="6350">
                      <a:solidFill>
                        <a:srgbClr val="808080"/>
                      </a:solidFill>
                    </a:lnL>
                    <a:lnR w="6350">
                      <a:solidFill>
                        <a:srgbClr val="808080"/>
                      </a:solidFill>
                    </a:lnR>
                    <a:lnT w="6350">
                      <a:solidFill>
                        <a:srgbClr val="808080"/>
                      </a:solidFill>
                    </a:lnT>
                    <a:lnB w="6350">
                      <a:solidFill>
                        <a:srgbClr val="80808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defRPr sz="1800"/>
                      </a:pPr>
                      <a:r>
                        <a:rPr sz="1000"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조건 판단 서식</a:t>
                      </a:r>
                    </a:p>
                  </a:txBody>
                  <a:tcPr marL="49770" marR="49770" marT="49770" marB="49770" anchor="ctr" horzOverflow="overflow">
                    <a:lnL w="6350">
                      <a:solidFill>
                        <a:srgbClr val="808080"/>
                      </a:solidFill>
                    </a:lnL>
                    <a:lnR w="6350">
                      <a:solidFill>
                        <a:srgbClr val="808080"/>
                      </a:solidFill>
                    </a:lnR>
                    <a:lnT w="6350">
                      <a:solidFill>
                        <a:srgbClr val="808080"/>
                      </a:solidFill>
                    </a:lnT>
                    <a:lnB w="6350">
                      <a:solidFill>
                        <a:srgbClr val="80808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2692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000">
                          <a:latin typeface="Malgun Gothic"/>
                          <a:ea typeface="Malgun Gothic"/>
                          <a:cs typeface="Malgun Gothic"/>
                          <a:sym typeface="Malgun Gothic"/>
                        </a:defRPr>
                      </a:pPr>
                      <a:endParaRPr/>
                    </a:p>
                  </a:txBody>
                  <a:tcPr marL="49770" marR="49770" marT="49770" marB="49770" anchor="ctr" horzOverflow="overflow">
                    <a:lnL w="6350">
                      <a:solidFill>
                        <a:srgbClr val="808080"/>
                      </a:solidFill>
                    </a:lnL>
                    <a:lnR w="6350">
                      <a:solidFill>
                        <a:srgbClr val="808080"/>
                      </a:solidFill>
                    </a:lnR>
                    <a:lnT w="6350">
                      <a:solidFill>
                        <a:srgbClr val="808080"/>
                      </a:solidFill>
                    </a:lnT>
                    <a:lnB w="635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000">
                          <a:latin typeface="Malgun Gothic"/>
                          <a:ea typeface="Malgun Gothic"/>
                          <a:cs typeface="Malgun Gothic"/>
                          <a:sym typeface="Malgun Gothic"/>
                        </a:defRPr>
                      </a:pPr>
                      <a:endParaRPr/>
                    </a:p>
                  </a:txBody>
                  <a:tcPr marL="49770" marR="49770" marT="49770" marB="49770" anchor="ctr" horzOverflow="overflow">
                    <a:lnL w="6350">
                      <a:solidFill>
                        <a:srgbClr val="808080"/>
                      </a:solidFill>
                    </a:lnL>
                    <a:lnR w="6350">
                      <a:solidFill>
                        <a:srgbClr val="808080"/>
                      </a:solidFill>
                    </a:lnR>
                    <a:lnT w="6350">
                      <a:solidFill>
                        <a:srgbClr val="808080"/>
                      </a:solidFill>
                    </a:lnT>
                    <a:lnB w="635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000">
                          <a:latin typeface="Malgun Gothic"/>
                          <a:ea typeface="Malgun Gothic"/>
                          <a:cs typeface="Malgun Gothic"/>
                          <a:sym typeface="Malgun Gothic"/>
                        </a:defRPr>
                      </a:pPr>
                      <a:endParaRPr/>
                    </a:p>
                  </a:txBody>
                  <a:tcPr marL="49770" marR="49770" marT="49770" marB="49770" anchor="ctr" horzOverflow="overflow">
                    <a:lnL w="6350">
                      <a:solidFill>
                        <a:srgbClr val="808080"/>
                      </a:solidFill>
                    </a:lnL>
                    <a:lnR w="6350">
                      <a:solidFill>
                        <a:srgbClr val="808080"/>
                      </a:solidFill>
                    </a:lnR>
                    <a:lnT w="6350">
                      <a:solidFill>
                        <a:srgbClr val="808080"/>
                      </a:solidFill>
                    </a:lnT>
                    <a:lnB w="635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000">
                          <a:latin typeface="Malgun Gothic"/>
                          <a:ea typeface="Malgun Gothic"/>
                          <a:cs typeface="Malgun Gothic"/>
                          <a:sym typeface="Malgun Gothic"/>
                        </a:defRPr>
                      </a:pPr>
                      <a:endParaRPr/>
                    </a:p>
                  </a:txBody>
                  <a:tcPr marL="49770" marR="49770" marT="49770" marB="49770" anchor="ctr" horzOverflow="overflow">
                    <a:lnL w="6350">
                      <a:solidFill>
                        <a:srgbClr val="808080"/>
                      </a:solidFill>
                    </a:lnL>
                    <a:lnR w="6350">
                      <a:solidFill>
                        <a:srgbClr val="808080"/>
                      </a:solidFill>
                    </a:lnR>
                    <a:lnT w="6350">
                      <a:solidFill>
                        <a:srgbClr val="808080"/>
                      </a:solidFill>
                    </a:lnT>
                    <a:lnB w="635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000">
                          <a:latin typeface="Malgun Gothic"/>
                          <a:ea typeface="Malgun Gothic"/>
                          <a:cs typeface="Malgun Gothic"/>
                          <a:sym typeface="Malgun Gothic"/>
                        </a:defRPr>
                      </a:pPr>
                      <a:endParaRPr/>
                    </a:p>
                  </a:txBody>
                  <a:tcPr marL="49770" marR="49770" marT="49770" marB="49770" anchor="ctr" horzOverflow="overflow">
                    <a:lnL w="6350">
                      <a:solidFill>
                        <a:srgbClr val="808080"/>
                      </a:solidFill>
                    </a:lnL>
                    <a:lnR w="6350">
                      <a:solidFill>
                        <a:srgbClr val="808080"/>
                      </a:solidFill>
                    </a:lnR>
                    <a:lnT w="6350">
                      <a:solidFill>
                        <a:srgbClr val="808080"/>
                      </a:solidFill>
                    </a:lnT>
                    <a:lnB w="635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2" name="TextBox 45"/>
          <p:cNvSpPr txBox="1"/>
          <p:nvPr/>
        </p:nvSpPr>
        <p:spPr>
          <a:xfrm>
            <a:off x="850581" y="1637825"/>
            <a:ext cx="1851725" cy="239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95331">
              <a:lnSpc>
                <a:spcPct val="150000"/>
              </a:lnSpc>
              <a:defRPr sz="1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●</a:t>
            </a:r>
            <a:r>
              <a:rPr sz="900"/>
              <a:t>  Basic Flow</a:t>
            </a:r>
            <a:r>
              <a:rPr sz="900">
                <a:latin typeface="Malgun Gothic"/>
                <a:ea typeface="Malgun Gothic"/>
                <a:cs typeface="Malgun Gothic"/>
                <a:sym typeface="Malgun Gothic"/>
              </a:rPr>
              <a:t>에 사용하는 표시들</a:t>
            </a:r>
          </a:p>
        </p:txBody>
      </p:sp>
      <p:grpSp>
        <p:nvGrpSpPr>
          <p:cNvPr id="147" name="그룹 14"/>
          <p:cNvGrpSpPr/>
          <p:nvPr/>
        </p:nvGrpSpPr>
        <p:grpSpPr>
          <a:xfrm>
            <a:off x="1229859" y="2559217"/>
            <a:ext cx="1019037" cy="783881"/>
            <a:chOff x="0" y="0"/>
            <a:chExt cx="1019036" cy="783879"/>
          </a:xfrm>
        </p:grpSpPr>
        <p:grpSp>
          <p:nvGrpSpPr>
            <p:cNvPr id="145" name="TextBox 47"/>
            <p:cNvGrpSpPr/>
            <p:nvPr/>
          </p:nvGrpSpPr>
          <p:grpSpPr>
            <a:xfrm>
              <a:off x="0" y="0"/>
              <a:ext cx="1019036" cy="783879"/>
              <a:chOff x="-1" y="0"/>
              <a:chExt cx="1019035" cy="783877"/>
            </a:xfrm>
          </p:grpSpPr>
          <p:sp>
            <p:nvSpPr>
              <p:cNvPr id="143" name="Rectangle"/>
              <p:cNvSpPr/>
              <p:nvPr/>
            </p:nvSpPr>
            <p:spPr>
              <a:xfrm>
                <a:off x="-1" y="0"/>
                <a:ext cx="1019035" cy="783877"/>
              </a:xfrm>
              <a:prstGeom prst="rect">
                <a:avLst/>
              </a:prstGeom>
              <a:noFill/>
              <a:ln w="19050" cap="flat">
                <a:solidFill>
                  <a:srgbClr val="595959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995331">
                  <a:defRPr sz="800">
                    <a:latin typeface="+mj-lt"/>
                    <a:ea typeface="+mj-ea"/>
                    <a:cs typeface="+mj-cs"/>
                    <a:sym typeface="맑은 고딕"/>
                  </a:defRPr>
                </a:pPr>
                <a:endParaRPr/>
              </a:p>
            </p:txBody>
          </p:sp>
          <p:sp>
            <p:nvSpPr>
              <p:cNvPr id="144" name="화면이름"/>
              <p:cNvSpPr txBox="1"/>
              <p:nvPr/>
            </p:nvSpPr>
            <p:spPr>
              <a:xfrm>
                <a:off x="55245" y="289068"/>
                <a:ext cx="908545" cy="2057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 defTabSz="995331">
                  <a:defRPr sz="800">
                    <a:latin typeface="+mj-lt"/>
                    <a:ea typeface="+mj-ea"/>
                    <a:cs typeface="+mj-cs"/>
                    <a:sym typeface="맑은 고딕"/>
                  </a:defRPr>
                </a:lvl1pPr>
              </a:lstStyle>
              <a:p>
                <a:r>
                  <a:t>화면이름</a:t>
                </a:r>
              </a:p>
            </p:txBody>
          </p:sp>
        </p:grpSp>
        <p:sp>
          <p:nvSpPr>
            <p:cNvPr id="146" name="TextBox 48"/>
            <p:cNvSpPr txBox="1"/>
            <p:nvPr/>
          </p:nvSpPr>
          <p:spPr>
            <a:xfrm>
              <a:off x="0" y="3892"/>
              <a:ext cx="175809" cy="2053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39187" tIns="39187" rIns="39187" bIns="39187" numCol="1" anchor="ctr">
              <a:spAutoFit/>
            </a:bodyPr>
            <a:lstStyle>
              <a:lvl1pPr defTabSz="995331">
                <a:defRPr sz="800" b="1">
                  <a:solidFill>
                    <a:srgbClr val="FF0000"/>
                  </a:solidFill>
                  <a:latin typeface="+mj-lt"/>
                  <a:ea typeface="+mj-ea"/>
                  <a:cs typeface="+mj-cs"/>
                  <a:sym typeface="맑은 고딕"/>
                </a:defRPr>
              </a:lvl1pPr>
            </a:lstStyle>
            <a:p>
              <a:r>
                <a:t>1.</a:t>
              </a:r>
            </a:p>
          </p:txBody>
        </p:sp>
      </p:grpSp>
      <p:grpSp>
        <p:nvGrpSpPr>
          <p:cNvPr id="155" name="그룹 18"/>
          <p:cNvGrpSpPr/>
          <p:nvPr/>
        </p:nvGrpSpPr>
        <p:grpSpPr>
          <a:xfrm>
            <a:off x="6690733" y="2512316"/>
            <a:ext cx="1134084" cy="912460"/>
            <a:chOff x="-1" y="0"/>
            <a:chExt cx="1134084" cy="912454"/>
          </a:xfrm>
        </p:grpSpPr>
        <p:sp>
          <p:nvSpPr>
            <p:cNvPr id="148" name="다이아몬드 19"/>
            <p:cNvSpPr/>
            <p:nvPr/>
          </p:nvSpPr>
          <p:spPr>
            <a:xfrm>
              <a:off x="79288" y="296571"/>
              <a:ext cx="195948" cy="156759"/>
            </a:xfrm>
            <a:prstGeom prst="diamond">
              <a:avLst/>
            </a:prstGeom>
            <a:solidFill>
              <a:srgbClr val="D9D9D9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95331">
                <a:defRPr sz="800">
                  <a:latin typeface="+mj-lt"/>
                  <a:ea typeface="+mj-ea"/>
                  <a:cs typeface="+mj-cs"/>
                  <a:sym typeface="맑은 고딕"/>
                </a:defRPr>
              </a:pPr>
              <a:endParaRPr/>
            </a:p>
          </p:txBody>
        </p:sp>
        <p:sp>
          <p:nvSpPr>
            <p:cNvPr id="149" name="직선 화살표 연결선 20"/>
            <p:cNvSpPr/>
            <p:nvPr/>
          </p:nvSpPr>
          <p:spPr>
            <a:xfrm flipH="1">
              <a:off x="177262" y="453328"/>
              <a:ext cx="1" cy="45912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50" name="직선 화살표 연결선 21"/>
            <p:cNvSpPr/>
            <p:nvPr/>
          </p:nvSpPr>
          <p:spPr>
            <a:xfrm>
              <a:off x="275235" y="374950"/>
              <a:ext cx="858848" cy="1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51" name="직선 연결선 45"/>
            <p:cNvSpPr/>
            <p:nvPr/>
          </p:nvSpPr>
          <p:spPr>
            <a:xfrm flipV="1">
              <a:off x="177262" y="0"/>
              <a:ext cx="1" cy="29657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52" name="모서리가 둥근 직사각형 23"/>
            <p:cNvSpPr txBox="1"/>
            <p:nvPr/>
          </p:nvSpPr>
          <p:spPr>
            <a:xfrm>
              <a:off x="-1" y="457138"/>
              <a:ext cx="244628" cy="2053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39187" tIns="39187" rIns="39187" bIns="39187" numCol="1" anchor="ctr">
              <a:spAutoFit/>
            </a:bodyPr>
            <a:lstStyle>
              <a:lvl1pPr algn="ctr" defTabSz="995331">
                <a:defRPr sz="800" b="1">
                  <a:solidFill>
                    <a:srgbClr val="0D0D0D"/>
                  </a:solidFill>
                  <a:latin typeface="+mj-lt"/>
                  <a:ea typeface="+mj-ea"/>
                  <a:cs typeface="+mj-cs"/>
                  <a:sym typeface="맑은 고딕"/>
                </a:defRPr>
              </a:lvl1pPr>
            </a:lstStyle>
            <a:p>
              <a:r>
                <a:t>Y</a:t>
              </a:r>
            </a:p>
          </p:txBody>
        </p:sp>
        <p:sp>
          <p:nvSpPr>
            <p:cNvPr id="153" name="모서리가 둥근 직사각형 24"/>
            <p:cNvSpPr txBox="1"/>
            <p:nvPr/>
          </p:nvSpPr>
          <p:spPr>
            <a:xfrm>
              <a:off x="259220" y="187549"/>
              <a:ext cx="244628" cy="2053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39187" tIns="39187" rIns="39187" bIns="39187" numCol="1" anchor="ctr">
              <a:spAutoFit/>
            </a:bodyPr>
            <a:lstStyle>
              <a:lvl1pPr algn="ctr" defTabSz="995331">
                <a:defRPr sz="800" b="1">
                  <a:solidFill>
                    <a:srgbClr val="FF0000"/>
                  </a:solidFill>
                  <a:latin typeface="+mj-lt"/>
                  <a:ea typeface="+mj-ea"/>
                  <a:cs typeface="+mj-cs"/>
                  <a:sym typeface="맑은 고딕"/>
                </a:defRPr>
              </a:lvl1pPr>
            </a:lstStyle>
            <a:p>
              <a:r>
                <a:t>N</a:t>
              </a:r>
            </a:p>
          </p:txBody>
        </p:sp>
        <p:sp>
          <p:nvSpPr>
            <p:cNvPr id="154" name="TextBox 56"/>
            <p:cNvSpPr txBox="1"/>
            <p:nvPr/>
          </p:nvSpPr>
          <p:spPr>
            <a:xfrm>
              <a:off x="211111" y="432810"/>
              <a:ext cx="455675" cy="205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defTabSz="995331">
                <a:defRPr sz="800">
                  <a:solidFill>
                    <a:srgbClr val="404040"/>
                  </a:solidFill>
                  <a:latin typeface="+mj-lt"/>
                  <a:ea typeface="+mj-ea"/>
                  <a:cs typeface="+mj-cs"/>
                  <a:sym typeface="맑은 고딕"/>
                </a:defRPr>
              </a:lvl1pPr>
            </a:lstStyle>
            <a:p>
              <a:r>
                <a:t>조건내용</a:t>
              </a:r>
            </a:p>
          </p:txBody>
        </p:sp>
      </p:grpSp>
      <p:grpSp>
        <p:nvGrpSpPr>
          <p:cNvPr id="160" name="그룹 26"/>
          <p:cNvGrpSpPr/>
          <p:nvPr/>
        </p:nvGrpSpPr>
        <p:grpSpPr>
          <a:xfrm>
            <a:off x="3906889" y="2877341"/>
            <a:ext cx="1293247" cy="195951"/>
            <a:chOff x="0" y="0"/>
            <a:chExt cx="1293245" cy="195951"/>
          </a:xfrm>
        </p:grpSpPr>
        <p:sp>
          <p:nvSpPr>
            <p:cNvPr id="156" name="직선 화살표 연결선 27"/>
            <p:cNvSpPr/>
            <p:nvPr/>
          </p:nvSpPr>
          <p:spPr>
            <a:xfrm>
              <a:off x="0" y="97973"/>
              <a:ext cx="1293245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159" name="모서리가 둥근 직사각형 28"/>
            <p:cNvGrpSpPr/>
            <p:nvPr/>
          </p:nvGrpSpPr>
          <p:grpSpPr>
            <a:xfrm>
              <a:off x="267177" y="0"/>
              <a:ext cx="733583" cy="195951"/>
              <a:chOff x="-1" y="0"/>
              <a:chExt cx="733582" cy="195950"/>
            </a:xfrm>
          </p:grpSpPr>
          <p:sp>
            <p:nvSpPr>
              <p:cNvPr id="157" name="Rounded Rectangle"/>
              <p:cNvSpPr/>
              <p:nvPr/>
            </p:nvSpPr>
            <p:spPr>
              <a:xfrm>
                <a:off x="-1" y="0"/>
                <a:ext cx="733582" cy="195950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995331">
                  <a:defRPr sz="800">
                    <a:solidFill>
                      <a:srgbClr val="0D0D0D"/>
                    </a:solidFill>
                    <a:latin typeface="+mj-lt"/>
                    <a:ea typeface="+mj-ea"/>
                    <a:cs typeface="+mj-cs"/>
                    <a:sym typeface="맑은 고딕"/>
                  </a:defRPr>
                </a:pPr>
                <a:endParaRPr/>
              </a:p>
            </p:txBody>
          </p:sp>
          <p:sp>
            <p:nvSpPr>
              <p:cNvPr id="158" name="동작"/>
              <p:cNvSpPr txBox="1"/>
              <p:nvPr/>
            </p:nvSpPr>
            <p:spPr>
              <a:xfrm>
                <a:off x="14327" y="1634"/>
                <a:ext cx="704926" cy="1926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39187" tIns="39187" rIns="39187" bIns="39187" numCol="1" anchor="ctr">
                <a:spAutoFit/>
              </a:bodyPr>
              <a:lstStyle>
                <a:lvl1pPr algn="ctr" defTabSz="995331">
                  <a:defRPr sz="800">
                    <a:solidFill>
                      <a:srgbClr val="0D0D0D"/>
                    </a:solidFill>
                    <a:latin typeface="+mj-lt"/>
                    <a:ea typeface="+mj-ea"/>
                    <a:cs typeface="+mj-cs"/>
                    <a:sym typeface="맑은 고딕"/>
                  </a:defRPr>
                </a:lvl1pPr>
              </a:lstStyle>
              <a:p>
                <a:r>
                  <a:t>동작</a:t>
                </a:r>
              </a:p>
            </p:txBody>
          </p:sp>
        </p:grpSp>
      </p:grpSp>
      <p:graphicFrame>
        <p:nvGraphicFramePr>
          <p:cNvPr id="161" name="Group 158"/>
          <p:cNvGraphicFramePr/>
          <p:nvPr/>
        </p:nvGraphicFramePr>
        <p:xfrm>
          <a:off x="1024162" y="4305005"/>
          <a:ext cx="7001784" cy="1471817"/>
        </p:xfrm>
        <a:graphic>
          <a:graphicData uri="http://schemas.openxmlformats.org/drawingml/2006/table">
            <a:tbl>
              <a:tblPr/>
              <a:tblGrid>
                <a:gridCol w="1166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6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6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6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802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defRPr sz="1800"/>
                      </a:pPr>
                      <a:r>
                        <a:rPr sz="1000"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자동 Flow</a:t>
                      </a:r>
                    </a:p>
                  </a:txBody>
                  <a:tcPr marL="49770" marR="49770" marT="49770" marB="49770" anchor="ctr" horzOverflow="overflow">
                    <a:lnL w="12700">
                      <a:solidFill>
                        <a:srgbClr val="808080"/>
                      </a:solidFill>
                    </a:lnL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defRPr sz="1000">
                          <a:latin typeface="Malgun Gothic"/>
                          <a:ea typeface="Malgun Gothic"/>
                          <a:cs typeface="Malgun Gothic"/>
                          <a:sym typeface="Malgun Gothic"/>
                        </a:defRPr>
                      </a:pPr>
                      <a:r>
                        <a:t>자동 Flow</a:t>
                      </a:r>
                    </a:p>
                    <a:p>
                      <a:pPr algn="ctr">
                        <a:spcBef>
                          <a:spcPts val="200"/>
                        </a:spcBef>
                        <a:defRPr sz="1000">
                          <a:latin typeface="Malgun Gothic"/>
                          <a:ea typeface="Malgun Gothic"/>
                          <a:cs typeface="Malgun Gothic"/>
                          <a:sym typeface="Malgun Gothic"/>
                        </a:defRPr>
                      </a:pPr>
                      <a:r>
                        <a:t>(error 또는 실패)</a:t>
                      </a:r>
                    </a:p>
                  </a:txBody>
                  <a:tcPr marL="49770" marR="49770" marT="49770" marB="49770" anchor="ctr" horzOverflow="overflow">
                    <a:lnL w="12700">
                      <a:solidFill>
                        <a:srgbClr val="808080"/>
                      </a:solidFill>
                    </a:lnL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defRPr sz="1000">
                          <a:latin typeface="Malgun Gothic"/>
                          <a:ea typeface="Malgun Gothic"/>
                          <a:cs typeface="Malgun Gothic"/>
                          <a:sym typeface="Malgun Gothic"/>
                        </a:defRPr>
                      </a:pPr>
                      <a:r>
                        <a:t>사용자 동작에 </a:t>
                      </a:r>
                    </a:p>
                    <a:p>
                      <a:pPr algn="ctr">
                        <a:spcBef>
                          <a:spcPts val="200"/>
                        </a:spcBef>
                        <a:defRPr sz="1000">
                          <a:latin typeface="Malgun Gothic"/>
                          <a:ea typeface="Malgun Gothic"/>
                          <a:cs typeface="Malgun Gothic"/>
                          <a:sym typeface="Malgun Gothic"/>
                        </a:defRPr>
                      </a:pPr>
                      <a:r>
                        <a:t>의한 Flow</a:t>
                      </a:r>
                    </a:p>
                  </a:txBody>
                  <a:tcPr marL="49770" marR="49770" marT="49770" marB="49770" anchor="ctr" horzOverflow="overflow">
                    <a:lnL w="12700">
                      <a:solidFill>
                        <a:srgbClr val="808080"/>
                      </a:solidFill>
                    </a:lnL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defRPr sz="1000">
                          <a:latin typeface="Malgun Gothic"/>
                          <a:ea typeface="Malgun Gothic"/>
                          <a:cs typeface="Malgun Gothic"/>
                          <a:sym typeface="Malgun Gothic"/>
                        </a:defRPr>
                      </a:pPr>
                      <a:r>
                        <a:t>사용자 동작에 </a:t>
                      </a:r>
                    </a:p>
                    <a:p>
                      <a:pPr algn="ctr">
                        <a:spcBef>
                          <a:spcPts val="200"/>
                        </a:spcBef>
                        <a:defRPr sz="1000">
                          <a:latin typeface="Malgun Gothic"/>
                          <a:ea typeface="Malgun Gothic"/>
                          <a:cs typeface="Malgun Gothic"/>
                          <a:sym typeface="Malgun Gothic"/>
                        </a:defRPr>
                      </a:pPr>
                      <a:r>
                        <a:t>의한 Flow (부정)</a:t>
                      </a:r>
                    </a:p>
                  </a:txBody>
                  <a:tcPr marL="49770" marR="49770" marT="49770" marB="49770" anchor="ctr" horzOverflow="overflow">
                    <a:lnL w="12700">
                      <a:solidFill>
                        <a:srgbClr val="808080"/>
                      </a:solidFill>
                    </a:lnL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defRPr sz="1000">
                          <a:latin typeface="Malgun Gothic"/>
                          <a:ea typeface="Malgun Gothic"/>
                          <a:cs typeface="Malgun Gothic"/>
                          <a:sym typeface="Malgun Gothic"/>
                        </a:defRPr>
                      </a:pPr>
                      <a:r>
                        <a:t>다음 페이지로 </a:t>
                      </a:r>
                    </a:p>
                    <a:p>
                      <a:pPr algn="ctr">
                        <a:spcBef>
                          <a:spcPts val="200"/>
                        </a:spcBef>
                        <a:defRPr sz="1000">
                          <a:latin typeface="Malgun Gothic"/>
                          <a:ea typeface="Malgun Gothic"/>
                          <a:cs typeface="Malgun Gothic"/>
                          <a:sym typeface="Malgun Gothic"/>
                        </a:defRPr>
                      </a:pPr>
                      <a:r>
                        <a:t>이어짐</a:t>
                      </a:r>
                    </a:p>
                  </a:txBody>
                  <a:tcPr marL="49770" marR="49770" marT="49770" marB="49770" anchor="ctr" horzOverflow="overflow">
                    <a:lnL w="12700">
                      <a:solidFill>
                        <a:srgbClr val="808080"/>
                      </a:solidFill>
                    </a:lnL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defRPr sz="1000">
                          <a:latin typeface="Malgun Gothic"/>
                          <a:ea typeface="Malgun Gothic"/>
                          <a:cs typeface="Malgun Gothic"/>
                          <a:sym typeface="Malgun Gothic"/>
                        </a:defRPr>
                      </a:pPr>
                      <a:r>
                        <a:t>이전 페이지에서 </a:t>
                      </a:r>
                    </a:p>
                    <a:p>
                      <a:pPr algn="ctr">
                        <a:spcBef>
                          <a:spcPts val="200"/>
                        </a:spcBef>
                        <a:defRPr sz="1000">
                          <a:latin typeface="Malgun Gothic"/>
                          <a:ea typeface="Malgun Gothic"/>
                          <a:cs typeface="Malgun Gothic"/>
                          <a:sym typeface="Malgun Gothic"/>
                        </a:defRPr>
                      </a:pPr>
                      <a:r>
                        <a:t>이어짐</a:t>
                      </a:r>
                    </a:p>
                  </a:txBody>
                  <a:tcPr marL="49770" marR="49770" marT="49770" marB="49770" anchor="ctr" horzOverflow="overflow">
                    <a:lnL w="12700">
                      <a:solidFill>
                        <a:srgbClr val="808080"/>
                      </a:solidFill>
                    </a:lnL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077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100">
                          <a:latin typeface="Malgun Gothic"/>
                          <a:ea typeface="Malgun Gothic"/>
                          <a:cs typeface="Malgun Gothic"/>
                          <a:sym typeface="Malgun Gothic"/>
                        </a:defRPr>
                      </a:pPr>
                      <a:endParaRPr/>
                    </a:p>
                  </a:txBody>
                  <a:tcPr marL="49770" marR="49770" marT="49770" marB="49770" anchor="ctr" horzOverflow="overflow">
                    <a:lnL w="12700">
                      <a:solidFill>
                        <a:srgbClr val="808080"/>
                      </a:solidFill>
                    </a:lnL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100">
                          <a:latin typeface="Malgun Gothic"/>
                          <a:ea typeface="Malgun Gothic"/>
                          <a:cs typeface="Malgun Gothic"/>
                          <a:sym typeface="Malgun Gothic"/>
                        </a:defRPr>
                      </a:pPr>
                      <a:endParaRPr/>
                    </a:p>
                  </a:txBody>
                  <a:tcPr marL="49770" marR="49770" marT="49770" marB="49770" anchor="ctr" horzOverflow="overflow">
                    <a:lnL w="12700">
                      <a:solidFill>
                        <a:srgbClr val="808080"/>
                      </a:solidFill>
                    </a:lnL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100">
                          <a:latin typeface="Malgun Gothic"/>
                          <a:ea typeface="Malgun Gothic"/>
                          <a:cs typeface="Malgun Gothic"/>
                          <a:sym typeface="Malgun Gothic"/>
                        </a:defRPr>
                      </a:pPr>
                      <a:endParaRPr/>
                    </a:p>
                  </a:txBody>
                  <a:tcPr marL="49770" marR="49770" marT="49770" marB="49770" anchor="ctr" horzOverflow="overflow">
                    <a:lnL w="12700">
                      <a:solidFill>
                        <a:srgbClr val="808080"/>
                      </a:solidFill>
                    </a:lnL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100">
                          <a:latin typeface="Malgun Gothic"/>
                          <a:ea typeface="Malgun Gothic"/>
                          <a:cs typeface="Malgun Gothic"/>
                          <a:sym typeface="Malgun Gothic"/>
                        </a:defRPr>
                      </a:pPr>
                      <a:endParaRPr/>
                    </a:p>
                  </a:txBody>
                  <a:tcPr marL="49770" marR="49770" marT="49770" marB="49770" anchor="ctr" horzOverflow="overflow">
                    <a:lnL w="12700">
                      <a:solidFill>
                        <a:srgbClr val="808080"/>
                      </a:solidFill>
                    </a:lnL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100">
                          <a:latin typeface="Malgun Gothic"/>
                          <a:ea typeface="Malgun Gothic"/>
                          <a:cs typeface="Malgun Gothic"/>
                          <a:sym typeface="Malgun Gothic"/>
                        </a:defRPr>
                      </a:pPr>
                      <a:endParaRPr/>
                    </a:p>
                  </a:txBody>
                  <a:tcPr marL="49770" marR="49770" marT="49770" marB="49770" anchor="ctr" horzOverflow="overflow">
                    <a:lnL w="12700">
                      <a:solidFill>
                        <a:srgbClr val="808080"/>
                      </a:solidFill>
                    </a:lnL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100">
                          <a:latin typeface="Malgun Gothic"/>
                          <a:ea typeface="Malgun Gothic"/>
                          <a:cs typeface="Malgun Gothic"/>
                          <a:sym typeface="Malgun Gothic"/>
                        </a:defRPr>
                      </a:pPr>
                      <a:endParaRPr/>
                    </a:p>
                  </a:txBody>
                  <a:tcPr marL="49770" marR="49770" marT="49770" marB="49770" anchor="ctr" horzOverflow="overflow">
                    <a:lnL w="12700">
                      <a:solidFill>
                        <a:srgbClr val="808080"/>
                      </a:solidFill>
                    </a:lnL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2" name="취소 시 flow"/>
          <p:cNvSpPr/>
          <p:nvPr/>
        </p:nvSpPr>
        <p:spPr>
          <a:xfrm>
            <a:off x="1240728" y="5287628"/>
            <a:ext cx="744829" cy="3"/>
          </a:xfrm>
          <a:prstGeom prst="line">
            <a:avLst/>
          </a:prstGeom>
          <a:ln w="3175">
            <a:solidFill>
              <a:srgbClr val="000000"/>
            </a:solidFill>
            <a:prstDash val="dash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3" name="자동 flow"/>
          <p:cNvSpPr/>
          <p:nvPr/>
        </p:nvSpPr>
        <p:spPr>
          <a:xfrm>
            <a:off x="2429498" y="5295543"/>
            <a:ext cx="744829" cy="2"/>
          </a:xfrm>
          <a:prstGeom prst="line">
            <a:avLst/>
          </a:prstGeom>
          <a:ln w="3175">
            <a:solidFill>
              <a:srgbClr val="FF0000"/>
            </a:solidFill>
            <a:prstDash val="dash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4" name="사용자 선택 flow"/>
          <p:cNvSpPr/>
          <p:nvPr/>
        </p:nvSpPr>
        <p:spPr>
          <a:xfrm>
            <a:off x="3597333" y="5296436"/>
            <a:ext cx="744829" cy="3"/>
          </a:xfrm>
          <a:prstGeom prst="line">
            <a:avLst/>
          </a:prstGeom>
          <a:ln w="3175">
            <a:solidFill>
              <a:srgbClr val="40404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5" name="사용자 선택 flow"/>
          <p:cNvSpPr/>
          <p:nvPr/>
        </p:nvSpPr>
        <p:spPr>
          <a:xfrm>
            <a:off x="5919089" y="5301612"/>
            <a:ext cx="744829" cy="2"/>
          </a:xfrm>
          <a:prstGeom prst="line">
            <a:avLst/>
          </a:prstGeom>
          <a:ln w="3175">
            <a:solidFill>
              <a:srgbClr val="40404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6" name="TextBox 65"/>
          <p:cNvSpPr txBox="1"/>
          <p:nvPr/>
        </p:nvSpPr>
        <p:spPr>
          <a:xfrm>
            <a:off x="5864992" y="5049843"/>
            <a:ext cx="817548" cy="239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95331">
              <a:defRPr sz="900">
                <a:latin typeface="+mj-lt"/>
                <a:ea typeface="+mj-ea"/>
                <a:cs typeface="+mj-cs"/>
                <a:sym typeface="맑은 고딕"/>
              </a:defRPr>
            </a:lvl1pPr>
          </a:lstStyle>
          <a:p>
            <a:r>
              <a:t>(다음페이지)</a:t>
            </a:r>
          </a:p>
        </p:txBody>
      </p:sp>
      <p:sp>
        <p:nvSpPr>
          <p:cNvPr id="167" name="사용자 선택 flow"/>
          <p:cNvSpPr/>
          <p:nvPr/>
        </p:nvSpPr>
        <p:spPr>
          <a:xfrm>
            <a:off x="7082510" y="5301499"/>
            <a:ext cx="744829" cy="3"/>
          </a:xfrm>
          <a:prstGeom prst="line">
            <a:avLst/>
          </a:prstGeom>
          <a:ln w="3175">
            <a:solidFill>
              <a:srgbClr val="40404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8" name="TextBox 67"/>
          <p:cNvSpPr txBox="1"/>
          <p:nvPr/>
        </p:nvSpPr>
        <p:spPr>
          <a:xfrm>
            <a:off x="7028412" y="5049728"/>
            <a:ext cx="817548" cy="239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95331">
              <a:defRPr sz="900">
                <a:latin typeface="+mj-lt"/>
                <a:ea typeface="+mj-ea"/>
                <a:cs typeface="+mj-cs"/>
                <a:sym typeface="맑은 고딕"/>
              </a:defRPr>
            </a:lvl1pPr>
          </a:lstStyle>
          <a:p>
            <a:r>
              <a:t>(이전페이지)</a:t>
            </a:r>
          </a:p>
        </p:txBody>
      </p:sp>
      <p:sp>
        <p:nvSpPr>
          <p:cNvPr id="169" name="TextBox 68"/>
          <p:cNvSpPr txBox="1"/>
          <p:nvPr/>
        </p:nvSpPr>
        <p:spPr>
          <a:xfrm>
            <a:off x="850581" y="3920836"/>
            <a:ext cx="848244" cy="24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95331">
              <a:lnSpc>
                <a:spcPct val="150000"/>
              </a:lnSpc>
              <a:defRPr sz="1000">
                <a:solidFill>
                  <a:srgbClr val="404040"/>
                </a:solidFill>
                <a:latin typeface="+mj-lt"/>
                <a:ea typeface="+mj-ea"/>
                <a:cs typeface="+mj-cs"/>
                <a:sym typeface="맑은 고딕"/>
              </a:defRPr>
            </a:pPr>
            <a:r>
              <a:t>●</a:t>
            </a:r>
            <a:r>
              <a:rPr sz="900"/>
              <a:t> </a:t>
            </a:r>
            <a:r>
              <a:rPr sz="900">
                <a:latin typeface="Calibri"/>
                <a:ea typeface="Calibri"/>
                <a:cs typeface="Calibri"/>
                <a:sym typeface="Calibri"/>
              </a:rPr>
              <a:t>Basic Flow</a:t>
            </a:r>
          </a:p>
        </p:txBody>
      </p:sp>
      <p:sp>
        <p:nvSpPr>
          <p:cNvPr id="170" name="사용자 선택 flow"/>
          <p:cNvSpPr/>
          <p:nvPr/>
        </p:nvSpPr>
        <p:spPr>
          <a:xfrm>
            <a:off x="4748272" y="5296436"/>
            <a:ext cx="744829" cy="3"/>
          </a:xfrm>
          <a:prstGeom prst="line">
            <a:avLst/>
          </a:prstGeom>
          <a:ln w="3175">
            <a:solidFill>
              <a:srgbClr val="FF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173" name="순서도: 문서 31"/>
          <p:cNvGrpSpPr/>
          <p:nvPr/>
        </p:nvGrpSpPr>
        <p:grpSpPr>
          <a:xfrm>
            <a:off x="2567300" y="2633303"/>
            <a:ext cx="1097424" cy="615698"/>
            <a:chOff x="-1" y="-1"/>
            <a:chExt cx="1097422" cy="615696"/>
          </a:xfrm>
        </p:grpSpPr>
        <p:sp>
          <p:nvSpPr>
            <p:cNvPr id="171" name="Shape"/>
            <p:cNvSpPr/>
            <p:nvPr/>
          </p:nvSpPr>
          <p:spPr>
            <a:xfrm>
              <a:off x="-1" y="-1"/>
              <a:ext cx="1097422" cy="615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55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5641"/>
                  </a:lnTo>
                  <a:cubicBezTo>
                    <a:pt x="10800" y="15641"/>
                    <a:pt x="10800" y="21600"/>
                    <a:pt x="0" y="18214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59595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95331">
                <a:defRPr sz="700">
                  <a:latin typeface="+mj-lt"/>
                  <a:ea typeface="+mj-ea"/>
                  <a:cs typeface="+mj-cs"/>
                  <a:sym typeface="맑은 고딕"/>
                </a:defRPr>
              </a:pPr>
              <a:endParaRPr/>
            </a:p>
          </p:txBody>
        </p:sp>
        <p:sp>
          <p:nvSpPr>
            <p:cNvPr id="172" name="Process…"/>
            <p:cNvSpPr txBox="1"/>
            <p:nvPr/>
          </p:nvSpPr>
          <p:spPr>
            <a:xfrm>
              <a:off x="47307" y="99632"/>
              <a:ext cx="1002807" cy="300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 defTabSz="995331">
                <a:defRPr sz="700">
                  <a:latin typeface="+mj-lt"/>
                  <a:ea typeface="+mj-ea"/>
                  <a:cs typeface="+mj-cs"/>
                  <a:sym typeface="맑은 고딕"/>
                </a:defRPr>
              </a:pPr>
              <a:r>
                <a:t>Process</a:t>
              </a:r>
            </a:p>
            <a:p>
              <a:pPr algn="ctr" defTabSz="995331">
                <a:defRPr sz="700">
                  <a:latin typeface="+mj-lt"/>
                  <a:ea typeface="+mj-ea"/>
                  <a:cs typeface="+mj-cs"/>
                  <a:sym typeface="맑은 고딕"/>
                </a:defRPr>
              </a:pPr>
              <a:r>
                <a:t>(일련의 Flow 묶음)</a:t>
              </a:r>
            </a:p>
          </p:txBody>
        </p:sp>
      </p:grpSp>
      <p:grpSp>
        <p:nvGrpSpPr>
          <p:cNvPr id="178" name="그룹 41"/>
          <p:cNvGrpSpPr/>
          <p:nvPr/>
        </p:nvGrpSpPr>
        <p:grpSpPr>
          <a:xfrm>
            <a:off x="5320460" y="2877341"/>
            <a:ext cx="1293247" cy="195951"/>
            <a:chOff x="0" y="0"/>
            <a:chExt cx="1293245" cy="195951"/>
          </a:xfrm>
        </p:grpSpPr>
        <p:sp>
          <p:nvSpPr>
            <p:cNvPr id="174" name="직선 화살표 연결선 42"/>
            <p:cNvSpPr/>
            <p:nvPr/>
          </p:nvSpPr>
          <p:spPr>
            <a:xfrm>
              <a:off x="0" y="97973"/>
              <a:ext cx="1293245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177" name="모서리가 둥근 직사각형 43"/>
            <p:cNvGrpSpPr/>
            <p:nvPr/>
          </p:nvGrpSpPr>
          <p:grpSpPr>
            <a:xfrm>
              <a:off x="267177" y="0"/>
              <a:ext cx="733583" cy="195951"/>
              <a:chOff x="-1" y="0"/>
              <a:chExt cx="733582" cy="195950"/>
            </a:xfrm>
          </p:grpSpPr>
          <p:sp>
            <p:nvSpPr>
              <p:cNvPr id="175" name="Rounded Rectangle"/>
              <p:cNvSpPr/>
              <p:nvPr/>
            </p:nvSpPr>
            <p:spPr>
              <a:xfrm>
                <a:off x="-1" y="0"/>
                <a:ext cx="733582" cy="19595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995331">
                  <a:defRPr sz="800">
                    <a:solidFill>
                      <a:srgbClr val="0D0D0D"/>
                    </a:solidFill>
                    <a:latin typeface="+mj-lt"/>
                    <a:ea typeface="+mj-ea"/>
                    <a:cs typeface="+mj-cs"/>
                    <a:sym typeface="맑은 고딕"/>
                  </a:defRPr>
                </a:pPr>
                <a:endParaRPr/>
              </a:p>
            </p:txBody>
          </p:sp>
          <p:sp>
            <p:nvSpPr>
              <p:cNvPr id="176" name="동작"/>
              <p:cNvSpPr txBox="1"/>
              <p:nvPr/>
            </p:nvSpPr>
            <p:spPr>
              <a:xfrm>
                <a:off x="14327" y="1634"/>
                <a:ext cx="704926" cy="1926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39187" tIns="39187" rIns="39187" bIns="39187" numCol="1" anchor="ctr">
                <a:spAutoFit/>
              </a:bodyPr>
              <a:lstStyle>
                <a:lvl1pPr algn="ctr" defTabSz="995331">
                  <a:defRPr sz="800">
                    <a:solidFill>
                      <a:srgbClr val="0D0D0D"/>
                    </a:solidFill>
                    <a:latin typeface="+mj-lt"/>
                    <a:ea typeface="+mj-ea"/>
                    <a:cs typeface="+mj-cs"/>
                    <a:sym typeface="맑은 고딕"/>
                  </a:defRPr>
                </a:lvl1pPr>
              </a:lstStyle>
              <a:p>
                <a:r>
                  <a:t>동작</a:t>
                </a:r>
              </a:p>
            </p:txBody>
          </p:sp>
        </p:grpSp>
      </p:grpSp>
      <p:sp>
        <p:nvSpPr>
          <p:cNvPr id="179" name="Text Box 12"/>
          <p:cNvSpPr txBox="1"/>
          <p:nvPr/>
        </p:nvSpPr>
        <p:spPr>
          <a:xfrm>
            <a:off x="912785" y="1219200"/>
            <a:ext cx="518458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marL="171450" indent="-171450">
              <a:buSzPct val="100000"/>
              <a:buFont typeface="Arial"/>
              <a:buChar char="•"/>
              <a:defRPr sz="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Follow Legend - Basic Flow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825F8D0-3D5B-04AD-146D-B06FA544E36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76064" y="6423027"/>
            <a:ext cx="273654" cy="269239"/>
          </a:xfrm>
        </p:spPr>
        <p:txBody>
          <a:bodyPr/>
          <a:lstStyle/>
          <a:p>
            <a:fld id="{86CB4B4D-7CA3-9044-876B-883B54F8677D}" type="slidenum">
              <a:rPr lang="en-US" altLang="x-none" smtClean="0"/>
              <a:t>8</a:t>
            </a:fld>
            <a:endParaRPr lang="x-none" altLang="en-US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le 3"/>
          <p:cNvSpPr txBox="1">
            <a:spLocks noGrp="1"/>
          </p:cNvSpPr>
          <p:nvPr>
            <p:ph type="title"/>
          </p:nvPr>
        </p:nvSpPr>
        <p:spPr>
          <a:xfrm>
            <a:off x="2822350" y="300353"/>
            <a:ext cx="2088234" cy="286233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"/>
                <a:ea typeface="Malgun Gothic"/>
                <a:cs typeface="Malgun Gothic"/>
                <a:sym typeface="Malgun Gothic"/>
              </a:defRPr>
            </a:lvl1pPr>
          </a:lstStyle>
          <a:p>
            <a:r>
              <a:t>Overview</a:t>
            </a:r>
          </a:p>
        </p:txBody>
      </p:sp>
      <p:sp>
        <p:nvSpPr>
          <p:cNvPr id="211" name="Text Placeholder 1"/>
          <p:cNvSpPr txBox="1">
            <a:spLocks noGrp="1"/>
          </p:cNvSpPr>
          <p:nvPr>
            <p:ph type="body" sz="quarter" idx="1"/>
          </p:nvPr>
        </p:nvSpPr>
        <p:spPr>
          <a:xfrm>
            <a:off x="5262879" y="300353"/>
            <a:ext cx="6413185" cy="286233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"/>
                <a:ea typeface="Malgun Gothic"/>
                <a:cs typeface="Malgun Gothic"/>
                <a:sym typeface="Malgun Gothic"/>
              </a:defRPr>
            </a:lvl1pPr>
          </a:lstStyle>
          <a:p>
            <a:r>
              <a:t>Touch Interaction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E63C209F-67E4-A305-BA95-C95C3B03C434}"/>
              </a:ext>
            </a:extLst>
          </p:cNvPr>
          <p:cNvGraphicFramePr>
            <a:graphicFrameLocks noGrp="1"/>
          </p:cNvGraphicFramePr>
          <p:nvPr/>
        </p:nvGraphicFramePr>
        <p:xfrm>
          <a:off x="631824" y="1412875"/>
          <a:ext cx="11044238" cy="40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5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  <a:cs typeface="Calibri" pitchFamily="34" charset="0"/>
                        </a:rPr>
                        <a:t>Type</a:t>
                      </a:r>
                      <a:endParaRPr kumimoji="0" lang="ko-KR" altLang="en-US" sz="900" b="0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맑은 고딕" pitchFamily="50" charset="-127"/>
                        <a:cs typeface="Calibri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  <a:cs typeface="Calibri" pitchFamily="34" charset="0"/>
                        </a:rPr>
                        <a:t>Mark</a:t>
                      </a:r>
                      <a:endParaRPr kumimoji="0" lang="ko-KR" altLang="en-US" sz="900" b="0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맑은 고딕" pitchFamily="50" charset="-127"/>
                        <a:cs typeface="Calibri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  <a:cs typeface="Calibri" pitchFamily="34" charset="0"/>
                        </a:rPr>
                        <a:t>Description</a:t>
                      </a:r>
                      <a:endParaRPr kumimoji="0" lang="ko-KR" altLang="en-US" sz="900" b="0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맑은 고딕" pitchFamily="50" charset="-127"/>
                        <a:cs typeface="Calibri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Single left-click</a:t>
                      </a:r>
                      <a:endParaRPr kumimoji="0" lang="ko-KR" altLang="ko-KR" sz="3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 horzOverflow="overflow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ko-KR" altLang="en-US" sz="9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  <a:ea typeface="맑은 고딕" pitchFamily="50" charset="-127"/>
                        <a:cs typeface="Calibri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Activates or selects the object. For text, sets the insertion point.</a:t>
                      </a:r>
                      <a:endParaRPr kumimoji="0" lang="en-US" altLang="ko-KR" sz="9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  <a:ea typeface="맑은 고딕" pitchFamily="50" charset="-127"/>
                        <a:cs typeface="Calibri" pitchFamily="34" charset="0"/>
                      </a:endParaRPr>
                    </a:p>
                  </a:txBody>
                  <a:tcPr anchor="ctr" horzOverflow="overflow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Single</a:t>
                      </a:r>
                      <a:r>
                        <a:rPr lang="en-US" sz="900" b="0" i="0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righ</a:t>
                      </a: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t-click</a:t>
                      </a:r>
                      <a:endParaRPr kumimoji="0" lang="ko-KR" altLang="ko-KR" sz="3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 horzOverflow="overflow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ko-KR" altLang="en-US" sz="9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  <a:ea typeface="맑은 고딕" pitchFamily="50" charset="-127"/>
                        <a:cs typeface="Calibri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Selects the object and displays its context menu.</a:t>
                      </a:r>
                      <a:endParaRPr kumimoji="0" lang="en-US" altLang="ko-KR" sz="9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  <a:ea typeface="맑은 고딕" pitchFamily="50" charset="-127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charset="0"/>
                          <a:ea typeface="맑은 고딕" pitchFamily="50" charset="-127"/>
                          <a:cs typeface="Calibri" charset="0"/>
                        </a:rPr>
                        <a:t>Long press</a:t>
                      </a:r>
                      <a:endParaRPr kumimoji="0" lang="ko-KR" altLang="ko-KR" sz="9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  <a:ea typeface="맑은 고딕" pitchFamily="50" charset="-127"/>
                        <a:cs typeface="Calibri" pitchFamily="34" charset="0"/>
                      </a:endParaRPr>
                    </a:p>
                  </a:txBody>
                  <a:tcPr anchor="ctr" horzOverflow="overflow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ko-KR" altLang="en-US" sz="9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  <a:ea typeface="맑은 고딕" pitchFamily="50" charset="-127"/>
                        <a:cs typeface="Calibri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Cursor is changed and be able to perform the designated command (merge the windows)</a:t>
                      </a:r>
                      <a:endParaRPr kumimoji="0" lang="en-US" altLang="ko-KR" sz="9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  <a:ea typeface="맑은 고딕" pitchFamily="50" charset="-127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Double left-click</a:t>
                      </a:r>
                      <a:endParaRPr kumimoji="0" lang="ko-KR" altLang="ko-KR" sz="9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  <a:ea typeface="맑은 고딕" pitchFamily="50" charset="-127"/>
                        <a:cs typeface="Calibri" pitchFamily="34" charset="0"/>
                      </a:endParaRPr>
                    </a:p>
                  </a:txBody>
                  <a:tcPr anchor="ctr" horzOverflow="overflow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ko-KR" altLang="en-US" sz="9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  <a:ea typeface="맑은 고딕" pitchFamily="50" charset="-127"/>
                        <a:cs typeface="Calibri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Activates or selects the object, and performs the default command. For text, selects word at the insertion point (a third click selects the sentence or paragraph).</a:t>
                      </a:r>
                      <a:endParaRPr kumimoji="0" lang="en-US" altLang="ko-KR" sz="9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  <a:ea typeface="맑은 고딕" pitchFamily="50" charset="-127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40584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  <a:cs typeface="Calibri" pitchFamily="34" charset="0"/>
                        </a:rPr>
                        <a:t>Hover</a:t>
                      </a:r>
                      <a:endParaRPr kumimoji="0" lang="ko-KR" altLang="ko-KR" sz="9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  <a:ea typeface="맑은 고딕" pitchFamily="50" charset="-127"/>
                        <a:cs typeface="Calibri" pitchFamily="34" charset="0"/>
                      </a:endParaRPr>
                    </a:p>
                  </a:txBody>
                  <a:tcPr anchor="ctr" horzOverflow="overflow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ko-KR" altLang="en-US" sz="9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  <a:ea typeface="맑은 고딕" pitchFamily="50" charset="-127"/>
                        <a:cs typeface="Calibri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  <a:cs typeface="Calibri" pitchFamily="34" charset="0"/>
                        </a:rPr>
                        <a:t>User touches, holds, moves and releases (pans) an interactive area.</a:t>
                      </a:r>
                    </a:p>
                  </a:txBody>
                  <a:tcPr anchor="ctr" horzOverflow="overflow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  <a:cs typeface="Calibri" pitchFamily="34" charset="0"/>
                        </a:rPr>
                        <a:t>Wheeling</a:t>
                      </a:r>
                      <a:endParaRPr kumimoji="0" lang="ko-KR" altLang="ko-KR" sz="9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  <a:ea typeface="맑은 고딕" pitchFamily="50" charset="-127"/>
                        <a:cs typeface="Calibri" pitchFamily="34" charset="0"/>
                      </a:endParaRPr>
                    </a:p>
                  </a:txBody>
                  <a:tcPr anchor="ctr" horzOverflow="overflow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ko-KR" altLang="en-US" sz="9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  <a:ea typeface="맑은 고딕" pitchFamily="50" charset="-127"/>
                        <a:cs typeface="Calibri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Window scrolls vertically in direction of mouse wheel movement.</a:t>
                      </a:r>
                      <a:endParaRPr kumimoji="0" lang="en-US" altLang="ko-KR" sz="9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  <a:ea typeface="맑은 고딕" pitchFamily="50" charset="-127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  <a:cs typeface="Calibri" pitchFamily="34" charset="0"/>
                        </a:rPr>
                        <a:t>Drag &amp; Drop</a:t>
                      </a:r>
                      <a:endParaRPr kumimoji="0" lang="ko-KR" altLang="ko-KR" sz="9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  <a:ea typeface="맑은 고딕" pitchFamily="50" charset="-127"/>
                        <a:cs typeface="Calibri" pitchFamily="34" charset="0"/>
                      </a:endParaRPr>
                    </a:p>
                  </a:txBody>
                  <a:tcPr anchor="ctr" horzOverflow="overflow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ko-KR" altLang="en-US" sz="9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  <a:ea typeface="맑은 고딕" pitchFamily="50" charset="-127"/>
                        <a:cs typeface="Calibri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9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Object is moved or copied to the drop target.</a:t>
                      </a:r>
                      <a:endParaRPr kumimoji="0" lang="en-US" altLang="ko-KR" sz="9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  <a:ea typeface="맑은 고딕" pitchFamily="50" charset="-127"/>
                        <a:cs typeface="Calibri" pitchFamily="34" charset="0"/>
                      </a:endParaRPr>
                    </a:p>
                  </a:txBody>
                  <a:tcPr anchor="ctr" horzOverflow="overflow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 Box 12">
            <a:extLst>
              <a:ext uri="{FF2B5EF4-FFF2-40B4-BE49-F238E27FC236}">
                <a16:creationId xmlns:a16="http://schemas.microsoft.com/office/drawing/2014/main" id="{DF6766BE-D66A-81BA-FDDA-6E36C2AD2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1052513"/>
            <a:ext cx="518457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marL="171450" indent="-171450">
              <a:buFont typeface="Arial" pitchFamily="34" charset="0"/>
              <a:buChar char="•"/>
              <a:defRPr sz="900"/>
            </a:lvl1pPr>
          </a:lstStyle>
          <a:p>
            <a:r>
              <a:rPr lang="en-US" altLang="ko-KR">
                <a:latin typeface="Calibri" pitchFamily="34" charset="0"/>
              </a:rPr>
              <a:t>Follow Web basic interaction  rule</a:t>
            </a:r>
            <a:endParaRPr lang="ko-KR" altLang="en-US">
              <a:latin typeface="Calibri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CD178A2-8CDE-F200-E9FF-740C202F133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819298" y="1722457"/>
            <a:ext cx="106882" cy="106882"/>
          </a:xfrm>
          <a:prstGeom prst="ellipse">
            <a:avLst/>
          </a:prstGeom>
          <a:solidFill>
            <a:srgbClr val="FF2D82">
              <a:alpha val="60000"/>
            </a:srgbClr>
          </a:solidFill>
          <a:ln w="12700">
            <a:solidFill>
              <a:srgbClr val="FF2D82"/>
            </a:solidFill>
            <a:prstDash val="solid"/>
            <a:round/>
            <a:headEnd/>
            <a:tailEnd/>
          </a:ln>
        </p:spPr>
        <p:txBody>
          <a:bodyPr rot="10800000" wrap="none" lIns="0" tIns="0" rIns="0" bIns="0" anchor="ctr"/>
          <a:lstStyle/>
          <a:p>
            <a:pPr algn="ctr"/>
            <a:endParaRPr lang="ko-KR" altLang="ko-KR" sz="500" b="1">
              <a:solidFill>
                <a:srgbClr val="FF0066"/>
              </a:solidFill>
              <a:latin typeface="Calibri" pitchFamily="34" charset="0"/>
              <a:ea typeface="맑은 고딕" pitchFamily="50" charset="-127"/>
              <a:cs typeface="Calibri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15444A2-BAAF-DE26-AC4A-ECD6025C65A2}"/>
              </a:ext>
            </a:extLst>
          </p:cNvPr>
          <p:cNvSpPr/>
          <p:nvPr/>
        </p:nvSpPr>
        <p:spPr>
          <a:xfrm>
            <a:off x="631825" y="5646025"/>
            <a:ext cx="3747158" cy="318924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square" lIns="36000" tIns="36000" rIns="36000" bIns="36000">
            <a:spAutoFit/>
          </a:bodyPr>
          <a:lstStyle/>
          <a:p>
            <a:r>
              <a:rPr lang="en-US" altLang="ko-KR" sz="800" b="1">
                <a:solidFill>
                  <a:schemeClr val="tx2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Reference</a:t>
            </a:r>
          </a:p>
          <a:p>
            <a:pPr marL="92075" indent="-92075">
              <a:buFontTx/>
              <a:buChar char="-"/>
            </a:pPr>
            <a:r>
              <a:rPr lang="en-US" altLang="ko-KR" sz="800">
                <a:latin typeface="Calibri" pitchFamily="34" charset="0"/>
              </a:rPr>
              <a:t>https://</a:t>
            </a:r>
            <a:r>
              <a:rPr lang="en-US" altLang="ko-KR" sz="800" err="1">
                <a:latin typeface="Calibri" pitchFamily="34" charset="0"/>
              </a:rPr>
              <a:t>msdn.microsoft.com</a:t>
            </a:r>
            <a:r>
              <a:rPr lang="en-US" altLang="ko-KR" sz="800">
                <a:latin typeface="Calibri" pitchFamily="34" charset="0"/>
              </a:rPr>
              <a:t>/ko-</a:t>
            </a:r>
            <a:r>
              <a:rPr lang="en-US" altLang="ko-KR" sz="800" err="1">
                <a:latin typeface="Calibri" pitchFamily="34" charset="0"/>
              </a:rPr>
              <a:t>kr</a:t>
            </a:r>
            <a:r>
              <a:rPr lang="en-US" altLang="ko-KR" sz="800">
                <a:latin typeface="Calibri" pitchFamily="34" charset="0"/>
              </a:rPr>
              <a:t>/library/windows/desktop/dn742466(v=vs.85).</a:t>
            </a:r>
            <a:r>
              <a:rPr lang="en-US" altLang="ko-KR" sz="800" err="1">
                <a:latin typeface="Calibri" pitchFamily="34" charset="0"/>
              </a:rPr>
              <a:t>aspx</a:t>
            </a:r>
            <a:endParaRPr lang="en-US" altLang="ko-KR" sz="800">
              <a:solidFill>
                <a:schemeClr val="tx2"/>
              </a:solidFill>
              <a:latin typeface="Calibri" pitchFamily="34" charset="0"/>
              <a:ea typeface="맑은 고딕" pitchFamily="50" charset="-127"/>
              <a:cs typeface="Calibri" pitchFamily="34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85F3C3B9-1E8D-413F-21CB-B8379A0670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098" y="1844984"/>
            <a:ext cx="153034" cy="248120"/>
          </a:xfrm>
          <a:prstGeom prst="rect">
            <a:avLst/>
          </a:prstGeom>
        </p:spPr>
      </p:pic>
      <p:pic>
        <p:nvPicPr>
          <p:cNvPr id="8" name="Picture 36">
            <a:extLst>
              <a:ext uri="{FF2B5EF4-FFF2-40B4-BE49-F238E27FC236}">
                <a16:creationId xmlns:a16="http://schemas.microsoft.com/office/drawing/2014/main" id="{4ABAEEC0-E07A-CA70-9623-ABF571694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098" y="3468972"/>
            <a:ext cx="153034" cy="248120"/>
          </a:xfrm>
          <a:prstGeom prst="rect">
            <a:avLst/>
          </a:prstGeom>
        </p:spPr>
      </p:pic>
      <p:grpSp>
        <p:nvGrpSpPr>
          <p:cNvPr id="9" name="그룹 31">
            <a:extLst>
              <a:ext uri="{FF2B5EF4-FFF2-40B4-BE49-F238E27FC236}">
                <a16:creationId xmlns:a16="http://schemas.microsoft.com/office/drawing/2014/main" id="{E7E88B60-BAA8-7DB5-67A5-597DFC6201F2}"/>
              </a:ext>
            </a:extLst>
          </p:cNvPr>
          <p:cNvGrpSpPr/>
          <p:nvPr/>
        </p:nvGrpSpPr>
        <p:grpSpPr>
          <a:xfrm flipV="1">
            <a:off x="2735994" y="3356706"/>
            <a:ext cx="190186" cy="119082"/>
            <a:chOff x="2137068" y="2348880"/>
            <a:chExt cx="287474" cy="180000"/>
          </a:xfrm>
        </p:grpSpPr>
        <p:sp>
          <p:nvSpPr>
            <p:cNvPr id="10" name="Oval 4">
              <a:extLst>
                <a:ext uri="{FF2B5EF4-FFF2-40B4-BE49-F238E27FC236}">
                  <a16:creationId xmlns:a16="http://schemas.microsoft.com/office/drawing/2014/main" id="{779B3B8F-577E-6ABA-E7EB-6A5C5FC58D5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137068" y="2348880"/>
              <a:ext cx="180000" cy="180000"/>
            </a:xfrm>
            <a:prstGeom prst="ellipse">
              <a:avLst/>
            </a:prstGeom>
            <a:solidFill>
              <a:srgbClr val="FF2D82">
                <a:alpha val="60000"/>
              </a:srgbClr>
            </a:solidFill>
            <a:ln w="12700">
              <a:solidFill>
                <a:srgbClr val="FF2D82"/>
              </a:solidFill>
              <a:prstDash val="solid"/>
              <a:round/>
              <a:headEnd/>
              <a:tailEnd/>
            </a:ln>
          </p:spPr>
          <p:txBody>
            <a:bodyPr rot="10800000" wrap="none" lIns="0" tIns="0" rIns="0" bIns="0" anchor="ctr"/>
            <a:lstStyle/>
            <a:p>
              <a:pPr algn="ctr"/>
              <a:endParaRPr lang="ko-KR" altLang="ko-KR" sz="500" b="1">
                <a:solidFill>
                  <a:srgbClr val="FF0066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endParaRPr>
            </a:p>
          </p:txBody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336943E2-8E8B-3C8D-AEDE-393758B7BD3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244542" y="2348880"/>
              <a:ext cx="180000" cy="180000"/>
            </a:xfrm>
            <a:prstGeom prst="ellipse">
              <a:avLst/>
            </a:prstGeom>
            <a:solidFill>
              <a:srgbClr val="FF2D82">
                <a:alpha val="60000"/>
              </a:srgbClr>
            </a:solidFill>
            <a:ln w="12700">
              <a:solidFill>
                <a:srgbClr val="FF2D82"/>
              </a:solidFill>
              <a:prstDash val="solid"/>
              <a:round/>
              <a:headEnd/>
              <a:tailEnd/>
            </a:ln>
          </p:spPr>
          <p:txBody>
            <a:bodyPr rot="10800000" wrap="none" lIns="0" tIns="0" rIns="0" bIns="0" anchor="ctr"/>
            <a:lstStyle/>
            <a:p>
              <a:pPr algn="ctr"/>
              <a:endParaRPr lang="ko-KR" altLang="ko-KR" sz="500" b="1">
                <a:solidFill>
                  <a:srgbClr val="FF0066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23A53DE-80DE-95BA-0A25-E7524F4143C3}"/>
              </a:ext>
            </a:extLst>
          </p:cNvPr>
          <p:cNvGrpSpPr/>
          <p:nvPr/>
        </p:nvGrpSpPr>
        <p:grpSpPr>
          <a:xfrm>
            <a:off x="2955820" y="2254144"/>
            <a:ext cx="267196" cy="392178"/>
            <a:chOff x="2955820" y="2254144"/>
            <a:chExt cx="267196" cy="392178"/>
          </a:xfrm>
        </p:grpSpPr>
        <p:pic>
          <p:nvPicPr>
            <p:cNvPr id="12" name="Picture 40">
              <a:extLst>
                <a:ext uri="{FF2B5EF4-FFF2-40B4-BE49-F238E27FC236}">
                  <a16:creationId xmlns:a16="http://schemas.microsoft.com/office/drawing/2014/main" id="{200B597C-9231-7175-FAF2-4A7659D6F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5820" y="2398200"/>
              <a:ext cx="153034" cy="248122"/>
            </a:xfrm>
            <a:prstGeom prst="rect">
              <a:avLst/>
            </a:prstGeom>
          </p:spPr>
        </p:pic>
        <p:sp>
          <p:nvSpPr>
            <p:cNvPr id="13" name="Oval 4">
              <a:extLst>
                <a:ext uri="{FF2B5EF4-FFF2-40B4-BE49-F238E27FC236}">
                  <a16:creationId xmlns:a16="http://schemas.microsoft.com/office/drawing/2014/main" id="{39E28B7B-6A1A-7B22-3546-BF2EA67C072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116134" y="2254144"/>
              <a:ext cx="106882" cy="106882"/>
            </a:xfrm>
            <a:prstGeom prst="ellipse">
              <a:avLst/>
            </a:prstGeom>
            <a:solidFill>
              <a:srgbClr val="FF2D82">
                <a:alpha val="60000"/>
              </a:srgbClr>
            </a:solidFill>
            <a:ln w="12700">
              <a:solidFill>
                <a:srgbClr val="FF2D82"/>
              </a:solidFill>
              <a:prstDash val="solid"/>
              <a:round/>
              <a:headEnd/>
              <a:tailEnd/>
            </a:ln>
          </p:spPr>
          <p:txBody>
            <a:bodyPr rot="10800000" wrap="none" lIns="0" tIns="0" rIns="0" bIns="0" anchor="ctr"/>
            <a:lstStyle/>
            <a:p>
              <a:pPr algn="ctr"/>
              <a:endParaRPr lang="ko-KR" altLang="ko-KR" sz="500" b="1">
                <a:solidFill>
                  <a:srgbClr val="FF0066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08E6D48-73DB-270C-E6D8-4800180A8EDE}"/>
              </a:ext>
            </a:extLst>
          </p:cNvPr>
          <p:cNvGrpSpPr/>
          <p:nvPr/>
        </p:nvGrpSpPr>
        <p:grpSpPr>
          <a:xfrm>
            <a:off x="2819298" y="3887368"/>
            <a:ext cx="289834" cy="370647"/>
            <a:chOff x="2819298" y="3887368"/>
            <a:chExt cx="289834" cy="370647"/>
          </a:xfrm>
        </p:grpSpPr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6380E926-CEA1-14E3-62FB-0190C8D9661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819298" y="3887368"/>
              <a:ext cx="106882" cy="106882"/>
            </a:xfrm>
            <a:prstGeom prst="ellipse">
              <a:avLst/>
            </a:prstGeom>
            <a:noFill/>
            <a:ln w="12700">
              <a:solidFill>
                <a:srgbClr val="FF2D82"/>
              </a:solidFill>
              <a:prstDash val="sysDot"/>
              <a:round/>
              <a:headEnd/>
              <a:tailEnd/>
            </a:ln>
          </p:spPr>
          <p:txBody>
            <a:bodyPr rot="10800000" wrap="none" lIns="0" tIns="0" rIns="0" bIns="0" anchor="ctr"/>
            <a:lstStyle/>
            <a:p>
              <a:pPr algn="ctr"/>
              <a:endParaRPr lang="ko-KR" altLang="ko-KR" sz="500" b="1">
                <a:solidFill>
                  <a:srgbClr val="FF0066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endParaRPr>
            </a:p>
          </p:txBody>
        </p:sp>
        <p:pic>
          <p:nvPicPr>
            <p:cNvPr id="15" name="Picture 43">
              <a:extLst>
                <a:ext uri="{FF2B5EF4-FFF2-40B4-BE49-F238E27FC236}">
                  <a16:creationId xmlns:a16="http://schemas.microsoft.com/office/drawing/2014/main" id="{2609E7B0-CE16-6A5B-BE97-97DA4F74C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098" y="4009895"/>
              <a:ext cx="153034" cy="248120"/>
            </a:xfrm>
            <a:prstGeom prst="rect">
              <a:avLst/>
            </a:prstGeom>
          </p:spPr>
        </p:pic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97E2BF8C-67DF-0E42-F6A0-59CB2EBEE9E3}"/>
              </a:ext>
            </a:extLst>
          </p:cNvPr>
          <p:cNvGrpSpPr/>
          <p:nvPr/>
        </p:nvGrpSpPr>
        <p:grpSpPr>
          <a:xfrm>
            <a:off x="2955820" y="4395017"/>
            <a:ext cx="153034" cy="437573"/>
            <a:chOff x="2185798" y="3858613"/>
            <a:chExt cx="153034" cy="437573"/>
          </a:xfrm>
        </p:grpSpPr>
        <p:grpSp>
          <p:nvGrpSpPr>
            <p:cNvPr id="17" name="그룹 21">
              <a:extLst>
                <a:ext uri="{FF2B5EF4-FFF2-40B4-BE49-F238E27FC236}">
                  <a16:creationId xmlns:a16="http://schemas.microsoft.com/office/drawing/2014/main" id="{F5857947-14CC-93DA-77D4-75E4054DB5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14432" y="3858613"/>
              <a:ext cx="98304" cy="151530"/>
              <a:chOff x="2603500" y="3906838"/>
              <a:chExt cx="287338" cy="442912"/>
            </a:xfrm>
          </p:grpSpPr>
          <p:sp>
            <p:nvSpPr>
              <p:cNvPr id="19" name="AutoShape 7">
                <a:extLst>
                  <a:ext uri="{FF2B5EF4-FFF2-40B4-BE49-F238E27FC236}">
                    <a16:creationId xmlns:a16="http://schemas.microsoft.com/office/drawing/2014/main" id="{BB66FAF9-F789-8CB1-36AC-73D0ACA2A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603500" y="3906838"/>
                <a:ext cx="287338" cy="44291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3399">
                      <a:alpha val="7000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 w="6350">
                <a:solidFill>
                  <a:srgbClr val="FF3399"/>
                </a:solidFill>
                <a:prstDash val="dash"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l">
                  <a:spcBef>
                    <a:spcPct val="0"/>
                  </a:spcBef>
                </a:pPr>
                <a:endParaRPr lang="ko-KR" altLang="ko-KR" sz="1000">
                  <a:solidFill>
                    <a:srgbClr val="000000"/>
                  </a:solidFill>
                  <a:latin typeface="Calibri" pitchFamily="34" charset="0"/>
                  <a:ea typeface="맑은 고딕" pitchFamily="50" charset="-127"/>
                </a:endParaRPr>
              </a:p>
            </p:txBody>
          </p:sp>
          <p:sp>
            <p:nvSpPr>
              <p:cNvPr id="20" name="Line 8">
                <a:extLst>
                  <a:ext uri="{FF2B5EF4-FFF2-40B4-BE49-F238E27FC236}">
                    <a16:creationId xmlns:a16="http://schemas.microsoft.com/office/drawing/2014/main" id="{17B55312-711B-2824-FDF4-AA898B8675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47963" y="3948113"/>
                <a:ext cx="0" cy="360362"/>
              </a:xfrm>
              <a:prstGeom prst="line">
                <a:avLst/>
              </a:prstGeom>
              <a:noFill/>
              <a:ln w="6350">
                <a:solidFill>
                  <a:srgbClr val="FF0066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  <p:pic>
          <p:nvPicPr>
            <p:cNvPr id="18" name="Picture 44">
              <a:extLst>
                <a:ext uri="{FF2B5EF4-FFF2-40B4-BE49-F238E27FC236}">
                  <a16:creationId xmlns:a16="http://schemas.microsoft.com/office/drawing/2014/main" id="{0F3A33EC-1170-DC37-936E-28242DB0A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5798" y="4048066"/>
              <a:ext cx="153034" cy="248120"/>
            </a:xfrm>
            <a:prstGeom prst="rect">
              <a:avLst/>
            </a:prstGeom>
          </p:spPr>
        </p:pic>
      </p:grpSp>
      <p:grpSp>
        <p:nvGrpSpPr>
          <p:cNvPr id="21" name="그룹 21">
            <a:extLst>
              <a:ext uri="{FF2B5EF4-FFF2-40B4-BE49-F238E27FC236}">
                <a16:creationId xmlns:a16="http://schemas.microsoft.com/office/drawing/2014/main" id="{E254BF7B-3C71-13FA-FD80-31D30C1E8A57}"/>
              </a:ext>
            </a:extLst>
          </p:cNvPr>
          <p:cNvGrpSpPr>
            <a:grpSpLocks/>
          </p:cNvGrpSpPr>
          <p:nvPr/>
        </p:nvGrpSpPr>
        <p:grpSpPr bwMode="auto">
          <a:xfrm>
            <a:off x="2984454" y="4943362"/>
            <a:ext cx="98304" cy="151530"/>
            <a:chOff x="2603500" y="3906838"/>
            <a:chExt cx="287338" cy="442912"/>
          </a:xfrm>
        </p:grpSpPr>
        <p:sp>
          <p:nvSpPr>
            <p:cNvPr id="22" name="AutoShape 7">
              <a:extLst>
                <a:ext uri="{FF2B5EF4-FFF2-40B4-BE49-F238E27FC236}">
                  <a16:creationId xmlns:a16="http://schemas.microsoft.com/office/drawing/2014/main" id="{4200FF97-603D-7B7E-6A82-128F2BE664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603500" y="3906838"/>
              <a:ext cx="287338" cy="44291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3399">
                    <a:alpha val="70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6350">
              <a:noFill/>
              <a:prstDash val="dash"/>
              <a:round/>
              <a:headEnd/>
              <a:tailEnd/>
            </a:ln>
          </p:spPr>
          <p:txBody>
            <a:bodyPr rot="10800000" wrap="none" anchor="ctr"/>
            <a:lstStyle/>
            <a:p>
              <a:pPr algn="l">
                <a:spcBef>
                  <a:spcPct val="0"/>
                </a:spcBef>
              </a:pPr>
              <a:endParaRPr lang="ko-KR" altLang="ko-KR" sz="1000">
                <a:solidFill>
                  <a:srgbClr val="000000"/>
                </a:solidFill>
                <a:latin typeface="Calibri" pitchFamily="34" charset="0"/>
                <a:ea typeface="맑은 고딕" pitchFamily="50" charset="-127"/>
              </a:endParaRPr>
            </a:p>
          </p:txBody>
        </p:sp>
        <p:sp>
          <p:nvSpPr>
            <p:cNvPr id="23" name="Line 8">
              <a:extLst>
                <a:ext uri="{FF2B5EF4-FFF2-40B4-BE49-F238E27FC236}">
                  <a16:creationId xmlns:a16="http://schemas.microsoft.com/office/drawing/2014/main" id="{0EA62F52-69AF-2991-B2E1-F7303D9307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47963" y="3948113"/>
              <a:ext cx="0" cy="360362"/>
            </a:xfrm>
            <a:prstGeom prst="line">
              <a:avLst/>
            </a:prstGeom>
            <a:noFill/>
            <a:ln w="6350">
              <a:solidFill>
                <a:srgbClr val="FF0066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ko-KR" altLang="en-US">
                <a:latin typeface="Calibri" pitchFamily="34" charset="0"/>
              </a:endParaRPr>
            </a:p>
          </p:txBody>
        </p:sp>
      </p:grpSp>
      <p:pic>
        <p:nvPicPr>
          <p:cNvPr id="24" name="Picture 49">
            <a:extLst>
              <a:ext uri="{FF2B5EF4-FFF2-40B4-BE49-F238E27FC236}">
                <a16:creationId xmlns:a16="http://schemas.microsoft.com/office/drawing/2014/main" id="{3D9099FC-A548-7D90-9BF4-FD126B8FD4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820" y="5132815"/>
            <a:ext cx="153034" cy="248120"/>
          </a:xfrm>
          <a:prstGeom prst="rect">
            <a:avLst/>
          </a:prstGeom>
        </p:spPr>
      </p:pic>
      <p:sp>
        <p:nvSpPr>
          <p:cNvPr id="25" name="슬라이드 번호 개체 틀 24">
            <a:extLst>
              <a:ext uri="{FF2B5EF4-FFF2-40B4-BE49-F238E27FC236}">
                <a16:creationId xmlns:a16="http://schemas.microsoft.com/office/drawing/2014/main" id="{DA52A5F1-BD86-80EB-79D1-0D6CCC60966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76064" y="6423027"/>
            <a:ext cx="273654" cy="269239"/>
          </a:xfrm>
        </p:spPr>
        <p:txBody>
          <a:bodyPr/>
          <a:lstStyle/>
          <a:p>
            <a:fld id="{86CB4B4D-7CA3-9044-876B-883B54F8677D}" type="slidenum">
              <a:rPr lang="en-US" altLang="x-none" smtClean="0"/>
              <a:t>9</a:t>
            </a:fld>
            <a:endParaRPr lang="x-none" alt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208BE22-0BF4-00E1-3A3B-0F3652DCB008}"/>
              </a:ext>
            </a:extLst>
          </p:cNvPr>
          <p:cNvGrpSpPr/>
          <p:nvPr/>
        </p:nvGrpSpPr>
        <p:grpSpPr>
          <a:xfrm>
            <a:off x="2781758" y="2774378"/>
            <a:ext cx="327374" cy="408491"/>
            <a:chOff x="2781758" y="2774378"/>
            <a:chExt cx="327374" cy="40849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3C79EDC-56E7-BCE3-9016-EAFD9E7DB0E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819781" y="2812401"/>
              <a:ext cx="106882" cy="106882"/>
            </a:xfrm>
            <a:prstGeom prst="ellipse">
              <a:avLst/>
            </a:prstGeom>
            <a:solidFill>
              <a:srgbClr val="FF2D82">
                <a:alpha val="60000"/>
              </a:srgbClr>
            </a:solidFill>
            <a:ln w="12700">
              <a:solidFill>
                <a:srgbClr val="FF2D82"/>
              </a:solidFill>
              <a:prstDash val="solid"/>
              <a:round/>
              <a:headEnd/>
              <a:tailEnd/>
            </a:ln>
          </p:spPr>
          <p:txBody>
            <a:bodyPr rot="10800000" wrap="none" lIns="0" tIns="0" rIns="0" bIns="0" anchor="ctr"/>
            <a:lstStyle/>
            <a:p>
              <a:pPr algn="ctr"/>
              <a:endParaRPr lang="ko-KR" altLang="ko-KR" sz="500" b="1">
                <a:solidFill>
                  <a:srgbClr val="FF0066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endParaRPr>
            </a:p>
          </p:txBody>
        </p:sp>
        <p:pic>
          <p:nvPicPr>
            <p:cNvPr id="27" name="Picture 7">
              <a:extLst>
                <a:ext uri="{FF2B5EF4-FFF2-40B4-BE49-F238E27FC236}">
                  <a16:creationId xmlns:a16="http://schemas.microsoft.com/office/drawing/2014/main" id="{DA171B6E-C6BD-6367-BE4E-F5C5E4BFD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098" y="2934749"/>
              <a:ext cx="153034" cy="248120"/>
            </a:xfrm>
            <a:prstGeom prst="rect">
              <a:avLst/>
            </a:prstGeom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592B8AD-A66F-F82A-2C79-0162BB13C75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781758" y="2774378"/>
              <a:ext cx="182929" cy="182929"/>
            </a:xfrm>
            <a:prstGeom prst="ellipse">
              <a:avLst/>
            </a:prstGeom>
            <a:noFill/>
            <a:ln w="12700">
              <a:solidFill>
                <a:srgbClr val="FF2D82"/>
              </a:solidFill>
              <a:prstDash val="solid"/>
              <a:round/>
              <a:headEnd/>
              <a:tailEnd/>
            </a:ln>
          </p:spPr>
          <p:txBody>
            <a:bodyPr rot="10800000" wrap="none" lIns="0" tIns="0" rIns="0" bIns="0" anchor="ctr"/>
            <a:lstStyle/>
            <a:p>
              <a:pPr algn="ctr"/>
              <a:endParaRPr lang="ko-KR" altLang="ko-KR" sz="500" b="1">
                <a:solidFill>
                  <a:srgbClr val="FF0066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endParaRP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a5c9650-b8b3-4fa2-b61b-21aeb188d123">
      <Terms xmlns="http://schemas.microsoft.com/office/infopath/2007/PartnerControls"/>
    </lcf76f155ced4ddcb4097134ff3c332f>
    <TaxCatchAll xmlns="d88dd704-ec73-47cd-8cf6-b7fc28f3a68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29130432F84E934481E6284AD7E8C1E6" ma:contentTypeVersion="15" ma:contentTypeDescription="새 문서를 만듭니다." ma:contentTypeScope="" ma:versionID="502d82102eb72e9ce34e51d98bad10e3">
  <xsd:schema xmlns:xsd="http://www.w3.org/2001/XMLSchema" xmlns:xs="http://www.w3.org/2001/XMLSchema" xmlns:p="http://schemas.microsoft.com/office/2006/metadata/properties" xmlns:ns2="8a5c9650-b8b3-4fa2-b61b-21aeb188d123" xmlns:ns3="d88dd704-ec73-47cd-8cf6-b7fc28f3a684" targetNamespace="http://schemas.microsoft.com/office/2006/metadata/properties" ma:root="true" ma:fieldsID="be7de75a8fdcad7e1e819cbee6c70b3a" ns2:_="" ns3:_="">
    <xsd:import namespace="8a5c9650-b8b3-4fa2-b61b-21aeb188d123"/>
    <xsd:import namespace="d88dd704-ec73-47cd-8cf6-b7fc28f3a6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5c9650-b8b3-4fa2-b61b-21aeb188d1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이미지 태그" ma:readOnly="false" ma:fieldId="{5cf76f15-5ced-4ddc-b409-7134ff3c332f}" ma:taxonomyMulti="true" ma:sspId="59f65d27-7d66-41f1-9e86-1d8e565610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dd704-ec73-47cd-8cf6-b7fc28f3a68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eef7a677-e062-4b5e-a309-fe8a58b40ac1}" ma:internalName="TaxCatchAll" ma:showField="CatchAllData" ma:web="d88dd704-ec73-47cd-8cf6-b7fc28f3a6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0EECAC-00B0-44AD-BFC6-263A86D7A8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CD0499-FBF1-4502-85EC-7F6235E39E27}">
  <ds:schemaRefs>
    <ds:schemaRef ds:uri="8a5c9650-b8b3-4fa2-b61b-21aeb188d123"/>
    <ds:schemaRef ds:uri="d88dd704-ec73-47cd-8cf6-b7fc28f3a68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990854A-6AD3-42EC-8B72-E2E0611895A3}">
  <ds:schemaRefs>
    <ds:schemaRef ds:uri="8a5c9650-b8b3-4fa2-b61b-21aeb188d123"/>
    <ds:schemaRef ds:uri="d88dd704-ec73-47cd-8cf6-b7fc28f3a68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18179</TotalTime>
  <Words>25413</Words>
  <Application>Microsoft Office PowerPoint</Application>
  <PresentationFormat>와이드스크린</PresentationFormat>
  <Paragraphs>6043</Paragraphs>
  <Slides>78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78</vt:i4>
      </vt:variant>
    </vt:vector>
  </HeadingPairs>
  <TitlesOfParts>
    <vt:vector size="90" baseType="lpstr">
      <vt:lpstr>Apple SD 산돌고딕 Neo 옅은체</vt:lpstr>
      <vt:lpstr>inherit</vt:lpstr>
      <vt:lpstr>NanumSquareRound</vt:lpstr>
      <vt:lpstr>Noto Sans KR</vt:lpstr>
      <vt:lpstr>맑은 고딕</vt:lpstr>
      <vt:lpstr>맑은 고딕</vt:lpstr>
      <vt:lpstr>Malgun Gothic Semilight</vt:lpstr>
      <vt:lpstr>Arial</vt:lpstr>
      <vt:lpstr>Calibri</vt:lpstr>
      <vt:lpstr>Segoe UI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Overview</vt:lpstr>
      <vt:lpstr>Overview</vt:lpstr>
      <vt:lpstr>Overview</vt:lpstr>
      <vt:lpstr>PowerPoint 프레젠테이션</vt:lpstr>
      <vt:lpstr>메뉴구성안</vt:lpstr>
      <vt:lpstr>메뉴구성안</vt:lpstr>
      <vt:lpstr>메뉴구성안</vt:lpstr>
      <vt:lpstr>5.마이페이지</vt:lpstr>
      <vt:lpstr>5-1. 할 일/알림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5-1. 할 일/알림</vt:lpstr>
      <vt:lpstr>PowerPoint 프레젠테이션</vt:lpstr>
      <vt:lpstr>PowerPoint 프레젠테이션</vt:lpstr>
      <vt:lpstr>PowerPoint 프레젠테이션</vt:lpstr>
      <vt:lpstr>PowerPoint 프레젠테이션</vt:lpstr>
      <vt:lpstr>5-2. 정보 수정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5-3. 나의 이력 (담임교사)</vt:lpstr>
      <vt:lpstr>PowerPoint 프레젠테이션</vt:lpstr>
      <vt:lpstr>PowerPoint 프레젠테이션</vt:lpstr>
      <vt:lpstr>PowerPoint 프레젠테이션</vt:lpstr>
      <vt:lpstr>5-1. 할 일/알림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5-2. 정보 수정</vt:lpstr>
      <vt:lpstr>PowerPoint 프레젠테이션</vt:lpstr>
      <vt:lpstr>PowerPoint 프레젠테이션</vt:lpstr>
      <vt:lpstr>5-3. 나의 이력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5-4. 서비스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5-5. 고객센터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Office 사용자</dc:creator>
  <cp:lastModifiedBy>재연 박</cp:lastModifiedBy>
  <cp:revision>420</cp:revision>
  <dcterms:created xsi:type="dcterms:W3CDTF">2022-12-05T02:31:06Z</dcterms:created>
  <dcterms:modified xsi:type="dcterms:W3CDTF">2026-03-13T07:48:16Z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0x01010029130432F84E934481E6284AD7E8C1E6</vt:lpwstr>
  </property>
  <property fmtid="{D5CDD505-2E9C-101B-9397-08002B2CF9AE}" pid="3" name="MediaServiceImageTags">
    <vt:lpwstr/>
  </property>
</Properties>
</file>